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19"/>
  </p:notesMasterIdLst>
  <p:sldIdLst>
    <p:sldId id="461" r:id="rId2"/>
    <p:sldId id="504" r:id="rId3"/>
    <p:sldId id="505" r:id="rId4"/>
    <p:sldId id="464" r:id="rId5"/>
    <p:sldId id="487" r:id="rId6"/>
    <p:sldId id="506" r:id="rId7"/>
    <p:sldId id="488" r:id="rId8"/>
    <p:sldId id="489" r:id="rId9"/>
    <p:sldId id="490" r:id="rId10"/>
    <p:sldId id="491" r:id="rId11"/>
    <p:sldId id="492" r:id="rId12"/>
    <p:sldId id="493" r:id="rId13"/>
    <p:sldId id="494" r:id="rId14"/>
    <p:sldId id="495" r:id="rId15"/>
    <p:sldId id="496" r:id="rId16"/>
    <p:sldId id="497" r:id="rId17"/>
    <p:sldId id="498" r:id="rId1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autoAdjust="0"/>
    <p:restoredTop sz="76475" autoAdjust="0"/>
  </p:normalViewPr>
  <p:slideViewPr>
    <p:cSldViewPr>
      <p:cViewPr varScale="1">
        <p:scale>
          <a:sx n="48" d="100"/>
          <a:sy n="48" d="100"/>
        </p:scale>
        <p:origin x="1112" y="2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51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7F46E4C-C833-FD4A-B1EA-1BFB7601AC30}"/>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26627" name="Rectangle 3">
            <a:extLst>
              <a:ext uri="{FF2B5EF4-FFF2-40B4-BE49-F238E27FC236}">
                <a16:creationId xmlns:a16="http://schemas.microsoft.com/office/drawing/2014/main" id="{0DA4AF51-9BAE-BE4B-AD07-66CD87C79476}"/>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2052" name="Rectangle 4">
            <a:extLst>
              <a:ext uri="{FF2B5EF4-FFF2-40B4-BE49-F238E27FC236}">
                <a16:creationId xmlns:a16="http://schemas.microsoft.com/office/drawing/2014/main" id="{6AA5D79F-D772-46FA-BEC6-762A9BD39109}"/>
              </a:ext>
            </a:extLst>
          </p:cNvPr>
          <p:cNvSpPr>
            <a:spLocks noRo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a:extLst>
              <a:ext uri="{FF2B5EF4-FFF2-40B4-BE49-F238E27FC236}">
                <a16:creationId xmlns:a16="http://schemas.microsoft.com/office/drawing/2014/main" id="{559A15B6-C26D-B94C-96EF-DD9AFE164992}"/>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a:extLst>
              <a:ext uri="{FF2B5EF4-FFF2-40B4-BE49-F238E27FC236}">
                <a16:creationId xmlns:a16="http://schemas.microsoft.com/office/drawing/2014/main" id="{827C2647-1552-FE4E-B37F-3FE0EF766C23}"/>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26631" name="Rectangle 7">
            <a:extLst>
              <a:ext uri="{FF2B5EF4-FFF2-40B4-BE49-F238E27FC236}">
                <a16:creationId xmlns:a16="http://schemas.microsoft.com/office/drawing/2014/main" id="{4D06A494-970E-AB4E-918A-779D5D60819D}"/>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848772CA-5396-4637-86A6-CCA08104EFA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09180731-6D80-4663-8088-5CFE2B70E617}"/>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25E3E702-D170-4268-82D8-E3D51B479F6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6" name="Slide Number Placeholder 3">
            <a:extLst>
              <a:ext uri="{FF2B5EF4-FFF2-40B4-BE49-F238E27FC236}">
                <a16:creationId xmlns:a16="http://schemas.microsoft.com/office/drawing/2014/main" id="{E38E52E0-1EFE-42FC-80D5-04125FADB33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47CD1B9-8DED-4083-93DA-DB6B5E58F6F2}" type="slidenum">
              <a:rPr lang="en-US" altLang="en-US">
                <a:latin typeface="Arial" panose="020B0604020202020204" pitchFamily="34" charset="0"/>
                <a:cs typeface="Arial" panose="020B0604020202020204" pitchFamily="34" charset="0"/>
              </a:rPr>
              <a:pPr/>
              <a:t>1</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E8C6532E-9342-48D2-8524-AD1E35017086}"/>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0560E731-4C09-4CC3-845B-EBD47F8FD09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4820" name="Slide Number Placeholder 3">
            <a:extLst>
              <a:ext uri="{FF2B5EF4-FFF2-40B4-BE49-F238E27FC236}">
                <a16:creationId xmlns:a16="http://schemas.microsoft.com/office/drawing/2014/main" id="{8E419115-0552-4BE3-AD64-30C1D91959C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752924-A570-40B7-A73F-30168250DEB8}" type="slidenum">
              <a:rPr lang="en-US" altLang="en-US">
                <a:cs typeface="Arial" panose="020B0604020202020204" pitchFamily="34" charset="0"/>
              </a:rPr>
              <a:pPr>
                <a:spcBef>
                  <a:spcPct val="0"/>
                </a:spcBef>
              </a:pPr>
              <a:t>10</a:t>
            </a:fld>
            <a:endParaRPr lang="en-US" altLang="en-US">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24A3B336-7E0A-4A2A-B30C-BC6A8B731F79}"/>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76F8F5D5-0ED0-4DA5-92D4-612C19AEA49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6868" name="Slide Number Placeholder 3">
            <a:extLst>
              <a:ext uri="{FF2B5EF4-FFF2-40B4-BE49-F238E27FC236}">
                <a16:creationId xmlns:a16="http://schemas.microsoft.com/office/drawing/2014/main" id="{930B35D3-53BB-4264-B1D3-650368A467D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1D9D45-E530-4453-8077-7DE00D588595}" type="slidenum">
              <a:rPr lang="en-US" altLang="en-US">
                <a:cs typeface="Arial" panose="020B0604020202020204" pitchFamily="34" charset="0"/>
              </a:rPr>
              <a:pPr>
                <a:spcBef>
                  <a:spcPct val="0"/>
                </a:spcBef>
              </a:pPr>
              <a:t>11</a:t>
            </a:fld>
            <a:endParaRPr lang="en-US" altLang="en-US">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0FDFE946-917B-4D0A-A136-E69B2BF3C3F1}"/>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39AF9372-D5DD-422F-90E3-6E6B6B35688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8916" name="Slide Number Placeholder 3">
            <a:extLst>
              <a:ext uri="{FF2B5EF4-FFF2-40B4-BE49-F238E27FC236}">
                <a16:creationId xmlns:a16="http://schemas.microsoft.com/office/drawing/2014/main" id="{03176BEF-2C17-41BC-95BF-CE89F874742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5C7F47-C726-4D5F-8E21-48702BB4F238}" type="slidenum">
              <a:rPr lang="en-US" altLang="en-US">
                <a:cs typeface="Arial" panose="020B0604020202020204" pitchFamily="34" charset="0"/>
              </a:rPr>
              <a:pPr>
                <a:spcBef>
                  <a:spcPct val="0"/>
                </a:spcBef>
              </a:pPr>
              <a:t>12</a:t>
            </a:fld>
            <a:endParaRPr lang="en-US" altLang="en-US">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7A01105-DC4D-4661-9311-F4228777FB4A}"/>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1D9D5DC0-6ABA-45BD-8085-9C4EEB8B9AE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40964" name="Slide Number Placeholder 3">
            <a:extLst>
              <a:ext uri="{FF2B5EF4-FFF2-40B4-BE49-F238E27FC236}">
                <a16:creationId xmlns:a16="http://schemas.microsoft.com/office/drawing/2014/main" id="{FF18C231-264D-4D93-A54C-04404BF89D1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1368DA-8AEB-45DD-9A06-526EBECB49EA}" type="slidenum">
              <a:rPr lang="en-US" altLang="en-US">
                <a:cs typeface="Arial" panose="020B0604020202020204" pitchFamily="34" charset="0"/>
              </a:rPr>
              <a:pPr>
                <a:spcBef>
                  <a:spcPct val="0"/>
                </a:spcBef>
              </a:pPr>
              <a:t>13</a:t>
            </a:fld>
            <a:endParaRPr lang="en-US" altLang="en-US">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AE379FB1-FCE9-4D0A-930D-6477CA23ED14}"/>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49D6D0D7-A49E-4019-B0A0-1D8CEF25EAC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43012" name="Slide Number Placeholder 3">
            <a:extLst>
              <a:ext uri="{FF2B5EF4-FFF2-40B4-BE49-F238E27FC236}">
                <a16:creationId xmlns:a16="http://schemas.microsoft.com/office/drawing/2014/main" id="{95781E6D-B49F-4238-A03C-02201E58703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F28ACEF-DA93-42A8-B508-5012FA8CFBC5}" type="slidenum">
              <a:rPr lang="en-US" altLang="en-US">
                <a:cs typeface="Arial" panose="020B0604020202020204" pitchFamily="34" charset="0"/>
              </a:rPr>
              <a:pPr>
                <a:spcBef>
                  <a:spcPct val="0"/>
                </a:spcBef>
              </a:pPr>
              <a:t>14</a:t>
            </a:fld>
            <a:endParaRPr lang="en-US" altLang="en-US">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D9883A29-3943-4134-8356-B79E1A0313B7}"/>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2884B5F2-B62A-452B-9997-F8B4AADE166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45060" name="Slide Number Placeholder 3">
            <a:extLst>
              <a:ext uri="{FF2B5EF4-FFF2-40B4-BE49-F238E27FC236}">
                <a16:creationId xmlns:a16="http://schemas.microsoft.com/office/drawing/2014/main" id="{FDE364E7-E663-4324-9661-490F5150513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4DAC2A-F2F3-48C9-8378-EF20617266B5}" type="slidenum">
              <a:rPr lang="en-US" altLang="en-US">
                <a:cs typeface="Arial" panose="020B0604020202020204" pitchFamily="34" charset="0"/>
              </a:rPr>
              <a:pPr>
                <a:spcBef>
                  <a:spcPct val="0"/>
                </a:spcBef>
              </a:pPr>
              <a:t>15</a:t>
            </a:fld>
            <a:endParaRPr lang="en-US" altLang="en-US">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CE648A7-29CF-4AFD-B08D-6026E0DBD55A}"/>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EC3716FD-1319-49AA-9DAF-61F2218D2A7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47108" name="Slide Number Placeholder 3">
            <a:extLst>
              <a:ext uri="{FF2B5EF4-FFF2-40B4-BE49-F238E27FC236}">
                <a16:creationId xmlns:a16="http://schemas.microsoft.com/office/drawing/2014/main" id="{29922463-EDFF-4FA8-8F61-7341D7193E0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25C510-F4BD-4899-B96B-51FA957F2F59}" type="slidenum">
              <a:rPr lang="en-US" altLang="en-US">
                <a:cs typeface="Arial" panose="020B0604020202020204" pitchFamily="34" charset="0"/>
              </a:rPr>
              <a:pPr>
                <a:spcBef>
                  <a:spcPct val="0"/>
                </a:spcBef>
              </a:pPr>
              <a:t>16</a:t>
            </a:fld>
            <a:endParaRPr lang="en-US" altLang="en-US">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F06C0F4-D9A3-4A08-8DBC-6BA525B2D425}"/>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3B090A37-7C49-4AB8-8185-A245A437645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49156" name="Slide Number Placeholder 3">
            <a:extLst>
              <a:ext uri="{FF2B5EF4-FFF2-40B4-BE49-F238E27FC236}">
                <a16:creationId xmlns:a16="http://schemas.microsoft.com/office/drawing/2014/main" id="{7843AF2F-1669-4700-8958-5994E23B00F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A4BE2C-7D06-4CC9-B1EE-D286CAC4FEEE}" type="slidenum">
              <a:rPr lang="en-US" altLang="en-US">
                <a:cs typeface="Arial" panose="020B0604020202020204" pitchFamily="34" charset="0"/>
              </a:rPr>
              <a:pPr>
                <a:spcBef>
                  <a:spcPct val="0"/>
                </a:spcBef>
              </a:pPr>
              <a:t>17</a:t>
            </a:fld>
            <a:endParaRPr lang="en-US" altLang="en-US">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E98DE59-D415-4AC3-8DF0-35814A2A4445}"/>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8847E1A1-B894-4DBA-82F2-E2D3741F8DF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736A833C-6F31-422E-9C32-492D3D50DD9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4AFFC90-00B6-41BB-849E-1114FE461FFF}" type="slidenum">
              <a:rPr lang="en-US" altLang="en-US">
                <a:latin typeface="Arial" panose="020B0604020202020204" pitchFamily="34" charset="0"/>
                <a:cs typeface="Arial" panose="020B0604020202020204" pitchFamily="34" charset="0"/>
              </a:rPr>
              <a:pPr/>
              <a:t>2</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25651571-0E62-47CD-9A5D-1215D3D26FF3}"/>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28B01405-EA02-4D0B-BB7C-4361D94344D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532" name="Slide Number Placeholder 3">
            <a:extLst>
              <a:ext uri="{FF2B5EF4-FFF2-40B4-BE49-F238E27FC236}">
                <a16:creationId xmlns:a16="http://schemas.microsoft.com/office/drawing/2014/main" id="{DD3462C8-FBE8-4FF4-A53F-F1364FAE74F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5897C5D-6AC8-4BE0-AB67-E956B6D2BA3C}" type="slidenum">
              <a:rPr lang="en-US" altLang="en-US">
                <a:latin typeface="Arial" panose="020B0604020202020204" pitchFamily="34" charset="0"/>
                <a:cs typeface="Arial" panose="020B0604020202020204" pitchFamily="34" charset="0"/>
              </a:rPr>
              <a:pPr/>
              <a:t>3</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5B28263E-3C70-4C2F-8653-56C742FF1023}"/>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3130B507-8C64-42B1-87E6-1455C69BBED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id="{F43F8F30-9BC3-4D3D-9F9B-BBAB6D7F6A1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169161F-09E2-4D81-B6F0-299872F843C2}" type="slidenum">
              <a:rPr lang="en-US" altLang="en-US">
                <a:latin typeface="Arial" panose="020B0604020202020204" pitchFamily="34" charset="0"/>
                <a:cs typeface="Arial" panose="020B0604020202020204" pitchFamily="34" charset="0"/>
              </a:rPr>
              <a:pPr/>
              <a:t>4</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E562994D-15AC-46F7-8630-6C1301ABF5C5}"/>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E190E8FE-819A-42C3-8FBB-0D18B047D72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628" name="Slide Number Placeholder 3">
            <a:extLst>
              <a:ext uri="{FF2B5EF4-FFF2-40B4-BE49-F238E27FC236}">
                <a16:creationId xmlns:a16="http://schemas.microsoft.com/office/drawing/2014/main" id="{01A9CDDE-57BC-41FD-828D-F3006B7222D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EEE8D8-029E-4CD4-BDBC-3DC47356C559}" type="slidenum">
              <a:rPr lang="en-US" altLang="en-US">
                <a:cs typeface="Arial" panose="020B0604020202020204" pitchFamily="34" charset="0"/>
              </a:rPr>
              <a:pPr>
                <a:spcBef>
                  <a:spcPct val="0"/>
                </a:spcBef>
              </a:pPr>
              <a:t>5</a:t>
            </a:fld>
            <a:endParaRPr lang="en-US" altLang="en-US">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E562994D-15AC-46F7-8630-6C1301ABF5C5}"/>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E190E8FE-819A-42C3-8FBB-0D18B047D72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628" name="Slide Number Placeholder 3">
            <a:extLst>
              <a:ext uri="{FF2B5EF4-FFF2-40B4-BE49-F238E27FC236}">
                <a16:creationId xmlns:a16="http://schemas.microsoft.com/office/drawing/2014/main" id="{01A9CDDE-57BC-41FD-828D-F3006B7222D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EEE8D8-029E-4CD4-BDBC-3DC47356C559}" type="slidenum">
              <a:rPr lang="en-US" altLang="en-US">
                <a:cs typeface="Arial" panose="020B0604020202020204" pitchFamily="34" charset="0"/>
              </a:rPr>
              <a:pPr>
                <a:spcBef>
                  <a:spcPct val="0"/>
                </a:spcBef>
              </a:pPr>
              <a:t>6</a:t>
            </a:fld>
            <a:endParaRPr lang="en-US" altLang="en-US">
              <a:cs typeface="Arial" panose="020B0604020202020204" pitchFamily="34" charset="0"/>
            </a:endParaRPr>
          </a:p>
        </p:txBody>
      </p:sp>
    </p:spTree>
    <p:extLst>
      <p:ext uri="{BB962C8B-B14F-4D97-AF65-F5344CB8AC3E}">
        <p14:creationId xmlns:p14="http://schemas.microsoft.com/office/powerpoint/2010/main" val="3548131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04E891F-B5E3-439D-A625-6E7E5F88B32B}"/>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6C033B7F-A953-4634-A3C9-00DA02B5377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676" name="Slide Number Placeholder 3">
            <a:extLst>
              <a:ext uri="{FF2B5EF4-FFF2-40B4-BE49-F238E27FC236}">
                <a16:creationId xmlns:a16="http://schemas.microsoft.com/office/drawing/2014/main" id="{66A2E95D-D126-479F-96C2-61E9B7F970E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280E72-6E99-48B5-B060-2BADBCE59602}" type="slidenum">
              <a:rPr lang="en-US" altLang="en-US">
                <a:cs typeface="Arial" panose="020B0604020202020204" pitchFamily="34" charset="0"/>
              </a:rPr>
              <a:pPr>
                <a:spcBef>
                  <a:spcPct val="0"/>
                </a:spcBef>
              </a:pPr>
              <a:t>7</a:t>
            </a:fld>
            <a:endParaRPr lang="en-US" altLang="en-US">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7588E72F-31F0-41C6-B5A6-F9D2578D5F67}"/>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C1E23A43-78E2-4161-9931-48AD8A8DA74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724" name="Slide Number Placeholder 3">
            <a:extLst>
              <a:ext uri="{FF2B5EF4-FFF2-40B4-BE49-F238E27FC236}">
                <a16:creationId xmlns:a16="http://schemas.microsoft.com/office/drawing/2014/main" id="{7E5E5C5C-4201-475B-A302-294F66726A0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A218DD3-B4E1-4018-A753-98B1FAED8484}" type="slidenum">
              <a:rPr lang="en-US" altLang="en-US">
                <a:cs typeface="Arial" panose="020B0604020202020204" pitchFamily="34" charset="0"/>
              </a:rPr>
              <a:pPr>
                <a:spcBef>
                  <a:spcPct val="0"/>
                </a:spcBef>
              </a:pPr>
              <a:t>8</a:t>
            </a:fld>
            <a:endParaRPr lang="en-US" altLang="en-US">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48402C9B-4832-478C-8220-DA1423633A30}"/>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37D0BBA5-1F51-4625-B691-5203A4FBDEF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BCACC26D-5E91-4516-9BE7-D75B335A079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0EFE90-3D49-48B3-8A48-D74B2243CD26}" type="slidenum">
              <a:rPr lang="en-US" altLang="en-US">
                <a:cs typeface="Arial" panose="020B0604020202020204" pitchFamily="34" charset="0"/>
              </a:rPr>
              <a:pPr>
                <a:spcBef>
                  <a:spcPct val="0"/>
                </a:spcBef>
              </a:pPr>
              <a:t>9</a:t>
            </a:fld>
            <a:endParaRPr lang="en-US" alt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4697-9DD8-B648-A5EA-2560307505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EAC437-386E-F148-9F0D-6E4EC10C0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C77314-7D4D-4DDB-AF15-8FF2ED3DB00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2D02E13-4BA2-4A4B-84E0-02A18DF9687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BC93D0B-3ADB-474D-B8EC-1F9E29D80EC5}"/>
              </a:ext>
            </a:extLst>
          </p:cNvPr>
          <p:cNvSpPr>
            <a:spLocks noGrp="1"/>
          </p:cNvSpPr>
          <p:nvPr>
            <p:ph type="sldNum" sz="quarter" idx="12"/>
          </p:nvPr>
        </p:nvSpPr>
        <p:spPr/>
        <p:txBody>
          <a:bodyPr/>
          <a:lstStyle>
            <a:lvl1pPr>
              <a:defRPr/>
            </a:lvl1pPr>
          </a:lstStyle>
          <a:p>
            <a:fld id="{07F2751C-DB8C-4459-848D-43E68E83F59A}" type="slidenum">
              <a:rPr lang="en-US" altLang="en-US"/>
              <a:pPr/>
              <a:t>‹#›</a:t>
            </a:fld>
            <a:endParaRPr lang="en-US" altLang="en-US"/>
          </a:p>
        </p:txBody>
      </p:sp>
    </p:spTree>
    <p:extLst>
      <p:ext uri="{BB962C8B-B14F-4D97-AF65-F5344CB8AC3E}">
        <p14:creationId xmlns:p14="http://schemas.microsoft.com/office/powerpoint/2010/main" val="214920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4A65A-EB28-1742-9FCC-3F0A1F7F4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4F9E3E-A40E-2D44-BC40-84E99D2033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FC864-4733-4CA0-AA51-50DF2338950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9C1934FE-EE33-41B6-9DD2-C05F73CB59F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E3D0D47-F726-4AC6-A636-1CFB4103DFF7}"/>
              </a:ext>
            </a:extLst>
          </p:cNvPr>
          <p:cNvSpPr>
            <a:spLocks noGrp="1"/>
          </p:cNvSpPr>
          <p:nvPr>
            <p:ph type="sldNum" sz="quarter" idx="12"/>
          </p:nvPr>
        </p:nvSpPr>
        <p:spPr/>
        <p:txBody>
          <a:bodyPr/>
          <a:lstStyle>
            <a:lvl1pPr>
              <a:defRPr/>
            </a:lvl1pPr>
          </a:lstStyle>
          <a:p>
            <a:fld id="{2A84DCE8-FF35-49A4-AED6-73CC9EAA9DE8}" type="slidenum">
              <a:rPr lang="en-US" altLang="en-US"/>
              <a:pPr/>
              <a:t>‹#›</a:t>
            </a:fld>
            <a:endParaRPr lang="en-US" altLang="en-US"/>
          </a:p>
        </p:txBody>
      </p:sp>
    </p:spTree>
    <p:extLst>
      <p:ext uri="{BB962C8B-B14F-4D97-AF65-F5344CB8AC3E}">
        <p14:creationId xmlns:p14="http://schemas.microsoft.com/office/powerpoint/2010/main" val="3884301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A4B6D4-F489-804D-9EF3-6722CD63B8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22C4AC-D136-DF42-893D-186D71FEDE7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376CE-6080-4BB3-9409-9CF75CFA757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FDEC534-94E8-4788-BFA7-8130A8748CE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0D2ED69-222D-4D49-A48E-BCB5DC739184}"/>
              </a:ext>
            </a:extLst>
          </p:cNvPr>
          <p:cNvSpPr>
            <a:spLocks noGrp="1"/>
          </p:cNvSpPr>
          <p:nvPr>
            <p:ph type="sldNum" sz="quarter" idx="12"/>
          </p:nvPr>
        </p:nvSpPr>
        <p:spPr/>
        <p:txBody>
          <a:bodyPr/>
          <a:lstStyle>
            <a:lvl1pPr>
              <a:defRPr/>
            </a:lvl1pPr>
          </a:lstStyle>
          <a:p>
            <a:fld id="{3A7C3998-7562-4A74-8311-C7EF354799B5}" type="slidenum">
              <a:rPr lang="en-US" altLang="en-US"/>
              <a:pPr/>
              <a:t>‹#›</a:t>
            </a:fld>
            <a:endParaRPr lang="en-US" altLang="en-US"/>
          </a:p>
        </p:txBody>
      </p:sp>
    </p:spTree>
    <p:extLst>
      <p:ext uri="{BB962C8B-B14F-4D97-AF65-F5344CB8AC3E}">
        <p14:creationId xmlns:p14="http://schemas.microsoft.com/office/powerpoint/2010/main" val="48194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0BFB9-B696-F048-8B6E-DE4CB6AED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C31EDC-8AFA-214D-9522-174EB212534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DBB48-C694-4F04-84F8-069A129C1A2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67DCB80-642F-46D8-8DFF-2DB55D28E60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B783658-43FB-4C1C-A699-195A5D2DADE8}"/>
              </a:ext>
            </a:extLst>
          </p:cNvPr>
          <p:cNvSpPr>
            <a:spLocks noGrp="1"/>
          </p:cNvSpPr>
          <p:nvPr>
            <p:ph type="sldNum" sz="quarter" idx="12"/>
          </p:nvPr>
        </p:nvSpPr>
        <p:spPr/>
        <p:txBody>
          <a:bodyPr/>
          <a:lstStyle>
            <a:lvl1pPr>
              <a:defRPr/>
            </a:lvl1pPr>
          </a:lstStyle>
          <a:p>
            <a:fld id="{9E2C0F27-9CC3-4BD2-98E4-15AD627DE58A}" type="slidenum">
              <a:rPr lang="en-US" altLang="en-US"/>
              <a:pPr/>
              <a:t>‹#›</a:t>
            </a:fld>
            <a:endParaRPr lang="en-US" altLang="en-US"/>
          </a:p>
        </p:txBody>
      </p:sp>
    </p:spTree>
    <p:extLst>
      <p:ext uri="{BB962C8B-B14F-4D97-AF65-F5344CB8AC3E}">
        <p14:creationId xmlns:p14="http://schemas.microsoft.com/office/powerpoint/2010/main" val="2978631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DC9A-DE2D-1C41-BF6E-84845B358C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A2401-ADDC-324C-AE7C-BBB4BC00D4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6773B6-8624-4E50-99ED-CD2076423EA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DC8028-8863-43B4-8A4C-F267E819029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EA39331-5A83-40A4-9804-A21E9E06A9BD}"/>
              </a:ext>
            </a:extLst>
          </p:cNvPr>
          <p:cNvSpPr>
            <a:spLocks noGrp="1"/>
          </p:cNvSpPr>
          <p:nvPr>
            <p:ph type="sldNum" sz="quarter" idx="12"/>
          </p:nvPr>
        </p:nvSpPr>
        <p:spPr/>
        <p:txBody>
          <a:bodyPr/>
          <a:lstStyle>
            <a:lvl1pPr>
              <a:defRPr/>
            </a:lvl1pPr>
          </a:lstStyle>
          <a:p>
            <a:fld id="{FC650B7A-93F0-4D52-A676-AFA0538AC9C0}" type="slidenum">
              <a:rPr lang="en-US" altLang="en-US"/>
              <a:pPr/>
              <a:t>‹#›</a:t>
            </a:fld>
            <a:endParaRPr lang="en-US" altLang="en-US"/>
          </a:p>
        </p:txBody>
      </p:sp>
    </p:spTree>
    <p:extLst>
      <p:ext uri="{BB962C8B-B14F-4D97-AF65-F5344CB8AC3E}">
        <p14:creationId xmlns:p14="http://schemas.microsoft.com/office/powerpoint/2010/main" val="203091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890E0-5CCD-5C48-9DD9-E56AFB5B32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F596AC-B06C-3B45-9406-4A4E1531CC8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1B80E6-3DDC-FD4A-AFCD-5A1B1854E1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6895DE1-3516-471B-A9B6-A5D0B203A825}"/>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F35907E8-D8B8-406E-A757-A85A3549AE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EB2AA43B-5A6D-48FF-933B-2DBDB499C8E8}"/>
              </a:ext>
            </a:extLst>
          </p:cNvPr>
          <p:cNvSpPr>
            <a:spLocks noGrp="1"/>
          </p:cNvSpPr>
          <p:nvPr>
            <p:ph type="sldNum" sz="quarter" idx="12"/>
          </p:nvPr>
        </p:nvSpPr>
        <p:spPr/>
        <p:txBody>
          <a:bodyPr/>
          <a:lstStyle>
            <a:lvl1pPr>
              <a:defRPr/>
            </a:lvl1pPr>
          </a:lstStyle>
          <a:p>
            <a:fld id="{256626ED-5F6F-481D-9753-5D28AF7B8DC7}" type="slidenum">
              <a:rPr lang="en-US" altLang="en-US"/>
              <a:pPr/>
              <a:t>‹#›</a:t>
            </a:fld>
            <a:endParaRPr lang="en-US" altLang="en-US"/>
          </a:p>
        </p:txBody>
      </p:sp>
    </p:spTree>
    <p:extLst>
      <p:ext uri="{BB962C8B-B14F-4D97-AF65-F5344CB8AC3E}">
        <p14:creationId xmlns:p14="http://schemas.microsoft.com/office/powerpoint/2010/main" val="2863527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6DB5-B967-1B4D-9E44-207F3DEF65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A00A29-CB6C-C74B-B8CC-EA58DADD6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83F501-1328-8947-92B4-7B235B61A06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C2DED1-04E0-5744-9E3B-DCCA0B77EA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9BD0D2-DA55-7149-AEE7-F2D49104F0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5656B8C-27F0-40B7-8488-109450165FEF}"/>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D7D5CA47-DCB7-49AB-AE63-DEE3DCA1BE9C}"/>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17995225-CA72-4C71-A2B3-E09516C7D635}"/>
              </a:ext>
            </a:extLst>
          </p:cNvPr>
          <p:cNvSpPr>
            <a:spLocks noGrp="1"/>
          </p:cNvSpPr>
          <p:nvPr>
            <p:ph type="sldNum" sz="quarter" idx="12"/>
          </p:nvPr>
        </p:nvSpPr>
        <p:spPr/>
        <p:txBody>
          <a:bodyPr/>
          <a:lstStyle>
            <a:lvl1pPr>
              <a:defRPr/>
            </a:lvl1pPr>
          </a:lstStyle>
          <a:p>
            <a:fld id="{8B644DEE-76B4-48FA-8438-B2CDE693E049}" type="slidenum">
              <a:rPr lang="en-US" altLang="en-US"/>
              <a:pPr/>
              <a:t>‹#›</a:t>
            </a:fld>
            <a:endParaRPr lang="en-US" altLang="en-US"/>
          </a:p>
        </p:txBody>
      </p:sp>
    </p:spTree>
    <p:extLst>
      <p:ext uri="{BB962C8B-B14F-4D97-AF65-F5344CB8AC3E}">
        <p14:creationId xmlns:p14="http://schemas.microsoft.com/office/powerpoint/2010/main" val="2435301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E4B9-3C1B-F449-830F-E47ACC8DD66B}"/>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F6E0CE2-5527-42A0-859B-AB9E1EBBAAE4}"/>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EEF46E15-B96E-4719-8948-7B0BE01FBACB}"/>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20607233-327C-4A03-A8F8-D583D79BCF29}"/>
              </a:ext>
            </a:extLst>
          </p:cNvPr>
          <p:cNvSpPr>
            <a:spLocks noGrp="1"/>
          </p:cNvSpPr>
          <p:nvPr>
            <p:ph type="sldNum" sz="quarter" idx="12"/>
          </p:nvPr>
        </p:nvSpPr>
        <p:spPr/>
        <p:txBody>
          <a:bodyPr/>
          <a:lstStyle>
            <a:lvl1pPr>
              <a:defRPr/>
            </a:lvl1pPr>
          </a:lstStyle>
          <a:p>
            <a:fld id="{50138226-AE34-4B89-82C9-2E579422F02E}" type="slidenum">
              <a:rPr lang="en-US" altLang="en-US"/>
              <a:pPr/>
              <a:t>‹#›</a:t>
            </a:fld>
            <a:endParaRPr lang="en-US" altLang="en-US"/>
          </a:p>
        </p:txBody>
      </p:sp>
    </p:spTree>
    <p:extLst>
      <p:ext uri="{BB962C8B-B14F-4D97-AF65-F5344CB8AC3E}">
        <p14:creationId xmlns:p14="http://schemas.microsoft.com/office/powerpoint/2010/main" val="1515316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945C2DC-A165-47B1-9ACC-0BC3B8B044C2}"/>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3523C18C-E48C-4C18-A73D-8190CF98855E}"/>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52A4C14E-3EBC-41F2-8377-D2DD568B3596}"/>
              </a:ext>
            </a:extLst>
          </p:cNvPr>
          <p:cNvSpPr>
            <a:spLocks noGrp="1"/>
          </p:cNvSpPr>
          <p:nvPr>
            <p:ph type="sldNum" sz="quarter" idx="12"/>
          </p:nvPr>
        </p:nvSpPr>
        <p:spPr/>
        <p:txBody>
          <a:bodyPr/>
          <a:lstStyle>
            <a:lvl1pPr>
              <a:defRPr/>
            </a:lvl1pPr>
          </a:lstStyle>
          <a:p>
            <a:fld id="{BAA26FD1-FAF3-4C91-BBB6-2A907179FC5F}" type="slidenum">
              <a:rPr lang="en-US" altLang="en-US"/>
              <a:pPr/>
              <a:t>‹#›</a:t>
            </a:fld>
            <a:endParaRPr lang="en-US" altLang="en-US"/>
          </a:p>
        </p:txBody>
      </p:sp>
    </p:spTree>
    <p:extLst>
      <p:ext uri="{BB962C8B-B14F-4D97-AF65-F5344CB8AC3E}">
        <p14:creationId xmlns:p14="http://schemas.microsoft.com/office/powerpoint/2010/main" val="3570333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705F-D488-A841-AA6D-73558206A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E03948-4870-B740-996C-9FAEA9D7E8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D79D1E-9216-C44E-B326-87FF93E5E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63AE8B9-0CEF-4F57-95B4-4FD1D7766D41}"/>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26DFA400-D624-478B-9F80-FD4363DB9754}"/>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A526E1CB-AA8C-4C72-B038-83841DEE607D}"/>
              </a:ext>
            </a:extLst>
          </p:cNvPr>
          <p:cNvSpPr>
            <a:spLocks noGrp="1"/>
          </p:cNvSpPr>
          <p:nvPr>
            <p:ph type="sldNum" sz="quarter" idx="12"/>
          </p:nvPr>
        </p:nvSpPr>
        <p:spPr/>
        <p:txBody>
          <a:bodyPr/>
          <a:lstStyle>
            <a:lvl1pPr>
              <a:defRPr/>
            </a:lvl1pPr>
          </a:lstStyle>
          <a:p>
            <a:fld id="{7C439E25-231B-4955-95FF-5A18B0ACB3F1}" type="slidenum">
              <a:rPr lang="en-US" altLang="en-US"/>
              <a:pPr/>
              <a:t>‹#›</a:t>
            </a:fld>
            <a:endParaRPr lang="en-US" altLang="en-US"/>
          </a:p>
        </p:txBody>
      </p:sp>
    </p:spTree>
    <p:extLst>
      <p:ext uri="{BB962C8B-B14F-4D97-AF65-F5344CB8AC3E}">
        <p14:creationId xmlns:p14="http://schemas.microsoft.com/office/powerpoint/2010/main" val="2934817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FBC1-893C-BF46-96A2-3661A16C59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A3A4AC-0CF0-1D49-960C-1909F18EA6B0}"/>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8F7CE522-B439-A94E-A119-65E538320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B516DFF-6A12-4CCF-928C-D0CAE50C72F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D92474BB-43DC-4A9A-8761-E7048F177A4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F5664BDA-0842-4687-9CB9-77058BBFB5DF}"/>
              </a:ext>
            </a:extLst>
          </p:cNvPr>
          <p:cNvSpPr>
            <a:spLocks noGrp="1"/>
          </p:cNvSpPr>
          <p:nvPr>
            <p:ph type="sldNum" sz="quarter" idx="12"/>
          </p:nvPr>
        </p:nvSpPr>
        <p:spPr/>
        <p:txBody>
          <a:bodyPr/>
          <a:lstStyle>
            <a:lvl1pPr>
              <a:defRPr/>
            </a:lvl1pPr>
          </a:lstStyle>
          <a:p>
            <a:fld id="{8B5E0B46-B436-41B8-BC4E-D4B30D2BCE3D}" type="slidenum">
              <a:rPr lang="en-US" altLang="en-US"/>
              <a:pPr/>
              <a:t>‹#›</a:t>
            </a:fld>
            <a:endParaRPr lang="en-US" altLang="en-US"/>
          </a:p>
        </p:txBody>
      </p:sp>
    </p:spTree>
    <p:extLst>
      <p:ext uri="{BB962C8B-B14F-4D97-AF65-F5344CB8AC3E}">
        <p14:creationId xmlns:p14="http://schemas.microsoft.com/office/powerpoint/2010/main" val="133106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F39CD49-CEEC-4EF3-B22B-0A471F4416E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B2A14C7-9F75-4649-850E-154EC15EA62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82E0596-9525-3446-9282-07687A81F4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7D36B95E-52F3-6A42-A1E4-16F0ECCF66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677D9A06-7AD3-074F-84DD-F91A3014925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EF0F2BC-9B01-4EBC-857E-E0D3CF915DD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a:extLst>
              <a:ext uri="{FF2B5EF4-FFF2-40B4-BE49-F238E27FC236}">
                <a16:creationId xmlns:a16="http://schemas.microsoft.com/office/drawing/2014/main" id="{0B7C0E73-777D-4156-B508-3DDE05D6C966}"/>
              </a:ext>
            </a:extLst>
          </p:cNvPr>
          <p:cNvSpPr>
            <a:spLocks noGrp="1" noChangeArrowheads="1"/>
          </p:cNvSpPr>
          <p:nvPr>
            <p:ph type="title"/>
          </p:nvPr>
        </p:nvSpPr>
        <p:spPr>
          <a:xfrm>
            <a:off x="0" y="457200"/>
            <a:ext cx="7334250" cy="1325563"/>
          </a:xfrm>
        </p:spPr>
        <p:txBody>
          <a:bodyPr/>
          <a:lstStyle/>
          <a:p>
            <a:pPr algn="ctr" eaLnBrk="1" hangingPunct="1"/>
            <a:r>
              <a:rPr lang="en-US" altLang="en-US" b="1">
                <a:latin typeface="Georgia" panose="02040502050405020303" pitchFamily="18" charset="0"/>
              </a:rPr>
              <a:t>Consistent Witnesses</a:t>
            </a:r>
          </a:p>
        </p:txBody>
      </p:sp>
      <p:sp>
        <p:nvSpPr>
          <p:cNvPr id="17411" name="Content Placeholder 8">
            <a:extLst>
              <a:ext uri="{FF2B5EF4-FFF2-40B4-BE49-F238E27FC236}">
                <a16:creationId xmlns:a16="http://schemas.microsoft.com/office/drawing/2014/main" id="{E14325B6-0E1F-4218-9912-141801B5779E}"/>
              </a:ext>
            </a:extLst>
          </p:cNvPr>
          <p:cNvSpPr>
            <a:spLocks noGrp="1" noChangeArrowheads="1"/>
          </p:cNvSpPr>
          <p:nvPr>
            <p:ph sz="half" idx="2"/>
          </p:nvPr>
        </p:nvSpPr>
        <p:spPr>
          <a:xfrm>
            <a:off x="1022350" y="1981200"/>
            <a:ext cx="5291138" cy="4525963"/>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“For the fulness of mine intent is that I may persuade men to come unto the God of Abraham, and the God of Isaac, and the God of Jacob, and be saved”</a:t>
            </a:r>
          </a:p>
          <a:p>
            <a:pPr marL="0" indent="0"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1 Nephi 6:4</a:t>
            </a:r>
          </a:p>
        </p:txBody>
      </p:sp>
      <p:pic>
        <p:nvPicPr>
          <p:cNvPr id="17412" name="Picture 1">
            <a:extLst>
              <a:ext uri="{FF2B5EF4-FFF2-40B4-BE49-F238E27FC236}">
                <a16:creationId xmlns:a16="http://schemas.microsoft.com/office/drawing/2014/main" id="{D4CD00DD-DB3F-4FE1-9D9F-78180CA73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0" y="0"/>
            <a:ext cx="483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1918D873-5BD3-CE43-BA7B-53C0C2987E0E}"/>
              </a:ext>
            </a:extLst>
          </p:cNvPr>
          <p:cNvCxnSpPr/>
          <p:nvPr/>
        </p:nvCxnSpPr>
        <p:spPr>
          <a:xfrm>
            <a:off x="2257425" y="5029200"/>
            <a:ext cx="28194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6">
            <a:extLst>
              <a:ext uri="{FF2B5EF4-FFF2-40B4-BE49-F238E27FC236}">
                <a16:creationId xmlns:a16="http://schemas.microsoft.com/office/drawing/2014/main" id="{2DB444C6-09A1-442F-B5FA-71386A35C361}"/>
              </a:ext>
            </a:extLst>
          </p:cNvPr>
          <p:cNvSpPr>
            <a:spLocks noGrp="1" noChangeArrowheads="1"/>
          </p:cNvSpPr>
          <p:nvPr>
            <p:ph type="title"/>
          </p:nvPr>
        </p:nvSpPr>
        <p:spPr>
          <a:xfrm>
            <a:off x="0" y="228600"/>
            <a:ext cx="7069138" cy="1325563"/>
          </a:xfrm>
        </p:spPr>
        <p:txBody>
          <a:bodyPr/>
          <a:lstStyle/>
          <a:p>
            <a:pPr algn="ctr" eaLnBrk="1" hangingPunct="1"/>
            <a:r>
              <a:rPr lang="en-US" altLang="en-US" b="1">
                <a:latin typeface="Georgia" panose="02040502050405020303" pitchFamily="18" charset="0"/>
              </a:rPr>
              <a:t>Consistent Witnesses</a:t>
            </a:r>
          </a:p>
        </p:txBody>
      </p:sp>
      <p:sp>
        <p:nvSpPr>
          <p:cNvPr id="33795" name="Content Placeholder 8">
            <a:extLst>
              <a:ext uri="{FF2B5EF4-FFF2-40B4-BE49-F238E27FC236}">
                <a16:creationId xmlns:a16="http://schemas.microsoft.com/office/drawing/2014/main" id="{E14B9C35-2BFC-4B2F-A837-D28ABAB05CE0}"/>
              </a:ext>
            </a:extLst>
          </p:cNvPr>
          <p:cNvSpPr>
            <a:spLocks noGrp="1" noChangeArrowheads="1"/>
          </p:cNvSpPr>
          <p:nvPr>
            <p:ph sz="half" idx="2"/>
          </p:nvPr>
        </p:nvSpPr>
        <p:spPr>
          <a:xfrm>
            <a:off x="639763" y="1582738"/>
            <a:ext cx="5789612" cy="4525962"/>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“All nations, kindreds, tongues and people, must be born again; yea, born of God, changed from their carnal and fallen state, to a state of righteousness, being redeemed of God, becoming his sons and daughters” </a:t>
            </a:r>
          </a:p>
          <a:p>
            <a:pPr marL="0" indent="0"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Mosiah 27:25</a:t>
            </a:r>
          </a:p>
        </p:txBody>
      </p:sp>
      <p:pic>
        <p:nvPicPr>
          <p:cNvPr id="33796" name="Picture 2">
            <a:extLst>
              <a:ext uri="{FF2B5EF4-FFF2-40B4-BE49-F238E27FC236}">
                <a16:creationId xmlns:a16="http://schemas.microsoft.com/office/drawing/2014/main" id="{FB08C7ED-DAE9-456A-AA47-32ADC2793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10" t="39380" r="59145"/>
          <a:stretch>
            <a:fillRect/>
          </a:stretch>
        </p:blipFill>
        <p:spPr bwMode="auto">
          <a:xfrm>
            <a:off x="7069138" y="-3175"/>
            <a:ext cx="5122862" cy="690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a:extLst>
              <a:ext uri="{FF2B5EF4-FFF2-40B4-BE49-F238E27FC236}">
                <a16:creationId xmlns:a16="http://schemas.microsoft.com/office/drawing/2014/main" id="{580CE3A6-901F-E247-BE8A-42CF437EF8A1}"/>
              </a:ext>
            </a:extLst>
          </p:cNvPr>
          <p:cNvCxnSpPr/>
          <p:nvPr/>
        </p:nvCxnSpPr>
        <p:spPr>
          <a:xfrm>
            <a:off x="1323975" y="5486400"/>
            <a:ext cx="441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6">
            <a:extLst>
              <a:ext uri="{FF2B5EF4-FFF2-40B4-BE49-F238E27FC236}">
                <a16:creationId xmlns:a16="http://schemas.microsoft.com/office/drawing/2014/main" id="{059FA4DB-EA4C-459F-BFB1-CF39B34707BF}"/>
              </a:ext>
            </a:extLst>
          </p:cNvPr>
          <p:cNvSpPr>
            <a:spLocks noGrp="1" noChangeArrowheads="1"/>
          </p:cNvSpPr>
          <p:nvPr>
            <p:ph type="title"/>
          </p:nvPr>
        </p:nvSpPr>
        <p:spPr>
          <a:xfrm>
            <a:off x="4956175" y="268288"/>
            <a:ext cx="7235825" cy="1325562"/>
          </a:xfrm>
        </p:spPr>
        <p:txBody>
          <a:bodyPr/>
          <a:lstStyle/>
          <a:p>
            <a:pPr algn="ctr" eaLnBrk="1" hangingPunct="1"/>
            <a:r>
              <a:rPr lang="en-US" altLang="en-US" b="1">
                <a:latin typeface="Georgia" panose="02040502050405020303" pitchFamily="18" charset="0"/>
              </a:rPr>
              <a:t>Consistent Witnesses</a:t>
            </a:r>
          </a:p>
        </p:txBody>
      </p:sp>
      <p:sp>
        <p:nvSpPr>
          <p:cNvPr id="35843" name="Content Placeholder 8">
            <a:extLst>
              <a:ext uri="{FF2B5EF4-FFF2-40B4-BE49-F238E27FC236}">
                <a16:creationId xmlns:a16="http://schemas.microsoft.com/office/drawing/2014/main" id="{4AC57E3E-1CC1-4307-A276-DD2916B2EB9D}"/>
              </a:ext>
            </a:extLst>
          </p:cNvPr>
          <p:cNvSpPr>
            <a:spLocks noGrp="1" noChangeArrowheads="1"/>
          </p:cNvSpPr>
          <p:nvPr>
            <p:ph sz="half" idx="2"/>
          </p:nvPr>
        </p:nvSpPr>
        <p:spPr>
          <a:xfrm>
            <a:off x="6021388" y="1962150"/>
            <a:ext cx="5105400" cy="4525963"/>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 “This is done unto us because of our religion and our faith in Christ. And now ye see that ye cannot destroy this our faith.”</a:t>
            </a:r>
          </a:p>
          <a:p>
            <a:pPr marL="0" indent="0"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Alma 44:3</a:t>
            </a:r>
          </a:p>
        </p:txBody>
      </p:sp>
      <p:pic>
        <p:nvPicPr>
          <p:cNvPr id="35844" name="Picture 1">
            <a:extLst>
              <a:ext uri="{FF2B5EF4-FFF2-40B4-BE49-F238E27FC236}">
                <a16:creationId xmlns:a16="http://schemas.microsoft.com/office/drawing/2014/main" id="{A736F472-F81D-4B2F-A2D0-95304D978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6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2AE753F0-E5CD-F643-AEFE-EDCE07222AC0}"/>
              </a:ext>
            </a:extLst>
          </p:cNvPr>
          <p:cNvCxnSpPr/>
          <p:nvPr/>
        </p:nvCxnSpPr>
        <p:spPr>
          <a:xfrm>
            <a:off x="7239000" y="4572000"/>
            <a:ext cx="2590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6">
            <a:extLst>
              <a:ext uri="{FF2B5EF4-FFF2-40B4-BE49-F238E27FC236}">
                <a16:creationId xmlns:a16="http://schemas.microsoft.com/office/drawing/2014/main" id="{4C3B5C50-056F-48E1-9C0F-648B1F2E4DFD}"/>
              </a:ext>
            </a:extLst>
          </p:cNvPr>
          <p:cNvSpPr>
            <a:spLocks noGrp="1" noChangeArrowheads="1"/>
          </p:cNvSpPr>
          <p:nvPr>
            <p:ph type="title"/>
          </p:nvPr>
        </p:nvSpPr>
        <p:spPr>
          <a:xfrm>
            <a:off x="0" y="457200"/>
            <a:ext cx="7883525" cy="1325563"/>
          </a:xfrm>
        </p:spPr>
        <p:txBody>
          <a:bodyPr/>
          <a:lstStyle/>
          <a:p>
            <a:pPr algn="ctr" eaLnBrk="1" hangingPunct="1"/>
            <a:r>
              <a:rPr lang="en-US" altLang="en-US" b="1">
                <a:latin typeface="Georgia" panose="02040502050405020303" pitchFamily="18" charset="0"/>
              </a:rPr>
              <a:t>Consistent Witnesses</a:t>
            </a:r>
          </a:p>
        </p:txBody>
      </p:sp>
      <p:sp>
        <p:nvSpPr>
          <p:cNvPr id="37891" name="Content Placeholder 8">
            <a:extLst>
              <a:ext uri="{FF2B5EF4-FFF2-40B4-BE49-F238E27FC236}">
                <a16:creationId xmlns:a16="http://schemas.microsoft.com/office/drawing/2014/main" id="{491ABB93-8E22-4CBD-AE1A-352697D58FE4}"/>
              </a:ext>
            </a:extLst>
          </p:cNvPr>
          <p:cNvSpPr>
            <a:spLocks noGrp="1" noChangeArrowheads="1"/>
          </p:cNvSpPr>
          <p:nvPr>
            <p:ph sz="half" idx="2"/>
          </p:nvPr>
        </p:nvSpPr>
        <p:spPr>
          <a:xfrm>
            <a:off x="1046163" y="2057400"/>
            <a:ext cx="5791200" cy="4525963"/>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And now, my sons, remember, remember that it is upon the rock of our Redeemer, who is Christ, the Son of God, that ye must build your foundation.”</a:t>
            </a:r>
          </a:p>
          <a:p>
            <a:pPr marL="0" indent="0"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Helaman 5:12</a:t>
            </a:r>
          </a:p>
        </p:txBody>
      </p:sp>
      <p:pic>
        <p:nvPicPr>
          <p:cNvPr id="37892" name="Picture 2">
            <a:extLst>
              <a:ext uri="{FF2B5EF4-FFF2-40B4-BE49-F238E27FC236}">
                <a16:creationId xmlns:a16="http://schemas.microsoft.com/office/drawing/2014/main" id="{A4FE78D6-DB73-49C0-9C26-3C96B1496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3525" y="0"/>
            <a:ext cx="431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C2391832-1CC8-004A-B6D9-8DB839C212D2}"/>
              </a:ext>
            </a:extLst>
          </p:cNvPr>
          <p:cNvCxnSpPr/>
          <p:nvPr/>
        </p:nvCxnSpPr>
        <p:spPr>
          <a:xfrm>
            <a:off x="2286000" y="4648200"/>
            <a:ext cx="3276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6">
            <a:extLst>
              <a:ext uri="{FF2B5EF4-FFF2-40B4-BE49-F238E27FC236}">
                <a16:creationId xmlns:a16="http://schemas.microsoft.com/office/drawing/2014/main" id="{72ED7853-AF4B-4D73-9E79-7858ACF1F0F8}"/>
              </a:ext>
            </a:extLst>
          </p:cNvPr>
          <p:cNvSpPr>
            <a:spLocks noGrp="1" noChangeArrowheads="1"/>
          </p:cNvSpPr>
          <p:nvPr>
            <p:ph type="title"/>
          </p:nvPr>
        </p:nvSpPr>
        <p:spPr>
          <a:xfrm>
            <a:off x="4800600" y="387350"/>
            <a:ext cx="7391400" cy="1325563"/>
          </a:xfrm>
        </p:spPr>
        <p:txBody>
          <a:bodyPr/>
          <a:lstStyle/>
          <a:p>
            <a:pPr algn="ctr" eaLnBrk="1" hangingPunct="1"/>
            <a:r>
              <a:rPr lang="en-US" altLang="en-US" b="1">
                <a:latin typeface="Georgia" panose="02040502050405020303" pitchFamily="18" charset="0"/>
              </a:rPr>
              <a:t>Consistent Witnesses</a:t>
            </a:r>
          </a:p>
        </p:txBody>
      </p:sp>
      <p:sp>
        <p:nvSpPr>
          <p:cNvPr id="39939" name="Content Placeholder 7">
            <a:extLst>
              <a:ext uri="{FF2B5EF4-FFF2-40B4-BE49-F238E27FC236}">
                <a16:creationId xmlns:a16="http://schemas.microsoft.com/office/drawing/2014/main" id="{E087874F-8CAD-4580-9169-E1CAFEEC2CB7}"/>
              </a:ext>
            </a:extLst>
          </p:cNvPr>
          <p:cNvSpPr>
            <a:spLocks noGrp="1" noChangeArrowheads="1"/>
          </p:cNvSpPr>
          <p:nvPr>
            <p:ph sz="half" idx="1"/>
          </p:nvPr>
        </p:nvSpPr>
        <p:spPr/>
        <p:txBody>
          <a:bodyPr/>
          <a:lstStyle/>
          <a:p>
            <a:pPr eaLnBrk="1" hangingPunct="1"/>
            <a:endParaRPr lang="en-US" altLang="en-US"/>
          </a:p>
        </p:txBody>
      </p:sp>
      <p:sp>
        <p:nvSpPr>
          <p:cNvPr id="39940" name="Content Placeholder 8">
            <a:extLst>
              <a:ext uri="{FF2B5EF4-FFF2-40B4-BE49-F238E27FC236}">
                <a16:creationId xmlns:a16="http://schemas.microsoft.com/office/drawing/2014/main" id="{E9B1CD6F-0F20-42AB-B9EA-79F47BD2C609}"/>
              </a:ext>
            </a:extLst>
          </p:cNvPr>
          <p:cNvSpPr>
            <a:spLocks noGrp="1" noChangeArrowheads="1"/>
          </p:cNvSpPr>
          <p:nvPr>
            <p:ph sz="half" idx="2"/>
          </p:nvPr>
        </p:nvSpPr>
        <p:spPr>
          <a:xfrm>
            <a:off x="5334000" y="1765300"/>
            <a:ext cx="6324600" cy="4525963"/>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“Nephi also testified of these things, and also almost all of our fathers, even down to this time; yea, they have testified of the coming of Christ, and have looked forward, and have rejoiced in his day which is to come.”</a:t>
            </a:r>
          </a:p>
          <a:p>
            <a:pPr marL="0" indent="0"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Helaman 8:22</a:t>
            </a:r>
          </a:p>
        </p:txBody>
      </p:sp>
      <p:pic>
        <p:nvPicPr>
          <p:cNvPr id="39941" name="Picture 1">
            <a:extLst>
              <a:ext uri="{FF2B5EF4-FFF2-40B4-BE49-F238E27FC236}">
                <a16:creationId xmlns:a16="http://schemas.microsoft.com/office/drawing/2014/main" id="{9FDEECB8-98F1-4384-906F-4A3015A5C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01" t="-667" r="28880" b="667"/>
          <a:stretch>
            <a:fillRect/>
          </a:stretch>
        </p:blipFill>
        <p:spPr bwMode="auto">
          <a:xfrm>
            <a:off x="0" y="-66675"/>
            <a:ext cx="4800600"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8B3E7513-B4DF-F648-B74A-8E23C76DF049}"/>
              </a:ext>
            </a:extLst>
          </p:cNvPr>
          <p:cNvCxnSpPr/>
          <p:nvPr/>
        </p:nvCxnSpPr>
        <p:spPr>
          <a:xfrm>
            <a:off x="6858000" y="5181600"/>
            <a:ext cx="31242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6">
            <a:extLst>
              <a:ext uri="{FF2B5EF4-FFF2-40B4-BE49-F238E27FC236}">
                <a16:creationId xmlns:a16="http://schemas.microsoft.com/office/drawing/2014/main" id="{8B90CD4F-6206-4E59-888D-DA91472029E8}"/>
              </a:ext>
            </a:extLst>
          </p:cNvPr>
          <p:cNvSpPr>
            <a:spLocks noGrp="1" noChangeArrowheads="1"/>
          </p:cNvSpPr>
          <p:nvPr>
            <p:ph type="title"/>
          </p:nvPr>
        </p:nvSpPr>
        <p:spPr>
          <a:xfrm>
            <a:off x="0" y="365125"/>
            <a:ext cx="7467600" cy="1325563"/>
          </a:xfrm>
        </p:spPr>
        <p:txBody>
          <a:bodyPr/>
          <a:lstStyle/>
          <a:p>
            <a:pPr algn="ctr" eaLnBrk="1" hangingPunct="1"/>
            <a:r>
              <a:rPr lang="en-US" altLang="en-US" b="1">
                <a:latin typeface="Georgia" panose="02040502050405020303" pitchFamily="18" charset="0"/>
              </a:rPr>
              <a:t>Consistent Witnesses</a:t>
            </a:r>
          </a:p>
        </p:txBody>
      </p:sp>
      <p:sp>
        <p:nvSpPr>
          <p:cNvPr id="41987" name="Content Placeholder 8">
            <a:extLst>
              <a:ext uri="{FF2B5EF4-FFF2-40B4-BE49-F238E27FC236}">
                <a16:creationId xmlns:a16="http://schemas.microsoft.com/office/drawing/2014/main" id="{82F7D87E-D17A-4762-8AEE-2254D0ABF23A}"/>
              </a:ext>
            </a:extLst>
          </p:cNvPr>
          <p:cNvSpPr>
            <a:spLocks noGrp="1" noChangeArrowheads="1"/>
          </p:cNvSpPr>
          <p:nvPr>
            <p:ph sz="half" idx="2"/>
          </p:nvPr>
        </p:nvSpPr>
        <p:spPr>
          <a:xfrm>
            <a:off x="1189038" y="2146300"/>
            <a:ext cx="5089525" cy="4525963"/>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“The resurrection of Christ redeemeth mankind, yea, even all mankind, and bringeth them back into the presence of the Lord.” </a:t>
            </a:r>
          </a:p>
          <a:p>
            <a:pPr marL="0" indent="0"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Helaman 14:17</a:t>
            </a:r>
          </a:p>
        </p:txBody>
      </p:sp>
      <p:pic>
        <p:nvPicPr>
          <p:cNvPr id="41988" name="Picture 2">
            <a:extLst>
              <a:ext uri="{FF2B5EF4-FFF2-40B4-BE49-F238E27FC236}">
                <a16:creationId xmlns:a16="http://schemas.microsoft.com/office/drawing/2014/main" id="{FC02A315-2838-49CB-86C4-1A0F99D8E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52400"/>
            <a:ext cx="4724400"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663A901-51FD-084B-AE65-F0EA1A253F08}"/>
              </a:ext>
            </a:extLst>
          </p:cNvPr>
          <p:cNvCxnSpPr>
            <a:cxnSpLocks/>
          </p:cNvCxnSpPr>
          <p:nvPr/>
        </p:nvCxnSpPr>
        <p:spPr>
          <a:xfrm>
            <a:off x="2133600" y="4724400"/>
            <a:ext cx="32004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6">
            <a:extLst>
              <a:ext uri="{FF2B5EF4-FFF2-40B4-BE49-F238E27FC236}">
                <a16:creationId xmlns:a16="http://schemas.microsoft.com/office/drawing/2014/main" id="{45FDFD69-1E43-4DDC-B289-9AB1AED8F027}"/>
              </a:ext>
            </a:extLst>
          </p:cNvPr>
          <p:cNvSpPr>
            <a:spLocks noGrp="1" noChangeArrowheads="1"/>
          </p:cNvSpPr>
          <p:nvPr>
            <p:ph type="title"/>
          </p:nvPr>
        </p:nvSpPr>
        <p:spPr>
          <a:xfrm>
            <a:off x="5410200" y="365125"/>
            <a:ext cx="6781800" cy="1325563"/>
          </a:xfrm>
        </p:spPr>
        <p:txBody>
          <a:bodyPr/>
          <a:lstStyle/>
          <a:p>
            <a:pPr algn="ctr" eaLnBrk="1" hangingPunct="1"/>
            <a:r>
              <a:rPr lang="en-US" altLang="en-US" b="1">
                <a:latin typeface="Georgia" panose="02040502050405020303" pitchFamily="18" charset="0"/>
              </a:rPr>
              <a:t>Consistent Witnesses</a:t>
            </a:r>
          </a:p>
        </p:txBody>
      </p:sp>
      <p:sp>
        <p:nvSpPr>
          <p:cNvPr id="44035" name="Content Placeholder 8">
            <a:extLst>
              <a:ext uri="{FF2B5EF4-FFF2-40B4-BE49-F238E27FC236}">
                <a16:creationId xmlns:a16="http://schemas.microsoft.com/office/drawing/2014/main" id="{83666DA6-3A3D-4BE8-BCF8-915FB59D39D7}"/>
              </a:ext>
            </a:extLst>
          </p:cNvPr>
          <p:cNvSpPr>
            <a:spLocks noGrp="1" noChangeArrowheads="1"/>
          </p:cNvSpPr>
          <p:nvPr>
            <p:ph sz="half" idx="2"/>
          </p:nvPr>
        </p:nvSpPr>
        <p:spPr>
          <a:xfrm>
            <a:off x="6210300" y="1524000"/>
            <a:ext cx="5181600" cy="4525963"/>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“Arise and come forth unto me, that ye may thrust your hands into my side, and also that ye may feel the prints of the nails in my hands and in my feet, that ye may know that I am the God of Israel.”</a:t>
            </a:r>
          </a:p>
          <a:p>
            <a:pPr marL="0" indent="0" algn="ctr"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3 Nephi 11:14</a:t>
            </a:r>
          </a:p>
        </p:txBody>
      </p:sp>
      <p:pic>
        <p:nvPicPr>
          <p:cNvPr id="44036" name="Picture 1">
            <a:extLst>
              <a:ext uri="{FF2B5EF4-FFF2-40B4-BE49-F238E27FC236}">
                <a16:creationId xmlns:a16="http://schemas.microsoft.com/office/drawing/2014/main" id="{FEB9C74A-6D15-4EFB-9FD5-069F645AC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777" t="444" r="2888" b="-444"/>
          <a:stretch>
            <a:fillRect/>
          </a:stretch>
        </p:blipFill>
        <p:spPr bwMode="auto">
          <a:xfrm>
            <a:off x="0" y="0"/>
            <a:ext cx="5410200"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3D1D787F-9DB9-CD44-8599-99E927E6A186}"/>
              </a:ext>
            </a:extLst>
          </p:cNvPr>
          <p:cNvCxnSpPr/>
          <p:nvPr/>
        </p:nvCxnSpPr>
        <p:spPr>
          <a:xfrm>
            <a:off x="7162800" y="5410200"/>
            <a:ext cx="3276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6">
            <a:extLst>
              <a:ext uri="{FF2B5EF4-FFF2-40B4-BE49-F238E27FC236}">
                <a16:creationId xmlns:a16="http://schemas.microsoft.com/office/drawing/2014/main" id="{3E40BDA8-B344-463E-9FF8-B0B8C6F57127}"/>
              </a:ext>
            </a:extLst>
          </p:cNvPr>
          <p:cNvSpPr>
            <a:spLocks noGrp="1" noChangeArrowheads="1"/>
          </p:cNvSpPr>
          <p:nvPr>
            <p:ph type="title"/>
          </p:nvPr>
        </p:nvSpPr>
        <p:spPr>
          <a:xfrm>
            <a:off x="0" y="365125"/>
            <a:ext cx="7391400" cy="1325563"/>
          </a:xfrm>
        </p:spPr>
        <p:txBody>
          <a:bodyPr/>
          <a:lstStyle/>
          <a:p>
            <a:pPr algn="ctr" eaLnBrk="1" hangingPunct="1"/>
            <a:r>
              <a:rPr lang="en-US" altLang="en-US" b="1">
                <a:latin typeface="Georgia" panose="02040502050405020303" pitchFamily="18" charset="0"/>
              </a:rPr>
              <a:t>Consistent Witnesses</a:t>
            </a:r>
          </a:p>
        </p:txBody>
      </p:sp>
      <p:sp>
        <p:nvSpPr>
          <p:cNvPr id="46083" name="Content Placeholder 8">
            <a:extLst>
              <a:ext uri="{FF2B5EF4-FFF2-40B4-BE49-F238E27FC236}">
                <a16:creationId xmlns:a16="http://schemas.microsoft.com/office/drawing/2014/main" id="{696E3010-F3BC-409B-A13B-CF7D4EDCE429}"/>
              </a:ext>
            </a:extLst>
          </p:cNvPr>
          <p:cNvSpPr>
            <a:spLocks noGrp="1" noChangeArrowheads="1"/>
          </p:cNvSpPr>
          <p:nvPr>
            <p:ph sz="half" idx="2"/>
          </p:nvPr>
        </p:nvSpPr>
        <p:spPr>
          <a:xfrm>
            <a:off x="990600" y="1690688"/>
            <a:ext cx="5410200" cy="4525962"/>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“I write unto you…that ye may believe the gospel of Jesus Christ…And I would that I could persuade all ye ends of the earth to repent and prepare to stand before the judgment-seat of Christ.”</a:t>
            </a:r>
          </a:p>
          <a:p>
            <a:pPr marL="0" indent="0" eaLnBrk="1" hangingPunct="1">
              <a:buFont typeface="Arial" panose="020B0604020202020204" pitchFamily="34" charset="0"/>
              <a:buNone/>
            </a:pPr>
            <a:r>
              <a:rPr lang="en-US" altLang="en-US" sz="3200">
                <a:latin typeface="Georgia" panose="02040502050405020303" pitchFamily="18" charset="0"/>
              </a:rPr>
              <a:t> </a:t>
            </a:r>
          </a:p>
          <a:p>
            <a:pPr marL="0" indent="0" algn="ctr" eaLnBrk="1" hangingPunct="1">
              <a:buFont typeface="Arial" panose="020B0604020202020204" pitchFamily="34" charset="0"/>
              <a:buNone/>
            </a:pPr>
            <a:r>
              <a:rPr lang="en-US" altLang="en-US" sz="3200">
                <a:latin typeface="Georgia" panose="02040502050405020303" pitchFamily="18" charset="0"/>
              </a:rPr>
              <a:t>Mormon 3:20–22</a:t>
            </a:r>
          </a:p>
        </p:txBody>
      </p:sp>
      <p:pic>
        <p:nvPicPr>
          <p:cNvPr id="46084" name="Picture 1">
            <a:extLst>
              <a:ext uri="{FF2B5EF4-FFF2-40B4-BE49-F238E27FC236}">
                <a16:creationId xmlns:a16="http://schemas.microsoft.com/office/drawing/2014/main" id="{27305708-653C-44C8-B5B2-AB3A3DD33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223" r="7777"/>
          <a:stretch>
            <a:fillRect/>
          </a:stretch>
        </p:blipFill>
        <p:spPr bwMode="auto">
          <a:xfrm>
            <a:off x="73914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EF84DE10-B2AA-DE4C-8549-690D233422A2}"/>
              </a:ext>
            </a:extLst>
          </p:cNvPr>
          <p:cNvCxnSpPr/>
          <p:nvPr/>
        </p:nvCxnSpPr>
        <p:spPr>
          <a:xfrm>
            <a:off x="1828800" y="5181600"/>
            <a:ext cx="3657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6">
            <a:extLst>
              <a:ext uri="{FF2B5EF4-FFF2-40B4-BE49-F238E27FC236}">
                <a16:creationId xmlns:a16="http://schemas.microsoft.com/office/drawing/2014/main" id="{06248D8C-78A2-487E-89F3-F672D39FC1D2}"/>
              </a:ext>
            </a:extLst>
          </p:cNvPr>
          <p:cNvSpPr>
            <a:spLocks noGrp="1" noChangeArrowheads="1"/>
          </p:cNvSpPr>
          <p:nvPr>
            <p:ph type="title"/>
          </p:nvPr>
        </p:nvSpPr>
        <p:spPr>
          <a:xfrm>
            <a:off x="4876800" y="365125"/>
            <a:ext cx="7315200" cy="1325563"/>
          </a:xfrm>
        </p:spPr>
        <p:txBody>
          <a:bodyPr/>
          <a:lstStyle/>
          <a:p>
            <a:pPr algn="ctr" eaLnBrk="1" hangingPunct="1"/>
            <a:r>
              <a:rPr lang="en-US" altLang="en-US" b="1">
                <a:latin typeface="Georgia" panose="02040502050405020303" pitchFamily="18" charset="0"/>
              </a:rPr>
              <a:t>Consistent Witnesses</a:t>
            </a:r>
          </a:p>
        </p:txBody>
      </p:sp>
      <p:sp>
        <p:nvSpPr>
          <p:cNvPr id="48131" name="Content Placeholder 8">
            <a:extLst>
              <a:ext uri="{FF2B5EF4-FFF2-40B4-BE49-F238E27FC236}">
                <a16:creationId xmlns:a16="http://schemas.microsoft.com/office/drawing/2014/main" id="{25296278-7E5C-4745-B153-1EE5FBF2A667}"/>
              </a:ext>
            </a:extLst>
          </p:cNvPr>
          <p:cNvSpPr>
            <a:spLocks noGrp="1" noChangeArrowheads="1"/>
          </p:cNvSpPr>
          <p:nvPr>
            <p:ph sz="half" idx="2"/>
          </p:nvPr>
        </p:nvSpPr>
        <p:spPr>
          <a:xfrm>
            <a:off x="6191250" y="2590800"/>
            <a:ext cx="4762500" cy="4525963"/>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“Yea, come unto Christ, and be perfected in him.” </a:t>
            </a:r>
          </a:p>
          <a:p>
            <a:pPr marL="0" indent="0"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Moroni 10:32</a:t>
            </a:r>
          </a:p>
        </p:txBody>
      </p:sp>
      <p:pic>
        <p:nvPicPr>
          <p:cNvPr id="48132" name="Picture 1">
            <a:extLst>
              <a:ext uri="{FF2B5EF4-FFF2-40B4-BE49-F238E27FC236}">
                <a16:creationId xmlns:a16="http://schemas.microsoft.com/office/drawing/2014/main" id="{D94B3B10-71CB-4168-9A2C-F0322B2ED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55D5A4D1-B7A6-1348-8CED-C5664C8D9DD5}"/>
              </a:ext>
            </a:extLst>
          </p:cNvPr>
          <p:cNvCxnSpPr>
            <a:cxnSpLocks/>
          </p:cNvCxnSpPr>
          <p:nvPr/>
        </p:nvCxnSpPr>
        <p:spPr>
          <a:xfrm>
            <a:off x="7010400" y="3886200"/>
            <a:ext cx="31242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6">
            <a:extLst>
              <a:ext uri="{FF2B5EF4-FFF2-40B4-BE49-F238E27FC236}">
                <a16:creationId xmlns:a16="http://schemas.microsoft.com/office/drawing/2014/main" id="{03632B0A-7752-4E4C-90B7-A84D98C7CA48}"/>
              </a:ext>
            </a:extLst>
          </p:cNvPr>
          <p:cNvSpPr>
            <a:spLocks noGrp="1" noChangeArrowheads="1"/>
          </p:cNvSpPr>
          <p:nvPr>
            <p:ph type="title"/>
          </p:nvPr>
        </p:nvSpPr>
        <p:spPr>
          <a:xfrm>
            <a:off x="0" y="457200"/>
            <a:ext cx="7334250" cy="1325563"/>
          </a:xfrm>
        </p:spPr>
        <p:txBody>
          <a:bodyPr/>
          <a:lstStyle/>
          <a:p>
            <a:pPr algn="ctr" eaLnBrk="1" hangingPunct="1"/>
            <a:r>
              <a:rPr lang="en-US" altLang="en-US" b="1">
                <a:latin typeface="Georgia" panose="02040502050405020303" pitchFamily="18" charset="0"/>
              </a:rPr>
              <a:t>Consistent Witnesses</a:t>
            </a:r>
          </a:p>
        </p:txBody>
      </p:sp>
      <p:sp>
        <p:nvSpPr>
          <p:cNvPr id="19459" name="Content Placeholder 8">
            <a:extLst>
              <a:ext uri="{FF2B5EF4-FFF2-40B4-BE49-F238E27FC236}">
                <a16:creationId xmlns:a16="http://schemas.microsoft.com/office/drawing/2014/main" id="{6A81B01C-05A3-45D1-9094-25253A5CA9D4}"/>
              </a:ext>
            </a:extLst>
          </p:cNvPr>
          <p:cNvSpPr>
            <a:spLocks noGrp="1" noChangeArrowheads="1"/>
          </p:cNvSpPr>
          <p:nvPr>
            <p:ph sz="half" idx="2"/>
          </p:nvPr>
        </p:nvSpPr>
        <p:spPr>
          <a:xfrm>
            <a:off x="1022350" y="1981200"/>
            <a:ext cx="5291138" cy="4525963"/>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“That I might more fully persuade them to believe in the Lord their Redeemer I did read unto them that which was written by the prophet Isaiah”</a:t>
            </a:r>
          </a:p>
          <a:p>
            <a:pPr marL="0" indent="0"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1 Nephi 19:23</a:t>
            </a:r>
          </a:p>
        </p:txBody>
      </p:sp>
      <p:pic>
        <p:nvPicPr>
          <p:cNvPr id="19460" name="Picture 1">
            <a:extLst>
              <a:ext uri="{FF2B5EF4-FFF2-40B4-BE49-F238E27FC236}">
                <a16:creationId xmlns:a16="http://schemas.microsoft.com/office/drawing/2014/main" id="{D3CA5EAB-419E-4066-BC58-057379627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0" y="0"/>
            <a:ext cx="483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1918D873-5BD3-CE43-BA7B-53C0C2987E0E}"/>
              </a:ext>
            </a:extLst>
          </p:cNvPr>
          <p:cNvCxnSpPr/>
          <p:nvPr/>
        </p:nvCxnSpPr>
        <p:spPr>
          <a:xfrm>
            <a:off x="2257425" y="5029200"/>
            <a:ext cx="28194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6">
            <a:extLst>
              <a:ext uri="{FF2B5EF4-FFF2-40B4-BE49-F238E27FC236}">
                <a16:creationId xmlns:a16="http://schemas.microsoft.com/office/drawing/2014/main" id="{D00A94B3-8CA0-43F9-8DE9-57C9564FFD46}"/>
              </a:ext>
            </a:extLst>
          </p:cNvPr>
          <p:cNvSpPr>
            <a:spLocks noGrp="1" noChangeArrowheads="1"/>
          </p:cNvSpPr>
          <p:nvPr>
            <p:ph type="title"/>
          </p:nvPr>
        </p:nvSpPr>
        <p:spPr>
          <a:xfrm>
            <a:off x="0" y="457200"/>
            <a:ext cx="7334250" cy="1325563"/>
          </a:xfrm>
        </p:spPr>
        <p:txBody>
          <a:bodyPr/>
          <a:lstStyle/>
          <a:p>
            <a:pPr algn="ctr" eaLnBrk="1" hangingPunct="1"/>
            <a:r>
              <a:rPr lang="en-US" altLang="en-US" b="1">
                <a:latin typeface="Georgia" panose="02040502050405020303" pitchFamily="18" charset="0"/>
              </a:rPr>
              <a:t>Consistent Witnesses</a:t>
            </a:r>
          </a:p>
        </p:txBody>
      </p:sp>
      <p:sp>
        <p:nvSpPr>
          <p:cNvPr id="21507" name="Content Placeholder 8">
            <a:extLst>
              <a:ext uri="{FF2B5EF4-FFF2-40B4-BE49-F238E27FC236}">
                <a16:creationId xmlns:a16="http://schemas.microsoft.com/office/drawing/2014/main" id="{D72B708D-F03A-4A5C-BEE7-CE5BDE0E4790}"/>
              </a:ext>
            </a:extLst>
          </p:cNvPr>
          <p:cNvSpPr>
            <a:spLocks noGrp="1" noChangeArrowheads="1"/>
          </p:cNvSpPr>
          <p:nvPr>
            <p:ph sz="half" idx="2"/>
          </p:nvPr>
        </p:nvSpPr>
        <p:spPr>
          <a:xfrm>
            <a:off x="1130300" y="2332038"/>
            <a:ext cx="5073650" cy="4525962"/>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“And the words which I have written…speaketh of Jesus, and persuadeth them to believe in him”</a:t>
            </a:r>
          </a:p>
          <a:p>
            <a:pPr marL="0" indent="0"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2 Nephi 33:4</a:t>
            </a:r>
          </a:p>
        </p:txBody>
      </p:sp>
      <p:pic>
        <p:nvPicPr>
          <p:cNvPr id="21508" name="Picture 1">
            <a:extLst>
              <a:ext uri="{FF2B5EF4-FFF2-40B4-BE49-F238E27FC236}">
                <a16:creationId xmlns:a16="http://schemas.microsoft.com/office/drawing/2014/main" id="{6D626B79-CCA4-440B-AAC7-1CCAA08FA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0" y="0"/>
            <a:ext cx="483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1918D873-5BD3-CE43-BA7B-53C0C2987E0E}"/>
              </a:ext>
            </a:extLst>
          </p:cNvPr>
          <p:cNvCxnSpPr/>
          <p:nvPr/>
        </p:nvCxnSpPr>
        <p:spPr>
          <a:xfrm>
            <a:off x="2257425" y="4495800"/>
            <a:ext cx="28194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6">
            <a:extLst>
              <a:ext uri="{FF2B5EF4-FFF2-40B4-BE49-F238E27FC236}">
                <a16:creationId xmlns:a16="http://schemas.microsoft.com/office/drawing/2014/main" id="{68E3A10E-9949-4C5C-B21E-5B5DD2AE1AF8}"/>
              </a:ext>
            </a:extLst>
          </p:cNvPr>
          <p:cNvSpPr>
            <a:spLocks noGrp="1" noChangeArrowheads="1"/>
          </p:cNvSpPr>
          <p:nvPr>
            <p:ph type="title"/>
          </p:nvPr>
        </p:nvSpPr>
        <p:spPr>
          <a:xfrm>
            <a:off x="4648200" y="68263"/>
            <a:ext cx="7543800" cy="1325562"/>
          </a:xfrm>
        </p:spPr>
        <p:txBody>
          <a:bodyPr/>
          <a:lstStyle/>
          <a:p>
            <a:pPr algn="ctr" eaLnBrk="1" hangingPunct="1"/>
            <a:r>
              <a:rPr lang="en-US" altLang="en-US" b="1">
                <a:latin typeface="Georgia" panose="02040502050405020303" pitchFamily="18" charset="0"/>
              </a:rPr>
              <a:t>Consistent Witnesses</a:t>
            </a:r>
          </a:p>
        </p:txBody>
      </p:sp>
      <p:sp>
        <p:nvSpPr>
          <p:cNvPr id="23555" name="Content Placeholder 8">
            <a:extLst>
              <a:ext uri="{FF2B5EF4-FFF2-40B4-BE49-F238E27FC236}">
                <a16:creationId xmlns:a16="http://schemas.microsoft.com/office/drawing/2014/main" id="{3145147C-E63B-4047-9B9C-949340878DEE}"/>
              </a:ext>
            </a:extLst>
          </p:cNvPr>
          <p:cNvSpPr>
            <a:spLocks noGrp="1" noChangeArrowheads="1"/>
          </p:cNvSpPr>
          <p:nvPr>
            <p:ph sz="half" idx="2"/>
          </p:nvPr>
        </p:nvSpPr>
        <p:spPr>
          <a:xfrm>
            <a:off x="5372100" y="1393825"/>
            <a:ext cx="6096000" cy="4906963"/>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“[Nephi] gave me, Jacob, a commandment that I should write upon these plates a few of the things which I considered to be most precious…We labored diligently among our people, that we might persuade them to come unto Christ” </a:t>
            </a:r>
          </a:p>
          <a:p>
            <a:pPr marL="0" indent="0"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Jacob 1:2, 7</a:t>
            </a:r>
          </a:p>
        </p:txBody>
      </p:sp>
      <p:pic>
        <p:nvPicPr>
          <p:cNvPr id="23556" name="Picture 1">
            <a:extLst>
              <a:ext uri="{FF2B5EF4-FFF2-40B4-BE49-F238E27FC236}">
                <a16:creationId xmlns:a16="http://schemas.microsoft.com/office/drawing/2014/main" id="{14F90E25-8D32-49F0-A93C-4105E551C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D6F05320-6C4B-DB46-AA53-A55B5FD01574}"/>
              </a:ext>
            </a:extLst>
          </p:cNvPr>
          <p:cNvCxnSpPr/>
          <p:nvPr/>
        </p:nvCxnSpPr>
        <p:spPr>
          <a:xfrm>
            <a:off x="7086600" y="5334000"/>
            <a:ext cx="2590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6">
            <a:extLst>
              <a:ext uri="{FF2B5EF4-FFF2-40B4-BE49-F238E27FC236}">
                <a16:creationId xmlns:a16="http://schemas.microsoft.com/office/drawing/2014/main" id="{D9D11796-0057-47CD-A50E-2A86A578B472}"/>
              </a:ext>
            </a:extLst>
          </p:cNvPr>
          <p:cNvSpPr>
            <a:spLocks noGrp="1" noChangeArrowheads="1"/>
          </p:cNvSpPr>
          <p:nvPr>
            <p:ph type="title"/>
          </p:nvPr>
        </p:nvSpPr>
        <p:spPr>
          <a:xfrm>
            <a:off x="5172075" y="255588"/>
            <a:ext cx="7019925" cy="1325562"/>
          </a:xfrm>
        </p:spPr>
        <p:txBody>
          <a:bodyPr/>
          <a:lstStyle/>
          <a:p>
            <a:pPr algn="ctr" eaLnBrk="1" hangingPunct="1"/>
            <a:r>
              <a:rPr lang="en-US" altLang="en-US" b="1">
                <a:latin typeface="Georgia" panose="02040502050405020303" pitchFamily="18" charset="0"/>
              </a:rPr>
              <a:t>Consistent Witnesses</a:t>
            </a:r>
          </a:p>
        </p:txBody>
      </p:sp>
      <p:sp>
        <p:nvSpPr>
          <p:cNvPr id="25603" name="Content Placeholder 8">
            <a:extLst>
              <a:ext uri="{FF2B5EF4-FFF2-40B4-BE49-F238E27FC236}">
                <a16:creationId xmlns:a16="http://schemas.microsoft.com/office/drawing/2014/main" id="{500E9284-DAC8-47D5-9487-90FCFE99486F}"/>
              </a:ext>
            </a:extLst>
          </p:cNvPr>
          <p:cNvSpPr>
            <a:spLocks noGrp="1" noChangeArrowheads="1"/>
          </p:cNvSpPr>
          <p:nvPr>
            <p:ph sz="half" idx="2"/>
          </p:nvPr>
        </p:nvSpPr>
        <p:spPr>
          <a:xfrm>
            <a:off x="5481638" y="1581150"/>
            <a:ext cx="6400800" cy="4876800"/>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“My soul hungered; and I kneeled down before my Maker, and I cried unto him in mighty prayer and supplication for mine own soul; and all the day long did I cry unto him; yea, and when the night came I did still raise my voice high that it reached the heavens” </a:t>
            </a:r>
          </a:p>
          <a:p>
            <a:pPr marL="0" indent="0"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Enos 1:4</a:t>
            </a:r>
          </a:p>
        </p:txBody>
      </p:sp>
      <p:pic>
        <p:nvPicPr>
          <p:cNvPr id="25604" name="Picture 1">
            <a:extLst>
              <a:ext uri="{FF2B5EF4-FFF2-40B4-BE49-F238E27FC236}">
                <a16:creationId xmlns:a16="http://schemas.microsoft.com/office/drawing/2014/main" id="{7051B47A-07B6-4941-BE15-52D97ED72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4288"/>
            <a:ext cx="517683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1814D25A-815D-6F41-9047-1A975B68A745}"/>
              </a:ext>
            </a:extLst>
          </p:cNvPr>
          <p:cNvCxnSpPr/>
          <p:nvPr/>
        </p:nvCxnSpPr>
        <p:spPr>
          <a:xfrm>
            <a:off x="7620000" y="5486400"/>
            <a:ext cx="2133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6">
            <a:extLst>
              <a:ext uri="{FF2B5EF4-FFF2-40B4-BE49-F238E27FC236}">
                <a16:creationId xmlns:a16="http://schemas.microsoft.com/office/drawing/2014/main" id="{D9D11796-0057-47CD-A50E-2A86A578B472}"/>
              </a:ext>
            </a:extLst>
          </p:cNvPr>
          <p:cNvSpPr>
            <a:spLocks noGrp="1" noChangeArrowheads="1"/>
          </p:cNvSpPr>
          <p:nvPr>
            <p:ph type="title"/>
          </p:nvPr>
        </p:nvSpPr>
        <p:spPr>
          <a:xfrm>
            <a:off x="5172075" y="255588"/>
            <a:ext cx="7019925" cy="1325562"/>
          </a:xfrm>
        </p:spPr>
        <p:txBody>
          <a:bodyPr/>
          <a:lstStyle/>
          <a:p>
            <a:pPr algn="ctr" eaLnBrk="1" hangingPunct="1"/>
            <a:r>
              <a:rPr lang="en-US" altLang="en-US" b="1">
                <a:latin typeface="Georgia" panose="02040502050405020303" pitchFamily="18" charset="0"/>
              </a:rPr>
              <a:t>Consistent Witnesses</a:t>
            </a:r>
          </a:p>
        </p:txBody>
      </p:sp>
      <p:sp>
        <p:nvSpPr>
          <p:cNvPr id="25603" name="Content Placeholder 8">
            <a:extLst>
              <a:ext uri="{FF2B5EF4-FFF2-40B4-BE49-F238E27FC236}">
                <a16:creationId xmlns:a16="http://schemas.microsoft.com/office/drawing/2014/main" id="{500E9284-DAC8-47D5-9487-90FCFE99486F}"/>
              </a:ext>
            </a:extLst>
          </p:cNvPr>
          <p:cNvSpPr>
            <a:spLocks noGrp="1" noChangeArrowheads="1"/>
          </p:cNvSpPr>
          <p:nvPr>
            <p:ph sz="half" idx="2"/>
          </p:nvPr>
        </p:nvSpPr>
        <p:spPr>
          <a:xfrm>
            <a:off x="5481638" y="1581150"/>
            <a:ext cx="6400800" cy="4876800"/>
          </a:xfrm>
        </p:spPr>
        <p:txBody>
          <a:bodyPr/>
          <a:lstStyle/>
          <a:p>
            <a:pPr marL="0" indent="0" eaLnBrk="1" hangingPunct="1">
              <a:buNone/>
            </a:pPr>
            <a:r>
              <a:rPr lang="en-US" altLang="en-US" sz="3600" dirty="0">
                <a:latin typeface="Georgia" panose="02040502050405020303" pitchFamily="18" charset="0"/>
              </a:rPr>
              <a:t>The prophets in </a:t>
            </a:r>
            <a:r>
              <a:rPr lang="en-US" altLang="en-US" sz="3600" dirty="0" err="1">
                <a:latin typeface="Georgia" panose="02040502050405020303" pitchFamily="18" charset="0"/>
              </a:rPr>
              <a:t>Jarom’s</a:t>
            </a:r>
            <a:r>
              <a:rPr lang="en-US" altLang="en-US" sz="3600" dirty="0">
                <a:latin typeface="Georgia" panose="02040502050405020303" pitchFamily="18" charset="0"/>
              </a:rPr>
              <a:t> day focused on “persuading [the people] to look forward unto the Messiah, and believe in him to come as though he already was.”</a:t>
            </a:r>
          </a:p>
          <a:p>
            <a:pPr marL="0" indent="0" eaLnBrk="1" hangingPunct="1">
              <a:buNone/>
            </a:pPr>
            <a:endParaRPr lang="en-US" altLang="en-US" sz="3600" dirty="0">
              <a:latin typeface="Georgia" panose="02040502050405020303" pitchFamily="18" charset="0"/>
            </a:endParaRPr>
          </a:p>
          <a:p>
            <a:pPr marL="0" indent="0" algn="ctr" eaLnBrk="1" hangingPunct="1">
              <a:buNone/>
            </a:pPr>
            <a:r>
              <a:rPr lang="en-US" altLang="en-US" sz="3600" dirty="0" err="1">
                <a:latin typeface="Georgia" panose="02040502050405020303" pitchFamily="18" charset="0"/>
              </a:rPr>
              <a:t>Jarom</a:t>
            </a:r>
            <a:r>
              <a:rPr lang="en-US" altLang="en-US" sz="3600" dirty="0">
                <a:latin typeface="Georgia" panose="02040502050405020303" pitchFamily="18" charset="0"/>
              </a:rPr>
              <a:t> 1:11 </a:t>
            </a:r>
          </a:p>
        </p:txBody>
      </p:sp>
      <p:cxnSp>
        <p:nvCxnSpPr>
          <p:cNvPr id="4" name="Straight Connector 3">
            <a:extLst>
              <a:ext uri="{FF2B5EF4-FFF2-40B4-BE49-F238E27FC236}">
                <a16:creationId xmlns:a16="http://schemas.microsoft.com/office/drawing/2014/main" id="{1814D25A-815D-6F41-9047-1A975B68A745}"/>
              </a:ext>
            </a:extLst>
          </p:cNvPr>
          <p:cNvCxnSpPr/>
          <p:nvPr/>
        </p:nvCxnSpPr>
        <p:spPr>
          <a:xfrm>
            <a:off x="7615237" y="4953000"/>
            <a:ext cx="2133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6498" name="Picture 2" descr="069 Jarom">
            <a:extLst>
              <a:ext uri="{FF2B5EF4-FFF2-40B4-BE49-F238E27FC236}">
                <a16:creationId xmlns:a16="http://schemas.microsoft.com/office/drawing/2014/main" id="{4E5DAC13-0BC5-4CB8-A007-58891B521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4" y="857250"/>
            <a:ext cx="4629150"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804491"/>
      </p:ext>
    </p:extLst>
  </p:cSld>
  <p:clrMapOvr>
    <a:masterClrMapping/>
  </p:clrMapOvr>
  <p:transition spd="slow"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6">
            <a:extLst>
              <a:ext uri="{FF2B5EF4-FFF2-40B4-BE49-F238E27FC236}">
                <a16:creationId xmlns:a16="http://schemas.microsoft.com/office/drawing/2014/main" id="{AECB7042-66CF-4FDD-B395-08D4B099BBD7}"/>
              </a:ext>
            </a:extLst>
          </p:cNvPr>
          <p:cNvSpPr>
            <a:spLocks noGrp="1" noChangeArrowheads="1"/>
          </p:cNvSpPr>
          <p:nvPr>
            <p:ph type="title"/>
          </p:nvPr>
        </p:nvSpPr>
        <p:spPr>
          <a:xfrm>
            <a:off x="4724400" y="146050"/>
            <a:ext cx="7467600" cy="1325563"/>
          </a:xfrm>
        </p:spPr>
        <p:txBody>
          <a:bodyPr/>
          <a:lstStyle/>
          <a:p>
            <a:pPr algn="ctr" eaLnBrk="1" hangingPunct="1"/>
            <a:r>
              <a:rPr lang="en-US" altLang="en-US" b="1">
                <a:latin typeface="Georgia" panose="02040502050405020303" pitchFamily="18" charset="0"/>
              </a:rPr>
              <a:t>Consistent Witnesses</a:t>
            </a:r>
          </a:p>
        </p:txBody>
      </p:sp>
      <p:sp>
        <p:nvSpPr>
          <p:cNvPr id="27651" name="Content Placeholder 8">
            <a:extLst>
              <a:ext uri="{FF2B5EF4-FFF2-40B4-BE49-F238E27FC236}">
                <a16:creationId xmlns:a16="http://schemas.microsoft.com/office/drawing/2014/main" id="{6392C519-3825-4205-B9F6-9CFEAA3A2F32}"/>
              </a:ext>
            </a:extLst>
          </p:cNvPr>
          <p:cNvSpPr>
            <a:spLocks noGrp="1" noChangeArrowheads="1"/>
          </p:cNvSpPr>
          <p:nvPr>
            <p:ph sz="half" idx="2"/>
          </p:nvPr>
        </p:nvSpPr>
        <p:spPr>
          <a:xfrm>
            <a:off x="5410200" y="2130425"/>
            <a:ext cx="6096000" cy="4525963"/>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 And now, my beloved brethren, I would that ye should come unto Christ, who is the Holy One of Israel…and offer your whole souls as an offering unto him.”</a:t>
            </a:r>
          </a:p>
          <a:p>
            <a:pPr marL="0" indent="0"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Omni 1:26</a:t>
            </a:r>
          </a:p>
        </p:txBody>
      </p:sp>
      <p:pic>
        <p:nvPicPr>
          <p:cNvPr id="27652" name="Picture 1">
            <a:extLst>
              <a:ext uri="{FF2B5EF4-FFF2-40B4-BE49-F238E27FC236}">
                <a16:creationId xmlns:a16="http://schemas.microsoft.com/office/drawing/2014/main" id="{EE6F0B68-14D8-4F02-A5EF-3DD98058B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96" r="11307"/>
          <a:stretch>
            <a:fillRect/>
          </a:stretch>
        </p:blipFill>
        <p:spPr bwMode="auto">
          <a:xfrm>
            <a:off x="0" y="0"/>
            <a:ext cx="4724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B0D7E18E-3D4A-0B40-9EAD-1058D38148A1}"/>
              </a:ext>
            </a:extLst>
          </p:cNvPr>
          <p:cNvCxnSpPr/>
          <p:nvPr/>
        </p:nvCxnSpPr>
        <p:spPr>
          <a:xfrm>
            <a:off x="7162800" y="4724400"/>
            <a:ext cx="2667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6">
            <a:extLst>
              <a:ext uri="{FF2B5EF4-FFF2-40B4-BE49-F238E27FC236}">
                <a16:creationId xmlns:a16="http://schemas.microsoft.com/office/drawing/2014/main" id="{B9B5E505-4B0A-4EC1-A67F-71754D34AB11}"/>
              </a:ext>
            </a:extLst>
          </p:cNvPr>
          <p:cNvSpPr>
            <a:spLocks noGrp="1" noChangeArrowheads="1"/>
          </p:cNvSpPr>
          <p:nvPr>
            <p:ph type="title"/>
          </p:nvPr>
        </p:nvSpPr>
        <p:spPr>
          <a:xfrm>
            <a:off x="0" y="228600"/>
            <a:ext cx="7515225" cy="1325563"/>
          </a:xfrm>
        </p:spPr>
        <p:txBody>
          <a:bodyPr/>
          <a:lstStyle/>
          <a:p>
            <a:pPr algn="ctr" eaLnBrk="1" hangingPunct="1"/>
            <a:r>
              <a:rPr lang="en-US" altLang="en-US" b="1">
                <a:latin typeface="Georgia" panose="02040502050405020303" pitchFamily="18" charset="0"/>
              </a:rPr>
              <a:t>Consistent Witnesses</a:t>
            </a:r>
          </a:p>
        </p:txBody>
      </p:sp>
      <p:sp>
        <p:nvSpPr>
          <p:cNvPr id="9" name="Content Placeholder 8">
            <a:extLst>
              <a:ext uri="{FF2B5EF4-FFF2-40B4-BE49-F238E27FC236}">
                <a16:creationId xmlns:a16="http://schemas.microsoft.com/office/drawing/2014/main" id="{9512B832-2543-584C-B32E-A908FD5C4395}"/>
              </a:ext>
            </a:extLst>
          </p:cNvPr>
          <p:cNvSpPr>
            <a:spLocks noGrp="1"/>
          </p:cNvSpPr>
          <p:nvPr>
            <p:ph sz="half" idx="2"/>
          </p:nvPr>
        </p:nvSpPr>
        <p:spPr>
          <a:xfrm>
            <a:off x="1357313" y="1690688"/>
            <a:ext cx="4800600" cy="4525962"/>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sz="3200" dirty="0">
                <a:latin typeface="Georgia" panose="02040502050405020303" pitchFamily="18" charset="0"/>
              </a:rPr>
              <a:t>“There shall be no other name given nor any other way nor means whereby salvation can come unto the children of men, only in and through the name of Christ, the Lord Omnipotent.”</a:t>
            </a:r>
          </a:p>
          <a:p>
            <a:pPr marL="0" indent="0" eaLnBrk="1" fontAlgn="auto" hangingPunct="1">
              <a:spcAft>
                <a:spcPts val="0"/>
              </a:spcAft>
              <a:buFont typeface="Arial" panose="020B0604020202020204" pitchFamily="34" charset="0"/>
              <a:buNone/>
              <a:defRPr/>
            </a:pPr>
            <a:endParaRPr lang="en-US" sz="3200" dirty="0">
              <a:latin typeface="Georgia" panose="02040502050405020303" pitchFamily="18" charset="0"/>
            </a:endParaRPr>
          </a:p>
          <a:p>
            <a:pPr marL="0" indent="0" algn="ctr" eaLnBrk="1" fontAlgn="auto" hangingPunct="1">
              <a:spcAft>
                <a:spcPts val="0"/>
              </a:spcAft>
              <a:buFont typeface="Arial" panose="020B0604020202020204" pitchFamily="34" charset="0"/>
              <a:buNone/>
              <a:defRPr/>
            </a:pPr>
            <a:r>
              <a:rPr lang="en-US" sz="3200" dirty="0">
                <a:latin typeface="Georgia" panose="02040502050405020303" pitchFamily="18" charset="0"/>
              </a:rPr>
              <a:t>Mosiah 3:17</a:t>
            </a:r>
          </a:p>
        </p:txBody>
      </p:sp>
      <p:pic>
        <p:nvPicPr>
          <p:cNvPr id="29700" name="Picture 1">
            <a:extLst>
              <a:ext uri="{FF2B5EF4-FFF2-40B4-BE49-F238E27FC236}">
                <a16:creationId xmlns:a16="http://schemas.microsoft.com/office/drawing/2014/main" id="{8AA966C8-3756-49D3-A807-83A949EC3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900"/>
          <a:stretch>
            <a:fillRect/>
          </a:stretch>
        </p:blipFill>
        <p:spPr bwMode="auto">
          <a:xfrm>
            <a:off x="7515225" y="-9525"/>
            <a:ext cx="468153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BDDA6987-535A-9440-8A11-A664A0929854}"/>
              </a:ext>
            </a:extLst>
          </p:cNvPr>
          <p:cNvCxnSpPr/>
          <p:nvPr/>
        </p:nvCxnSpPr>
        <p:spPr>
          <a:xfrm>
            <a:off x="2286000" y="5181600"/>
            <a:ext cx="2895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6">
            <a:extLst>
              <a:ext uri="{FF2B5EF4-FFF2-40B4-BE49-F238E27FC236}">
                <a16:creationId xmlns:a16="http://schemas.microsoft.com/office/drawing/2014/main" id="{1672E6B0-94FD-4ECF-AF52-28EDD82A2869}"/>
              </a:ext>
            </a:extLst>
          </p:cNvPr>
          <p:cNvSpPr>
            <a:spLocks noGrp="1" noChangeArrowheads="1"/>
          </p:cNvSpPr>
          <p:nvPr>
            <p:ph type="title"/>
          </p:nvPr>
        </p:nvSpPr>
        <p:spPr>
          <a:xfrm>
            <a:off x="5334000" y="304800"/>
            <a:ext cx="6858000" cy="1325563"/>
          </a:xfrm>
        </p:spPr>
        <p:txBody>
          <a:bodyPr/>
          <a:lstStyle/>
          <a:p>
            <a:pPr algn="ctr" eaLnBrk="1" hangingPunct="1"/>
            <a:r>
              <a:rPr lang="en-US" altLang="en-US" b="1">
                <a:latin typeface="Georgia" panose="02040502050405020303" pitchFamily="18" charset="0"/>
              </a:rPr>
              <a:t>Consistent Witnesses</a:t>
            </a:r>
          </a:p>
        </p:txBody>
      </p:sp>
      <p:sp>
        <p:nvSpPr>
          <p:cNvPr id="31747" name="Content Placeholder 8">
            <a:extLst>
              <a:ext uri="{FF2B5EF4-FFF2-40B4-BE49-F238E27FC236}">
                <a16:creationId xmlns:a16="http://schemas.microsoft.com/office/drawing/2014/main" id="{764A1636-E5BF-4C27-A74D-FEFEBB6AB41C}"/>
              </a:ext>
            </a:extLst>
          </p:cNvPr>
          <p:cNvSpPr>
            <a:spLocks noGrp="1" noChangeArrowheads="1"/>
          </p:cNvSpPr>
          <p:nvPr>
            <p:ph sz="half" idx="2"/>
          </p:nvPr>
        </p:nvSpPr>
        <p:spPr>
          <a:xfrm>
            <a:off x="5981700" y="1828800"/>
            <a:ext cx="5562600" cy="4525963"/>
          </a:xfrm>
        </p:spPr>
        <p:txBody>
          <a:bodyPr/>
          <a:lstStyle/>
          <a:p>
            <a:pPr marL="0" indent="0" eaLnBrk="1" hangingPunct="1">
              <a:buFont typeface="Arial" panose="020B0604020202020204" pitchFamily="34" charset="0"/>
              <a:buNone/>
            </a:pPr>
            <a:r>
              <a:rPr lang="en-US" altLang="en-US" sz="3200">
                <a:latin typeface="Georgia" panose="02040502050405020303" pitchFamily="18" charset="0"/>
              </a:rPr>
              <a:t>Christ…is the light and the life of the world; yea, a light that is endless, that can never be darkened; yea, and also a life which is endless, that there can be no more death.</a:t>
            </a:r>
          </a:p>
          <a:p>
            <a:pPr marL="0" indent="0" eaLnBrk="1" hangingPunct="1">
              <a:buFont typeface="Arial" panose="020B0604020202020204" pitchFamily="34" charset="0"/>
              <a:buNone/>
            </a:pPr>
            <a:endParaRPr lang="en-US" altLang="en-US" sz="3200">
              <a:latin typeface="Georgia" panose="02040502050405020303" pitchFamily="18" charset="0"/>
            </a:endParaRPr>
          </a:p>
          <a:p>
            <a:pPr marL="0" indent="0" algn="ctr" eaLnBrk="1" hangingPunct="1">
              <a:buFont typeface="Arial" panose="020B0604020202020204" pitchFamily="34" charset="0"/>
              <a:buNone/>
            </a:pPr>
            <a:r>
              <a:rPr lang="en-US" altLang="en-US" sz="3200">
                <a:latin typeface="Georgia" panose="02040502050405020303" pitchFamily="18" charset="0"/>
              </a:rPr>
              <a:t>Mosiah 16:8-9</a:t>
            </a:r>
          </a:p>
        </p:txBody>
      </p:sp>
      <p:pic>
        <p:nvPicPr>
          <p:cNvPr id="31748" name="Picture 1">
            <a:extLst>
              <a:ext uri="{FF2B5EF4-FFF2-40B4-BE49-F238E27FC236}">
                <a16:creationId xmlns:a16="http://schemas.microsoft.com/office/drawing/2014/main" id="{E605B7D6-AE0D-4E28-B556-CAFE82028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680" r="40433"/>
          <a:stretch>
            <a:fillRect/>
          </a:stretch>
        </p:blipFill>
        <p:spPr bwMode="auto">
          <a:xfrm>
            <a:off x="0" y="0"/>
            <a:ext cx="533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98BB4C34-8A54-BF48-B25E-410B09BFA4C0}"/>
              </a:ext>
            </a:extLst>
          </p:cNvPr>
          <p:cNvCxnSpPr>
            <a:cxnSpLocks/>
          </p:cNvCxnSpPr>
          <p:nvPr/>
        </p:nvCxnSpPr>
        <p:spPr>
          <a:xfrm>
            <a:off x="7010400" y="4876800"/>
            <a:ext cx="3429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25671</TotalTime>
  <Words>721</Words>
  <Application>Microsoft Office PowerPoint</Application>
  <PresentationFormat>Widescreen</PresentationFormat>
  <Paragraphs>85</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Calibri</vt:lpstr>
      <vt:lpstr>Arial</vt:lpstr>
      <vt:lpstr>Calibri Light</vt:lpstr>
      <vt:lpstr>Georgia</vt:lpstr>
      <vt:lpstr>Garamond</vt:lpstr>
      <vt:lpstr>Wingdings</vt:lpstr>
      <vt:lpstr>Times New Roman</vt:lpstr>
      <vt:lpstr>Amphion</vt:lpstr>
      <vt:lpstr>Office Theme</vt:lpstr>
      <vt:lpstr>Consistent Witnesses</vt:lpstr>
      <vt:lpstr>Consistent Witnesses</vt:lpstr>
      <vt:lpstr>Consistent Witnesses</vt:lpstr>
      <vt:lpstr>Consistent Witnesses</vt:lpstr>
      <vt:lpstr>Consistent Witnesses</vt:lpstr>
      <vt:lpstr>Consistent Witnesses</vt:lpstr>
      <vt:lpstr>Consistent Witnesses</vt:lpstr>
      <vt:lpstr>Consistent Witnesses</vt:lpstr>
      <vt:lpstr>Consistent Witnesses</vt:lpstr>
      <vt:lpstr>Consistent Witnesses</vt:lpstr>
      <vt:lpstr>Consistent Witnesses</vt:lpstr>
      <vt:lpstr>Consistent Witnesses</vt:lpstr>
      <vt:lpstr>Consistent Witnesses</vt:lpstr>
      <vt:lpstr>Consistent Witnesses</vt:lpstr>
      <vt:lpstr>Consistent Witnesses</vt:lpstr>
      <vt:lpstr>Consistent Witnesses</vt:lpstr>
      <vt:lpstr>Consistent Witnesses</vt:lpstr>
    </vt:vector>
  </TitlesOfParts>
  <Company>Hilton 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Mormon Exposes the Enemies of Christ</dc:title>
  <dc:creator>John Hilton III</dc:creator>
  <cp:lastModifiedBy>John Hilton</cp:lastModifiedBy>
  <cp:revision>209</cp:revision>
  <dcterms:created xsi:type="dcterms:W3CDTF">2003-03-16T15:10:00Z</dcterms:created>
  <dcterms:modified xsi:type="dcterms:W3CDTF">2020-12-07T17:41:12Z</dcterms:modified>
</cp:coreProperties>
</file>