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7" r:id="rId4"/>
    <p:sldId id="758" r:id="rId5"/>
    <p:sldId id="759" r:id="rId6"/>
    <p:sldId id="760" r:id="rId7"/>
    <p:sldId id="282" r:id="rId8"/>
    <p:sldId id="761" r:id="rId9"/>
    <p:sldId id="756" r:id="rId10"/>
    <p:sldId id="7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B825-77CA-421A-9336-82485F3D6D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FFFC26-3562-4497-982D-312CF56C4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D9B36-38E1-4DF6-9EB4-094AD1986930}"/>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5" name="Footer Placeholder 4">
            <a:extLst>
              <a:ext uri="{FF2B5EF4-FFF2-40B4-BE49-F238E27FC236}">
                <a16:creationId xmlns:a16="http://schemas.microsoft.com/office/drawing/2014/main" id="{A65D6526-C60D-4B12-9592-2772EE33B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0D2CE-DDEA-4CD5-AEE0-D7071059BB28}"/>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58626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38CF-8C3E-40DC-98AE-640751A5DC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AA7E19-2B70-425C-B21B-9AA5E6C000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EC26E-5DFD-4F9C-B676-D78CF6B6E133}"/>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5" name="Footer Placeholder 4">
            <a:extLst>
              <a:ext uri="{FF2B5EF4-FFF2-40B4-BE49-F238E27FC236}">
                <a16:creationId xmlns:a16="http://schemas.microsoft.com/office/drawing/2014/main" id="{1E2B9FA9-5A69-4702-9889-814584DEC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F4C03-4EDD-4731-A31F-93E1F42AE941}"/>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29557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E69742-998A-417F-8E78-393240B83B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BE78A-8667-4F6E-85A5-1C69022BA7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A726-4187-4739-B0AF-9C9343DE06EA}"/>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5" name="Footer Placeholder 4">
            <a:extLst>
              <a:ext uri="{FF2B5EF4-FFF2-40B4-BE49-F238E27FC236}">
                <a16:creationId xmlns:a16="http://schemas.microsoft.com/office/drawing/2014/main" id="{27969179-7B9E-4A1A-9B1E-4683D80C6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4EDE-224F-4776-A4D0-0FFB5D76E12B}"/>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409759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3FDF-7A83-4EE1-AAF1-20C66D85B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BAE64-486F-471C-9C70-A5ACEDEAC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42616-0336-43C0-BEDE-E41B2D9AA040}"/>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5" name="Footer Placeholder 4">
            <a:extLst>
              <a:ext uri="{FF2B5EF4-FFF2-40B4-BE49-F238E27FC236}">
                <a16:creationId xmlns:a16="http://schemas.microsoft.com/office/drawing/2014/main" id="{4904396A-6557-48F0-A337-55145389C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811B7-E3DE-4839-B040-2904EBE0B2D2}"/>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255028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DE73-A724-4D5F-A858-0A7B645AF9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798693-084F-47A3-805D-0F505A826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F5E0D-B983-44A5-9CC7-3DE98C859D24}"/>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5" name="Footer Placeholder 4">
            <a:extLst>
              <a:ext uri="{FF2B5EF4-FFF2-40B4-BE49-F238E27FC236}">
                <a16:creationId xmlns:a16="http://schemas.microsoft.com/office/drawing/2014/main" id="{AAC40A27-B6BA-4A48-ACE8-ED75B72AE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FF37E-BFC5-41BF-BFC3-C9CE35408FAD}"/>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85043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E970-81FE-4BF6-9FFB-EE4F475BC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77C1F-7643-42BE-AC04-84E563D419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33FC81-E8E3-4971-B6DA-CC6755C31D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D32DD0-A289-4C65-92C7-5391DAAEAB79}"/>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6" name="Footer Placeholder 5">
            <a:extLst>
              <a:ext uri="{FF2B5EF4-FFF2-40B4-BE49-F238E27FC236}">
                <a16:creationId xmlns:a16="http://schemas.microsoft.com/office/drawing/2014/main" id="{46CCF75C-2F53-4BFD-8996-95E3A7BD4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3B7B5-4988-40FD-9171-4EE07D0AA7CB}"/>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366767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BF85-6F90-48F1-B20A-268CE09E84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8334C8-229F-455F-B21E-62AF5204F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9FC5DC-AF71-45DF-8384-ADA8159E2F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6EB2FE-F496-4F95-95CF-D6BA72A59B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23AD1A-1414-4B4B-A831-C52CAD760C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E4C32-7BE9-4026-8D55-5FF985C009EA}"/>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8" name="Footer Placeholder 7">
            <a:extLst>
              <a:ext uri="{FF2B5EF4-FFF2-40B4-BE49-F238E27FC236}">
                <a16:creationId xmlns:a16="http://schemas.microsoft.com/office/drawing/2014/main" id="{47521DFB-CFB0-41EE-A7BE-DB17AADDC1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89209E-0CA3-447B-8FDE-D28A6DA112FF}"/>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129629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CC91-A386-40E7-8EE1-F7286AD732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22594-794A-48C9-9A6D-6E89A340EB96}"/>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4" name="Footer Placeholder 3">
            <a:extLst>
              <a:ext uri="{FF2B5EF4-FFF2-40B4-BE49-F238E27FC236}">
                <a16:creationId xmlns:a16="http://schemas.microsoft.com/office/drawing/2014/main" id="{ADA1B9CD-E53F-4F12-84FB-AABF311495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1F06E8-A37E-49C1-89DC-D8B98F2294B0}"/>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3447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458C0-18C0-4F14-851F-E5D28DD2CF90}"/>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3" name="Footer Placeholder 2">
            <a:extLst>
              <a:ext uri="{FF2B5EF4-FFF2-40B4-BE49-F238E27FC236}">
                <a16:creationId xmlns:a16="http://schemas.microsoft.com/office/drawing/2014/main" id="{DDAEE36F-B2F0-4ECD-85B4-31B00F18B4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CAB714-5410-4C21-9E6A-BBA8A434E302}"/>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414383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BB43-5019-4D60-9A5B-023C4EBB1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429E74-FF33-4950-82B5-D28A96E26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0397F-E86E-40C6-9ADD-1019B5739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22D50-5044-4D64-915D-73C891B64917}"/>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6" name="Footer Placeholder 5">
            <a:extLst>
              <a:ext uri="{FF2B5EF4-FFF2-40B4-BE49-F238E27FC236}">
                <a16:creationId xmlns:a16="http://schemas.microsoft.com/office/drawing/2014/main" id="{1D9006F6-7920-4467-A9F3-E539EAAEB0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2D8EA-9621-4A71-A541-1D357F7030FC}"/>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162461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79A5-7836-4676-9C8F-C2DC358EF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3C4563-13EF-40E6-BE44-D818AB4E1F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0382A3-F33B-4FC8-8952-48F18F6BB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36404-3954-4184-AEE5-E3671EC00422}"/>
              </a:ext>
            </a:extLst>
          </p:cNvPr>
          <p:cNvSpPr>
            <a:spLocks noGrp="1"/>
          </p:cNvSpPr>
          <p:nvPr>
            <p:ph type="dt" sz="half" idx="10"/>
          </p:nvPr>
        </p:nvSpPr>
        <p:spPr/>
        <p:txBody>
          <a:bodyPr/>
          <a:lstStyle/>
          <a:p>
            <a:fld id="{CC753459-9EAF-4A6A-A1EC-8DAA2CFC4563}" type="datetimeFigureOut">
              <a:rPr lang="en-US" smtClean="0"/>
              <a:t>1/21/2021</a:t>
            </a:fld>
            <a:endParaRPr lang="en-US"/>
          </a:p>
        </p:txBody>
      </p:sp>
      <p:sp>
        <p:nvSpPr>
          <p:cNvPr id="6" name="Footer Placeholder 5">
            <a:extLst>
              <a:ext uri="{FF2B5EF4-FFF2-40B4-BE49-F238E27FC236}">
                <a16:creationId xmlns:a16="http://schemas.microsoft.com/office/drawing/2014/main" id="{85A22023-E303-4BFC-8D3C-F5C26AA7D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27A99-7B18-4B6F-8CC3-364B954D7314}"/>
              </a:ext>
            </a:extLst>
          </p:cNvPr>
          <p:cNvSpPr>
            <a:spLocks noGrp="1"/>
          </p:cNvSpPr>
          <p:nvPr>
            <p:ph type="sldNum" sz="quarter" idx="12"/>
          </p:nvPr>
        </p:nvSpPr>
        <p:spPr/>
        <p:txBody>
          <a:bodyPr/>
          <a:lstStyle/>
          <a:p>
            <a:fld id="{3FC33D11-7EDF-4973-90BC-8431042F97A0}" type="slidenum">
              <a:rPr lang="en-US" smtClean="0"/>
              <a:t>‹#›</a:t>
            </a:fld>
            <a:endParaRPr lang="en-US"/>
          </a:p>
        </p:txBody>
      </p:sp>
    </p:spTree>
    <p:extLst>
      <p:ext uri="{BB962C8B-B14F-4D97-AF65-F5344CB8AC3E}">
        <p14:creationId xmlns:p14="http://schemas.microsoft.com/office/powerpoint/2010/main" val="92297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EC26D-951F-4736-B3B8-C822BB795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9F0A82-B8D3-4F02-9158-C45CDC465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E561D-2CBF-4541-AF3E-64A3D7566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53459-9EAF-4A6A-A1EC-8DAA2CFC4563}" type="datetimeFigureOut">
              <a:rPr lang="en-US" smtClean="0"/>
              <a:t>1/21/2021</a:t>
            </a:fld>
            <a:endParaRPr lang="en-US"/>
          </a:p>
        </p:txBody>
      </p:sp>
      <p:sp>
        <p:nvSpPr>
          <p:cNvPr id="5" name="Footer Placeholder 4">
            <a:extLst>
              <a:ext uri="{FF2B5EF4-FFF2-40B4-BE49-F238E27FC236}">
                <a16:creationId xmlns:a16="http://schemas.microsoft.com/office/drawing/2014/main" id="{6FC947F7-B31A-4FCD-8EC9-C3730A02C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38401F-CFA5-410D-96DF-42FFF7B0A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33D11-7EDF-4973-90BC-8431042F97A0}" type="slidenum">
              <a:rPr lang="en-US" smtClean="0"/>
              <a:t>‹#›</a:t>
            </a:fld>
            <a:endParaRPr lang="en-US"/>
          </a:p>
        </p:txBody>
      </p:sp>
    </p:spTree>
    <p:extLst>
      <p:ext uri="{BB962C8B-B14F-4D97-AF65-F5344CB8AC3E}">
        <p14:creationId xmlns:p14="http://schemas.microsoft.com/office/powerpoint/2010/main" val="18691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4D64-7161-4B9E-8B65-A9EAC2B50BBD}"/>
              </a:ext>
            </a:extLst>
          </p:cNvPr>
          <p:cNvSpPr>
            <a:spLocks noGrp="1"/>
          </p:cNvSpPr>
          <p:nvPr>
            <p:ph type="ctrTitle"/>
          </p:nvPr>
        </p:nvSpPr>
        <p:spPr>
          <a:xfrm>
            <a:off x="556591" y="178145"/>
            <a:ext cx="10843591" cy="2428868"/>
          </a:xfrm>
        </p:spPr>
        <p:txBody>
          <a:bodyPr>
            <a:noAutofit/>
          </a:bodyPr>
          <a:lstStyle/>
          <a:p>
            <a:r>
              <a:rPr lang="en-US" sz="5400" dirty="0">
                <a:latin typeface="Times New Roman" panose="02020603050405020304" pitchFamily="18" charset="0"/>
                <a:cs typeface="Times New Roman" panose="02020603050405020304" pitchFamily="18" charset="0"/>
              </a:rPr>
              <a:t>If you had to choose one of the following six paintings to hang in your home, which  would you choose?</a:t>
            </a:r>
          </a:p>
        </p:txBody>
      </p:sp>
    </p:spTree>
    <p:extLst>
      <p:ext uri="{BB962C8B-B14F-4D97-AF65-F5344CB8AC3E}">
        <p14:creationId xmlns:p14="http://schemas.microsoft.com/office/powerpoint/2010/main" val="101312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C6D05-DCF7-7644-BC62-4451984D93AE}"/>
              </a:ext>
            </a:extLst>
          </p:cNvPr>
          <p:cNvSpPr>
            <a:spLocks noGrp="1"/>
          </p:cNvSpPr>
          <p:nvPr>
            <p:ph idx="1"/>
          </p:nvPr>
        </p:nvSpPr>
        <p:spPr>
          <a:xfrm>
            <a:off x="3962401" y="279960"/>
            <a:ext cx="7984564" cy="6353922"/>
          </a:xfrm>
        </p:spPr>
        <p:txBody>
          <a:bodyPr>
            <a:noAutofit/>
          </a:bodyPr>
          <a:lstStyle/>
          <a:p>
            <a:pPr marL="0" indent="0">
              <a:buNone/>
            </a:pPr>
            <a:r>
              <a:rPr lang="en-US" sz="3800" dirty="0">
                <a:latin typeface="Georgia" panose="02040502050405020303" pitchFamily="18" charset="0"/>
              </a:rPr>
              <a:t>Signs, if you will, that pain in this world is not evidence that God doesn’t love you. . . . It is the wounded Christ who is the Captain of our souls, he who yet bears the scars of our forgiveness . . . </a:t>
            </a:r>
            <a:r>
              <a:rPr lang="en-US" sz="3800">
                <a:latin typeface="Georgia" panose="02040502050405020303" pitchFamily="18" charset="0"/>
              </a:rPr>
              <a:t>.These </a:t>
            </a:r>
            <a:r>
              <a:rPr lang="en-US" sz="3800" dirty="0">
                <a:latin typeface="Georgia" panose="02040502050405020303" pitchFamily="18" charset="0"/>
              </a:rPr>
              <a:t>wounds are the principal way we are to recognize Him when he comes. </a:t>
            </a:r>
          </a:p>
        </p:txBody>
      </p:sp>
      <p:pic>
        <p:nvPicPr>
          <p:cNvPr id="1026" name="Picture 2" descr="Image result for jeffrey r. holland">
            <a:extLst>
              <a:ext uri="{FF2B5EF4-FFF2-40B4-BE49-F238E27FC236}">
                <a16:creationId xmlns:a16="http://schemas.microsoft.com/office/drawing/2014/main" id="{E8177271-7D7A-4EA9-8362-00BA9B12DE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3528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AEDCC1-4224-4F8A-9867-0485662C6EE3}"/>
              </a:ext>
            </a:extLst>
          </p:cNvPr>
          <p:cNvSpPr/>
          <p:nvPr/>
        </p:nvSpPr>
        <p:spPr>
          <a:xfrm>
            <a:off x="224983" y="4800600"/>
            <a:ext cx="3508817" cy="2308324"/>
          </a:xfrm>
          <a:prstGeom prst="rect">
            <a:avLst/>
          </a:prstGeom>
        </p:spPr>
        <p:txBody>
          <a:bodyPr wrap="square">
            <a:spAutoFit/>
          </a:bodyPr>
          <a:lstStyle/>
          <a:p>
            <a:pPr algn="ctr"/>
            <a:r>
              <a:rPr lang="en-US" dirty="0">
                <a:latin typeface="Georgia" panose="02040502050405020303" pitchFamily="18" charset="0"/>
              </a:rPr>
              <a:t>Elder Jeffrey R. Holland, “Teaching, Preaching, Healing,” </a:t>
            </a:r>
            <a:r>
              <a:rPr lang="en-US" i="1" dirty="0">
                <a:latin typeface="Georgia" panose="02040502050405020303" pitchFamily="18" charset="0"/>
              </a:rPr>
              <a:t>Ensign</a:t>
            </a:r>
            <a:r>
              <a:rPr lang="en-US" dirty="0">
                <a:latin typeface="Georgia" panose="02040502050405020303" pitchFamily="18" charset="0"/>
              </a:rPr>
              <a:t>, January 2003, p. 42.</a:t>
            </a:r>
          </a:p>
          <a:p>
            <a:pPr algn="ctr"/>
            <a:endParaRPr lang="en-US" dirty="0">
              <a:latin typeface="Georgia" panose="02040502050405020303" pitchFamily="18" charset="0"/>
            </a:endParaRPr>
          </a:p>
        </p:txBody>
      </p:sp>
    </p:spTree>
    <p:extLst>
      <p:ext uri="{BB962C8B-B14F-4D97-AF65-F5344CB8AC3E}">
        <p14:creationId xmlns:p14="http://schemas.microsoft.com/office/powerpoint/2010/main" val="373817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costumes&#10;&#10;Description automatically generated">
            <a:extLst>
              <a:ext uri="{FF2B5EF4-FFF2-40B4-BE49-F238E27FC236}">
                <a16:creationId xmlns:a16="http://schemas.microsoft.com/office/drawing/2014/main" id="{D347C08F-E22E-4415-B5BC-2D0A08DD367E}"/>
              </a:ext>
            </a:extLst>
          </p:cNvPr>
          <p:cNvPicPr/>
          <p:nvPr/>
        </p:nvPicPr>
        <p:blipFill rotWithShape="1">
          <a:blip r:embed="rId2" cstate="print">
            <a:extLst>
              <a:ext uri="{28A0092B-C50C-407E-A947-70E740481C1C}">
                <a14:useLocalDpi xmlns:a14="http://schemas.microsoft.com/office/drawing/2010/main" val="0"/>
              </a:ext>
            </a:extLst>
          </a:blip>
          <a:srcRect l="13336" r="7368"/>
          <a:stretch/>
        </p:blipFill>
        <p:spPr>
          <a:xfrm>
            <a:off x="4187356" y="3439664"/>
            <a:ext cx="2884161" cy="3432540"/>
          </a:xfrm>
          <a:prstGeom prst="rect">
            <a:avLst/>
          </a:prstGeom>
        </p:spPr>
      </p:pic>
      <p:pic>
        <p:nvPicPr>
          <p:cNvPr id="4" name="Picture 3" descr="A group of people in costumes&#10;&#10;Description automatically generated">
            <a:extLst>
              <a:ext uri="{FF2B5EF4-FFF2-40B4-BE49-F238E27FC236}">
                <a16:creationId xmlns:a16="http://schemas.microsoft.com/office/drawing/2014/main" id="{6347A792-3B91-4874-881E-AE2D62072733}"/>
              </a:ext>
            </a:extLst>
          </p:cNvPr>
          <p:cNvPicPr/>
          <p:nvPr/>
        </p:nvPicPr>
        <p:blipFill>
          <a:blip r:embed="rId3">
            <a:extLst>
              <a:ext uri="{28A0092B-C50C-407E-A947-70E740481C1C}">
                <a14:useLocalDpi xmlns:a14="http://schemas.microsoft.com/office/drawing/2010/main" val="0"/>
              </a:ext>
            </a:extLst>
          </a:blip>
          <a:stretch>
            <a:fillRect/>
          </a:stretch>
        </p:blipFill>
        <p:spPr>
          <a:xfrm>
            <a:off x="487018" y="-9214"/>
            <a:ext cx="2683564" cy="3282182"/>
          </a:xfrm>
          <a:prstGeom prst="rect">
            <a:avLst/>
          </a:prstGeom>
        </p:spPr>
      </p:pic>
      <p:pic>
        <p:nvPicPr>
          <p:cNvPr id="5" name="Picture 4" descr="A picture containing tree, outdoor, man, person&#10;&#10;Description automatically generated">
            <a:extLst>
              <a:ext uri="{FF2B5EF4-FFF2-40B4-BE49-F238E27FC236}">
                <a16:creationId xmlns:a16="http://schemas.microsoft.com/office/drawing/2014/main" id="{DC3BAF10-C981-4329-A0F8-45853B3ECB9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187358" y="0"/>
            <a:ext cx="2867932" cy="3358701"/>
          </a:xfrm>
          <a:prstGeom prst="rect">
            <a:avLst/>
          </a:prstGeom>
        </p:spPr>
      </p:pic>
      <p:pic>
        <p:nvPicPr>
          <p:cNvPr id="6" name="Picture 5" descr="A person standing in front of a tree&#10;&#10;Description automatically generated">
            <a:extLst>
              <a:ext uri="{FF2B5EF4-FFF2-40B4-BE49-F238E27FC236}">
                <a16:creationId xmlns:a16="http://schemas.microsoft.com/office/drawing/2014/main" id="{799AF0F2-19F4-43E5-9E57-D1FCC2DE597C}"/>
              </a:ext>
            </a:extLst>
          </p:cNvPr>
          <p:cNvPicPr/>
          <p:nvPr/>
        </p:nvPicPr>
        <p:blipFill>
          <a:blip r:embed="rId5">
            <a:extLst>
              <a:ext uri="{28A0092B-C50C-407E-A947-70E740481C1C}">
                <a14:useLocalDpi xmlns:a14="http://schemas.microsoft.com/office/drawing/2010/main" val="0"/>
              </a:ext>
            </a:extLst>
          </a:blip>
          <a:stretch>
            <a:fillRect/>
          </a:stretch>
        </p:blipFill>
        <p:spPr>
          <a:xfrm>
            <a:off x="487018" y="3429000"/>
            <a:ext cx="2683564" cy="3443204"/>
          </a:xfrm>
          <a:prstGeom prst="rect">
            <a:avLst/>
          </a:prstGeom>
        </p:spPr>
      </p:pic>
      <p:sp>
        <p:nvSpPr>
          <p:cNvPr id="8" name="Title 7">
            <a:extLst>
              <a:ext uri="{FF2B5EF4-FFF2-40B4-BE49-F238E27FC236}">
                <a16:creationId xmlns:a16="http://schemas.microsoft.com/office/drawing/2014/main" id="{016526C4-0D10-4679-915B-DE0F3A42D277}"/>
              </a:ext>
            </a:extLst>
          </p:cNvPr>
          <p:cNvSpPr>
            <a:spLocks noGrp="1"/>
          </p:cNvSpPr>
          <p:nvPr>
            <p:ph type="ctrTitle"/>
          </p:nvPr>
        </p:nvSpPr>
        <p:spPr>
          <a:xfrm>
            <a:off x="3380796" y="4770137"/>
            <a:ext cx="596347" cy="646802"/>
          </a:xfrm>
        </p:spPr>
        <p:txBody>
          <a:bodyPr>
            <a:normAutofit fontScale="90000"/>
          </a:bodyPr>
          <a:lstStyle/>
          <a:p>
            <a:r>
              <a:rPr lang="en-US" dirty="0"/>
              <a:t>4</a:t>
            </a:r>
          </a:p>
        </p:txBody>
      </p:sp>
      <p:sp>
        <p:nvSpPr>
          <p:cNvPr id="7" name="Title 7">
            <a:extLst>
              <a:ext uri="{FF2B5EF4-FFF2-40B4-BE49-F238E27FC236}">
                <a16:creationId xmlns:a16="http://schemas.microsoft.com/office/drawing/2014/main" id="{4524583D-AE29-4219-ADBA-17F118EEC0AA}"/>
              </a:ext>
            </a:extLst>
          </p:cNvPr>
          <p:cNvSpPr txBox="1">
            <a:spLocks/>
          </p:cNvSpPr>
          <p:nvPr/>
        </p:nvSpPr>
        <p:spPr>
          <a:xfrm>
            <a:off x="-66250" y="1240338"/>
            <a:ext cx="596347" cy="646802"/>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1</a:t>
            </a:r>
          </a:p>
        </p:txBody>
      </p:sp>
      <p:sp>
        <p:nvSpPr>
          <p:cNvPr id="9" name="Title 7">
            <a:extLst>
              <a:ext uri="{FF2B5EF4-FFF2-40B4-BE49-F238E27FC236}">
                <a16:creationId xmlns:a16="http://schemas.microsoft.com/office/drawing/2014/main" id="{615C6491-4EEA-41A3-9BB6-224C5D5DDF19}"/>
              </a:ext>
            </a:extLst>
          </p:cNvPr>
          <p:cNvSpPr txBox="1">
            <a:spLocks/>
          </p:cNvSpPr>
          <p:nvPr/>
        </p:nvSpPr>
        <p:spPr>
          <a:xfrm>
            <a:off x="3380796" y="1068060"/>
            <a:ext cx="596347" cy="646802"/>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3</a:t>
            </a:r>
          </a:p>
        </p:txBody>
      </p:sp>
      <p:sp>
        <p:nvSpPr>
          <p:cNvPr id="10" name="Title 7">
            <a:extLst>
              <a:ext uri="{FF2B5EF4-FFF2-40B4-BE49-F238E27FC236}">
                <a16:creationId xmlns:a16="http://schemas.microsoft.com/office/drawing/2014/main" id="{70A6AAEA-BE6F-4F58-8FE9-4AF88C304EF5}"/>
              </a:ext>
            </a:extLst>
          </p:cNvPr>
          <p:cNvSpPr txBox="1">
            <a:spLocks/>
          </p:cNvSpPr>
          <p:nvPr/>
        </p:nvSpPr>
        <p:spPr>
          <a:xfrm>
            <a:off x="-39755" y="4791090"/>
            <a:ext cx="555790" cy="604896"/>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2</a:t>
            </a:r>
          </a:p>
        </p:txBody>
      </p:sp>
      <p:sp>
        <p:nvSpPr>
          <p:cNvPr id="11" name="Title 7">
            <a:extLst>
              <a:ext uri="{FF2B5EF4-FFF2-40B4-BE49-F238E27FC236}">
                <a16:creationId xmlns:a16="http://schemas.microsoft.com/office/drawing/2014/main" id="{03968394-ACF6-4059-B718-05421A5D8DC3}"/>
              </a:ext>
            </a:extLst>
          </p:cNvPr>
          <p:cNvSpPr txBox="1">
            <a:spLocks/>
          </p:cNvSpPr>
          <p:nvPr/>
        </p:nvSpPr>
        <p:spPr>
          <a:xfrm>
            <a:off x="7168076" y="1154102"/>
            <a:ext cx="596347" cy="646802"/>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5</a:t>
            </a:r>
          </a:p>
        </p:txBody>
      </p:sp>
      <p:sp>
        <p:nvSpPr>
          <p:cNvPr id="12" name="Title 7">
            <a:extLst>
              <a:ext uri="{FF2B5EF4-FFF2-40B4-BE49-F238E27FC236}">
                <a16:creationId xmlns:a16="http://schemas.microsoft.com/office/drawing/2014/main" id="{6121D1E7-4D38-4F51-B55B-09CC08903C6C}"/>
              </a:ext>
            </a:extLst>
          </p:cNvPr>
          <p:cNvSpPr txBox="1">
            <a:spLocks/>
          </p:cNvSpPr>
          <p:nvPr/>
        </p:nvSpPr>
        <p:spPr>
          <a:xfrm>
            <a:off x="7071518" y="4733695"/>
            <a:ext cx="789464" cy="646802"/>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6</a:t>
            </a:r>
          </a:p>
        </p:txBody>
      </p:sp>
      <p:pic>
        <p:nvPicPr>
          <p:cNvPr id="13" name="Picture 12" descr="An old stone building&#10;&#10;Description automatically generated">
            <a:extLst>
              <a:ext uri="{FF2B5EF4-FFF2-40B4-BE49-F238E27FC236}">
                <a16:creationId xmlns:a16="http://schemas.microsoft.com/office/drawing/2014/main" id="{A6895A4F-A0C9-41E6-8C21-C85AAE56025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861851" y="293204"/>
            <a:ext cx="4139476" cy="2509632"/>
          </a:xfrm>
          <a:prstGeom prst="rect">
            <a:avLst/>
          </a:prstGeom>
        </p:spPr>
      </p:pic>
      <p:pic>
        <p:nvPicPr>
          <p:cNvPr id="14" name="Picture 13" descr="A picture containing animal&#10;&#10;Description automatically generated">
            <a:extLst>
              <a:ext uri="{FF2B5EF4-FFF2-40B4-BE49-F238E27FC236}">
                <a16:creationId xmlns:a16="http://schemas.microsoft.com/office/drawing/2014/main" id="{7B0C9705-CDE4-44E8-ADA4-BEFA7E57489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881727" y="4134677"/>
            <a:ext cx="4139476" cy="2314809"/>
          </a:xfrm>
          <a:prstGeom prst="rect">
            <a:avLst/>
          </a:prstGeom>
        </p:spPr>
      </p:pic>
    </p:spTree>
    <p:extLst>
      <p:ext uri="{BB962C8B-B14F-4D97-AF65-F5344CB8AC3E}">
        <p14:creationId xmlns:p14="http://schemas.microsoft.com/office/powerpoint/2010/main" val="103307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4D64-7161-4B9E-8B65-A9EAC2B50BBD}"/>
              </a:ext>
            </a:extLst>
          </p:cNvPr>
          <p:cNvSpPr>
            <a:spLocks noGrp="1"/>
          </p:cNvSpPr>
          <p:nvPr>
            <p:ph type="ctrTitle"/>
          </p:nvPr>
        </p:nvSpPr>
        <p:spPr>
          <a:xfrm>
            <a:off x="5161280" y="429260"/>
            <a:ext cx="6238902" cy="5494020"/>
          </a:xfrm>
        </p:spPr>
        <p:txBody>
          <a:bodyPr>
            <a:noAutofit/>
          </a:bodyPr>
          <a:lstStyle/>
          <a:p>
            <a:r>
              <a:rPr lang="en-US" sz="5400" dirty="0">
                <a:latin typeface="Times New Roman" panose="02020603050405020304" pitchFamily="18" charset="0"/>
                <a:cs typeface="Times New Roman" panose="02020603050405020304" pitchFamily="18" charset="0"/>
              </a:rPr>
              <a:t>“Greater love hath no man than this, that a man lay down his life for his friends” </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(John 15:13)</a:t>
            </a:r>
          </a:p>
        </p:txBody>
      </p:sp>
      <p:pic>
        <p:nvPicPr>
          <p:cNvPr id="1026" name="Picture 2">
            <a:extLst>
              <a:ext uri="{FF2B5EF4-FFF2-40B4-BE49-F238E27FC236}">
                <a16:creationId xmlns:a16="http://schemas.microsoft.com/office/drawing/2014/main" id="{76DDF07E-8B5C-4EE3-A20F-668BC7059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8" y="429260"/>
            <a:ext cx="46958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9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4D64-7161-4B9E-8B65-A9EAC2B50BBD}"/>
              </a:ext>
            </a:extLst>
          </p:cNvPr>
          <p:cNvSpPr>
            <a:spLocks noGrp="1"/>
          </p:cNvSpPr>
          <p:nvPr>
            <p:ph type="ctrTitle"/>
          </p:nvPr>
        </p:nvSpPr>
        <p:spPr>
          <a:xfrm>
            <a:off x="5161280" y="429260"/>
            <a:ext cx="6238902" cy="5494020"/>
          </a:xfrm>
        </p:spPr>
        <p:txBody>
          <a:bodyPr>
            <a:noAutofit/>
          </a:bodyPr>
          <a:lstStyle/>
          <a:p>
            <a:r>
              <a:rPr lang="en-US" sz="5400" dirty="0">
                <a:latin typeface="Times New Roman" panose="02020603050405020304" pitchFamily="18" charset="0"/>
                <a:cs typeface="Times New Roman" panose="02020603050405020304" pitchFamily="18" charset="0"/>
              </a:rPr>
              <a:t>“God </a:t>
            </a:r>
            <a:r>
              <a:rPr lang="en-US" sz="5400" dirty="0" err="1">
                <a:latin typeface="Times New Roman" panose="02020603050405020304" pitchFamily="18" charset="0"/>
                <a:cs typeface="Times New Roman" panose="02020603050405020304" pitchFamily="18" charset="0"/>
              </a:rPr>
              <a:t>commendeth</a:t>
            </a:r>
            <a:r>
              <a:rPr lang="en-US" sz="5400" dirty="0">
                <a:latin typeface="Times New Roman" panose="02020603050405020304" pitchFamily="18" charset="0"/>
                <a:cs typeface="Times New Roman" panose="02020603050405020304" pitchFamily="18" charset="0"/>
              </a:rPr>
              <a:t> his love toward us, in that, while we were yet sinners, Christ died for us”</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(Romans 5:8)</a:t>
            </a:r>
          </a:p>
        </p:txBody>
      </p:sp>
      <p:pic>
        <p:nvPicPr>
          <p:cNvPr id="1026" name="Picture 2">
            <a:extLst>
              <a:ext uri="{FF2B5EF4-FFF2-40B4-BE49-F238E27FC236}">
                <a16:creationId xmlns:a16="http://schemas.microsoft.com/office/drawing/2014/main" id="{76DDF07E-8B5C-4EE3-A20F-668BC7059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8" y="429260"/>
            <a:ext cx="46958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70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4D64-7161-4B9E-8B65-A9EAC2B50BBD}"/>
              </a:ext>
            </a:extLst>
          </p:cNvPr>
          <p:cNvSpPr>
            <a:spLocks noGrp="1"/>
          </p:cNvSpPr>
          <p:nvPr>
            <p:ph type="ctrTitle"/>
          </p:nvPr>
        </p:nvSpPr>
        <p:spPr>
          <a:xfrm>
            <a:off x="5161280" y="429260"/>
            <a:ext cx="6238902" cy="5494020"/>
          </a:xfrm>
        </p:spPr>
        <p:txBody>
          <a:bodyPr>
            <a:noAutofit/>
          </a:bodyPr>
          <a:lstStyle/>
          <a:p>
            <a:r>
              <a:rPr lang="en-US" sz="5400" dirty="0">
                <a:latin typeface="Times New Roman" panose="02020603050405020304" pitchFamily="18" charset="0"/>
                <a:cs typeface="Times New Roman" panose="02020603050405020304" pitchFamily="18" charset="0"/>
              </a:rPr>
              <a:t>“May Christ lift thee up, and may his sufferings and death . . . rest in your mind forever” </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(Moroni 9:25)</a:t>
            </a:r>
          </a:p>
        </p:txBody>
      </p:sp>
      <p:pic>
        <p:nvPicPr>
          <p:cNvPr id="1026" name="Picture 2">
            <a:extLst>
              <a:ext uri="{FF2B5EF4-FFF2-40B4-BE49-F238E27FC236}">
                <a16:creationId xmlns:a16="http://schemas.microsoft.com/office/drawing/2014/main" id="{76DDF07E-8B5C-4EE3-A20F-668BC7059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8" y="429260"/>
            <a:ext cx="46958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4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4D64-7161-4B9E-8B65-A9EAC2B50BBD}"/>
              </a:ext>
            </a:extLst>
          </p:cNvPr>
          <p:cNvSpPr>
            <a:spLocks noGrp="1"/>
          </p:cNvSpPr>
          <p:nvPr>
            <p:ph type="ctrTitle"/>
          </p:nvPr>
        </p:nvSpPr>
        <p:spPr>
          <a:xfrm>
            <a:off x="5161280" y="429260"/>
            <a:ext cx="6238240" cy="6103620"/>
          </a:xfrm>
        </p:spPr>
        <p:txBody>
          <a:bodyPr>
            <a:noAutofit/>
          </a:bodyPr>
          <a:lstStyle/>
          <a:p>
            <a:r>
              <a:rPr lang="en-US" sz="5400" dirty="0">
                <a:latin typeface="Times New Roman" panose="02020603050405020304" pitchFamily="18" charset="0"/>
                <a:cs typeface="Times New Roman" panose="02020603050405020304" pitchFamily="18" charset="0"/>
              </a:rPr>
              <a:t>“We would to God that we could persuade all men [to] . . . believe in Christ, and view his death, and suffer his cross” </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(Jacob 1:8)</a:t>
            </a:r>
          </a:p>
        </p:txBody>
      </p:sp>
      <p:pic>
        <p:nvPicPr>
          <p:cNvPr id="1026" name="Picture 2">
            <a:extLst>
              <a:ext uri="{FF2B5EF4-FFF2-40B4-BE49-F238E27FC236}">
                <a16:creationId xmlns:a16="http://schemas.microsoft.com/office/drawing/2014/main" id="{76DDF07E-8B5C-4EE3-A20F-668BC7059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8" y="429260"/>
            <a:ext cx="46958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97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4D64-7161-4B9E-8B65-A9EAC2B50BBD}"/>
              </a:ext>
            </a:extLst>
          </p:cNvPr>
          <p:cNvSpPr>
            <a:spLocks noGrp="1"/>
          </p:cNvSpPr>
          <p:nvPr>
            <p:ph type="ctrTitle"/>
          </p:nvPr>
        </p:nvSpPr>
        <p:spPr>
          <a:xfrm>
            <a:off x="4998720" y="178144"/>
            <a:ext cx="6401462" cy="5480976"/>
          </a:xfrm>
        </p:spPr>
        <p:txBody>
          <a:bodyPr>
            <a:noAutofit/>
          </a:bodyPr>
          <a:lstStyle/>
          <a:p>
            <a:r>
              <a:rPr lang="en-US" sz="5400" dirty="0">
                <a:latin typeface="Times New Roman" panose="02020603050405020304" pitchFamily="18" charset="0"/>
                <a:cs typeface="Times New Roman" panose="02020603050405020304" pitchFamily="18" charset="0"/>
              </a:rPr>
              <a:t>“Look unto me in every thought; doubt not, fear not.”</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(Doctrine and Covenants 6:36)</a:t>
            </a:r>
          </a:p>
        </p:txBody>
      </p:sp>
      <p:pic>
        <p:nvPicPr>
          <p:cNvPr id="2050" name="Picture 2">
            <a:extLst>
              <a:ext uri="{FF2B5EF4-FFF2-40B4-BE49-F238E27FC236}">
                <a16:creationId xmlns:a16="http://schemas.microsoft.com/office/drawing/2014/main" id="{18C05995-9B93-432C-B744-1213D89C22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75" t="5630" r="3644" b="34666"/>
          <a:stretch/>
        </p:blipFill>
        <p:spPr bwMode="auto">
          <a:xfrm>
            <a:off x="670560" y="1300480"/>
            <a:ext cx="3779520" cy="409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6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4D64-7161-4B9E-8B65-A9EAC2B50BBD}"/>
              </a:ext>
            </a:extLst>
          </p:cNvPr>
          <p:cNvSpPr>
            <a:spLocks noGrp="1"/>
          </p:cNvSpPr>
          <p:nvPr>
            <p:ph type="ctrTitle"/>
          </p:nvPr>
        </p:nvSpPr>
        <p:spPr>
          <a:xfrm>
            <a:off x="4978400" y="178144"/>
            <a:ext cx="6421782" cy="6375056"/>
          </a:xfrm>
        </p:spPr>
        <p:txBody>
          <a:bodyPr>
            <a:noAutofit/>
          </a:bodyPr>
          <a:lstStyle/>
          <a:p>
            <a:r>
              <a:rPr lang="en-US" sz="4800" dirty="0">
                <a:latin typeface="Times New Roman" panose="02020603050405020304" pitchFamily="18" charset="0"/>
                <a:cs typeface="Times New Roman" panose="02020603050405020304" pitchFamily="18" charset="0"/>
              </a:rPr>
              <a:t>“Behold [meaning “fix your eyes upon”], the wounds which pierced my side, and also the prints of the nails in my hands and feet” </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(Doctrine and Covenants 6:37)</a:t>
            </a:r>
          </a:p>
        </p:txBody>
      </p:sp>
      <p:pic>
        <p:nvPicPr>
          <p:cNvPr id="2050" name="Picture 2">
            <a:extLst>
              <a:ext uri="{FF2B5EF4-FFF2-40B4-BE49-F238E27FC236}">
                <a16:creationId xmlns:a16="http://schemas.microsoft.com/office/drawing/2014/main" id="{18C05995-9B93-432C-B744-1213D89C22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75" t="5630" r="3644" b="34666"/>
          <a:stretch/>
        </p:blipFill>
        <p:spPr bwMode="auto">
          <a:xfrm>
            <a:off x="670560" y="1300480"/>
            <a:ext cx="3779520" cy="409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12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C6D05-DCF7-7644-BC62-4451984D93AE}"/>
              </a:ext>
            </a:extLst>
          </p:cNvPr>
          <p:cNvSpPr>
            <a:spLocks noGrp="1"/>
          </p:cNvSpPr>
          <p:nvPr>
            <p:ph idx="1"/>
          </p:nvPr>
        </p:nvSpPr>
        <p:spPr>
          <a:xfrm>
            <a:off x="3962401" y="279960"/>
            <a:ext cx="7984564" cy="6353922"/>
          </a:xfrm>
        </p:spPr>
        <p:txBody>
          <a:bodyPr>
            <a:noAutofit/>
          </a:bodyPr>
          <a:lstStyle/>
          <a:p>
            <a:pPr marL="0" indent="0">
              <a:buNone/>
            </a:pPr>
            <a:r>
              <a:rPr lang="en-US" sz="4000" dirty="0">
                <a:latin typeface="Georgia" panose="02040502050405020303" pitchFamily="18" charset="0"/>
              </a:rPr>
              <a:t>However dim our days may seem, they have been a lot darker for the Savior of the world. As a reminder of those days, Jesus has chosen, even in a resurrected, otherwise perfected body, to retain for the benefit of His disciples the wounds in His hands and in His feet and in His side—signs, if you will, that painful things happen to the pure and the perfect; </a:t>
            </a:r>
          </a:p>
        </p:txBody>
      </p:sp>
      <p:pic>
        <p:nvPicPr>
          <p:cNvPr id="1026" name="Picture 2" descr="Image result for jeffrey r. holland">
            <a:extLst>
              <a:ext uri="{FF2B5EF4-FFF2-40B4-BE49-F238E27FC236}">
                <a16:creationId xmlns:a16="http://schemas.microsoft.com/office/drawing/2014/main" id="{E8177271-7D7A-4EA9-8362-00BA9B12DE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3528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AEDCC1-4224-4F8A-9867-0485662C6EE3}"/>
              </a:ext>
            </a:extLst>
          </p:cNvPr>
          <p:cNvSpPr/>
          <p:nvPr/>
        </p:nvSpPr>
        <p:spPr>
          <a:xfrm>
            <a:off x="224983" y="4800600"/>
            <a:ext cx="3508817" cy="2308324"/>
          </a:xfrm>
          <a:prstGeom prst="rect">
            <a:avLst/>
          </a:prstGeom>
        </p:spPr>
        <p:txBody>
          <a:bodyPr wrap="square">
            <a:spAutoFit/>
          </a:bodyPr>
          <a:lstStyle/>
          <a:p>
            <a:pPr algn="ctr"/>
            <a:r>
              <a:rPr lang="en-US" dirty="0">
                <a:latin typeface="Georgia" panose="02040502050405020303" pitchFamily="18" charset="0"/>
              </a:rPr>
              <a:t>Elder Jeffrey R. Holland, “Teaching, Preaching, Healing,” </a:t>
            </a:r>
            <a:r>
              <a:rPr lang="en-US" i="1" dirty="0">
                <a:latin typeface="Georgia" panose="02040502050405020303" pitchFamily="18" charset="0"/>
              </a:rPr>
              <a:t>Ensign</a:t>
            </a:r>
            <a:r>
              <a:rPr lang="en-US" dirty="0">
                <a:latin typeface="Georgia" panose="02040502050405020303" pitchFamily="18" charset="0"/>
              </a:rPr>
              <a:t>, January 2003, p. 42.</a:t>
            </a:r>
          </a:p>
          <a:p>
            <a:pPr algn="ctr"/>
            <a:endParaRPr lang="en-US" dirty="0">
              <a:latin typeface="Georgia" panose="02040502050405020303" pitchFamily="18" charset="0"/>
            </a:endParaRPr>
          </a:p>
        </p:txBody>
      </p:sp>
    </p:spTree>
    <p:extLst>
      <p:ext uri="{BB962C8B-B14F-4D97-AF65-F5344CB8AC3E}">
        <p14:creationId xmlns:p14="http://schemas.microsoft.com/office/powerpoint/2010/main" val="984860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394</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Georgia</vt:lpstr>
      <vt:lpstr>Times New Roman</vt:lpstr>
      <vt:lpstr>Office Theme</vt:lpstr>
      <vt:lpstr>If you had to choose one of the following six paintings to hang in your home, which  would you choose?</vt:lpstr>
      <vt:lpstr>4</vt:lpstr>
      <vt:lpstr>“Greater love hath no man than this, that a man lay down his life for his friends”   (John 15:13)</vt:lpstr>
      <vt:lpstr>“God commendeth his love toward us, in that, while we were yet sinners, Christ died for us”  (Romans 5:8)</vt:lpstr>
      <vt:lpstr>“May Christ lift thee up, and may his sufferings and death . . . rest in your mind forever”   (Moroni 9:25)</vt:lpstr>
      <vt:lpstr>“We would to God that we could persuade all men [to] . . . believe in Christ, and view his death, and suffer his cross”   (Jacob 1:8)</vt:lpstr>
      <vt:lpstr>“Look unto me in every thought; doubt not, fear not.”  (Doctrine and Covenants 6:36)</vt:lpstr>
      <vt:lpstr>“Behold [meaning “fix your eyes upon”], the wounds which pierced my side, and also the prints of the nails in my hands and feet”   (Doctrine and Covenants 6:37)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dc:title>
  <dc:creator>John Hilton</dc:creator>
  <cp:lastModifiedBy>John Hilton</cp:lastModifiedBy>
  <cp:revision>2</cp:revision>
  <dcterms:created xsi:type="dcterms:W3CDTF">2020-12-17T03:48:31Z</dcterms:created>
  <dcterms:modified xsi:type="dcterms:W3CDTF">2021-01-22T00:27:00Z</dcterms:modified>
</cp:coreProperties>
</file>