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1076" r:id="rId2"/>
    <p:sldId id="1053" r:id="rId3"/>
    <p:sldId id="977" r:id="rId4"/>
    <p:sldId id="1083" r:id="rId5"/>
    <p:sldId id="978" r:id="rId6"/>
    <p:sldId id="1077" r:id="rId7"/>
    <p:sldId id="980" r:id="rId8"/>
    <p:sldId id="979" r:id="rId9"/>
    <p:sldId id="981" r:id="rId10"/>
    <p:sldId id="1089" r:id="rId11"/>
    <p:sldId id="987" r:id="rId12"/>
    <p:sldId id="1084" r:id="rId13"/>
    <p:sldId id="1078" r:id="rId14"/>
    <p:sldId id="982" r:id="rId15"/>
    <p:sldId id="1209" r:id="rId16"/>
    <p:sldId id="983" r:id="rId17"/>
    <p:sldId id="984" r:id="rId18"/>
    <p:sldId id="985" r:id="rId19"/>
    <p:sldId id="1205" r:id="rId20"/>
    <p:sldId id="1085" r:id="rId21"/>
    <p:sldId id="990" r:id="rId22"/>
    <p:sldId id="1210" r:id="rId23"/>
    <p:sldId id="1086" r:id="rId24"/>
    <p:sldId id="910" r:id="rId25"/>
    <p:sldId id="986" r:id="rId26"/>
    <p:sldId id="989" r:id="rId27"/>
    <p:sldId id="991" r:id="rId28"/>
    <p:sldId id="1211" r:id="rId29"/>
    <p:sldId id="1212" r:id="rId30"/>
    <p:sldId id="972" r:id="rId31"/>
    <p:sldId id="993" r:id="rId32"/>
    <p:sldId id="992" r:id="rId33"/>
    <p:sldId id="1206" r:id="rId34"/>
    <p:sldId id="1087" r:id="rId35"/>
    <p:sldId id="995" r:id="rId36"/>
    <p:sldId id="998" r:id="rId37"/>
    <p:sldId id="997" r:id="rId38"/>
    <p:sldId id="1208" r:id="rId39"/>
    <p:sldId id="794" r:id="rId40"/>
    <p:sldId id="800" r:id="rId41"/>
    <p:sldId id="801" r:id="rId42"/>
    <p:sldId id="802" r:id="rId43"/>
    <p:sldId id="803" r:id="rId44"/>
    <p:sldId id="1207" r:id="rId45"/>
    <p:sldId id="1204" r:id="rId46"/>
    <p:sldId id="121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CCD05-E501-4B72-B4FE-C3C12264938F}" v="1006" dt="2021-01-16T04:40:10.801"/>
    <p1510:client id="{97091289-0445-4A46-9D2B-5E3A52ABD19C}" v="103" dt="2021-01-15T19:53:38.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819" autoAdjust="0"/>
  </p:normalViewPr>
  <p:slideViewPr>
    <p:cSldViewPr snapToGrid="0">
      <p:cViewPr varScale="1">
        <p:scale>
          <a:sx n="43" d="100"/>
          <a:sy n="43" d="100"/>
        </p:scale>
        <p:origin x="15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Harper" userId="I1hQy8xKTQ/uCBXKaiXvoYTjlke+HqBfhKqYeKBH/UA=" providerId="None" clId="Web-{57ACCD05-E501-4B72-B4FE-C3C12264938F}"/>
    <pc:docChg chg="addSld delSld modSld sldOrd">
      <pc:chgData name="Rachel Harper" userId="I1hQy8xKTQ/uCBXKaiXvoYTjlke+HqBfhKqYeKBH/UA=" providerId="None" clId="Web-{57ACCD05-E501-4B72-B4FE-C3C12264938F}" dt="2021-01-16T04:40:10.801" v="876"/>
      <pc:docMkLst>
        <pc:docMk/>
      </pc:docMkLst>
      <pc:sldChg chg="delSp modSp del modNotes">
        <pc:chgData name="Rachel Harper" userId="I1hQy8xKTQ/uCBXKaiXvoYTjlke+HqBfhKqYeKBH/UA=" providerId="None" clId="Web-{57ACCD05-E501-4B72-B4FE-C3C12264938F}" dt="2021-01-16T04:25:32.148" v="777"/>
        <pc:sldMkLst>
          <pc:docMk/>
          <pc:sldMk cId="1075058785" sldId="863"/>
        </pc:sldMkLst>
        <pc:spChg chg="del mod">
          <ac:chgData name="Rachel Harper" userId="I1hQy8xKTQ/uCBXKaiXvoYTjlke+HqBfhKqYeKBH/UA=" providerId="None" clId="Web-{57ACCD05-E501-4B72-B4FE-C3C12264938F}" dt="2021-01-16T04:19:24.925" v="707"/>
          <ac:spMkLst>
            <pc:docMk/>
            <pc:sldMk cId="1075058785" sldId="863"/>
            <ac:spMk id="2" creationId="{A621988D-334D-4E31-AB30-131DBC6C6236}"/>
          </ac:spMkLst>
        </pc:spChg>
        <pc:picChg chg="mod">
          <ac:chgData name="Rachel Harper" userId="I1hQy8xKTQ/uCBXKaiXvoYTjlke+HqBfhKqYeKBH/UA=" providerId="None" clId="Web-{57ACCD05-E501-4B72-B4FE-C3C12264938F}" dt="2021-01-16T04:19:33.519" v="709" actId="1076"/>
          <ac:picMkLst>
            <pc:docMk/>
            <pc:sldMk cId="1075058785" sldId="863"/>
            <ac:picMk id="5" creationId="{346B8CC6-0E63-4050-9CAA-435B5DD72AE8}"/>
          </ac:picMkLst>
        </pc:picChg>
      </pc:sldChg>
      <pc:sldChg chg="addSp delSp modSp del modNotes">
        <pc:chgData name="Rachel Harper" userId="I1hQy8xKTQ/uCBXKaiXvoYTjlke+HqBfhKqYeKBH/UA=" providerId="None" clId="Web-{57ACCD05-E501-4B72-B4FE-C3C12264938F}" dt="2021-01-16T04:25:11.759" v="766"/>
        <pc:sldMkLst>
          <pc:docMk/>
          <pc:sldMk cId="3205186003" sldId="864"/>
        </pc:sldMkLst>
        <pc:spChg chg="del mod">
          <ac:chgData name="Rachel Harper" userId="I1hQy8xKTQ/uCBXKaiXvoYTjlke+HqBfhKqYeKBH/UA=" providerId="None" clId="Web-{57ACCD05-E501-4B72-B4FE-C3C12264938F}" dt="2021-01-16T04:20:46.880" v="727"/>
          <ac:spMkLst>
            <pc:docMk/>
            <pc:sldMk cId="3205186003" sldId="864"/>
            <ac:spMk id="6" creationId="{BF60CDD9-2C16-4018-8305-F97AE61C6772}"/>
          </ac:spMkLst>
        </pc:spChg>
        <pc:picChg chg="add mod">
          <ac:chgData name="Rachel Harper" userId="I1hQy8xKTQ/uCBXKaiXvoYTjlke+HqBfhKqYeKBH/UA=" providerId="None" clId="Web-{57ACCD05-E501-4B72-B4FE-C3C12264938F}" dt="2021-01-16T04:24:17.018" v="757" actId="1076"/>
          <ac:picMkLst>
            <pc:docMk/>
            <pc:sldMk cId="3205186003" sldId="864"/>
            <ac:picMk id="2" creationId="{2145AB51-1A62-42F8-9AA9-4A858862943A}"/>
          </ac:picMkLst>
        </pc:picChg>
        <pc:picChg chg="del mod">
          <ac:chgData name="Rachel Harper" userId="I1hQy8xKTQ/uCBXKaiXvoYTjlke+HqBfhKqYeKBH/UA=" providerId="None" clId="Web-{57ACCD05-E501-4B72-B4FE-C3C12264938F}" dt="2021-01-16T04:22:11.226" v="732"/>
          <ac:picMkLst>
            <pc:docMk/>
            <pc:sldMk cId="3205186003" sldId="864"/>
            <ac:picMk id="5" creationId="{346B8CC6-0E63-4050-9CAA-435B5DD72AE8}"/>
          </ac:picMkLst>
        </pc:picChg>
      </pc:sldChg>
      <pc:sldChg chg="modSp del">
        <pc:chgData name="Rachel Harper" userId="I1hQy8xKTQ/uCBXKaiXvoYTjlke+HqBfhKqYeKBH/UA=" providerId="None" clId="Web-{57ACCD05-E501-4B72-B4FE-C3C12264938F}" dt="2021-01-16T04:20:12.332" v="717"/>
        <pc:sldMkLst>
          <pc:docMk/>
          <pc:sldMk cId="1414590993" sldId="865"/>
        </pc:sldMkLst>
        <pc:spChg chg="mod">
          <ac:chgData name="Rachel Harper" userId="I1hQy8xKTQ/uCBXKaiXvoYTjlke+HqBfhKqYeKBH/UA=" providerId="None" clId="Web-{57ACCD05-E501-4B72-B4FE-C3C12264938F}" dt="2021-01-16T04:20:09.535" v="716" actId="20577"/>
          <ac:spMkLst>
            <pc:docMk/>
            <pc:sldMk cId="1414590993" sldId="865"/>
            <ac:spMk id="7" creationId="{6A7B3DC2-31AE-4530-A5C1-2A643EA4A2F4}"/>
          </ac:spMkLst>
        </pc:spChg>
      </pc:sldChg>
      <pc:sldChg chg="addSp delSp modSp modNotes">
        <pc:chgData name="Rachel Harper" userId="I1hQy8xKTQ/uCBXKaiXvoYTjlke+HqBfhKqYeKBH/UA=" providerId="None" clId="Web-{57ACCD05-E501-4B72-B4FE-C3C12264938F}" dt="2021-01-16T04:28:22.874" v="803"/>
        <pc:sldMkLst>
          <pc:docMk/>
          <pc:sldMk cId="1588296613" sldId="978"/>
        </pc:sldMkLst>
        <pc:spChg chg="del mod">
          <ac:chgData name="Rachel Harper" userId="I1hQy8xKTQ/uCBXKaiXvoYTjlke+HqBfhKqYeKBH/UA=" providerId="None" clId="Web-{57ACCD05-E501-4B72-B4FE-C3C12264938F}" dt="2021-01-16T04:26:12.499" v="781"/>
          <ac:spMkLst>
            <pc:docMk/>
            <pc:sldMk cId="1588296613" sldId="978"/>
            <ac:spMk id="2" creationId="{EE7E213C-A175-4C7C-A2A5-00EE887ACC28}"/>
          </ac:spMkLst>
        </pc:spChg>
        <pc:spChg chg="mod">
          <ac:chgData name="Rachel Harper" userId="I1hQy8xKTQ/uCBXKaiXvoYTjlke+HqBfhKqYeKBH/UA=" providerId="None" clId="Web-{57ACCD05-E501-4B72-B4FE-C3C12264938F}" dt="2021-01-16T04:27:51.600" v="792" actId="1076"/>
          <ac:spMkLst>
            <pc:docMk/>
            <pc:sldMk cId="1588296613" sldId="978"/>
            <ac:spMk id="3" creationId="{41930133-37C0-405A-9C22-DE036E53D048}"/>
          </ac:spMkLst>
        </pc:spChg>
        <pc:picChg chg="add mod">
          <ac:chgData name="Rachel Harper" userId="I1hQy8xKTQ/uCBXKaiXvoYTjlke+HqBfhKqYeKBH/UA=" providerId="None" clId="Web-{57ACCD05-E501-4B72-B4FE-C3C12264938F}" dt="2021-01-16T04:27:53.325" v="793" actId="1076"/>
          <ac:picMkLst>
            <pc:docMk/>
            <pc:sldMk cId="1588296613" sldId="978"/>
            <ac:picMk id="4" creationId="{709517C0-F4D2-4926-AEBB-8D181E153893}"/>
          </ac:picMkLst>
        </pc:picChg>
      </pc:sldChg>
      <pc:sldChg chg="addSp delSp modSp new modNotes">
        <pc:chgData name="Rachel Harper" userId="I1hQy8xKTQ/uCBXKaiXvoYTjlke+HqBfhKqYeKBH/UA=" providerId="None" clId="Web-{57ACCD05-E501-4B72-B4FE-C3C12264938F}" dt="2021-01-16T04:35:05.007" v="840"/>
        <pc:sldMkLst>
          <pc:docMk/>
          <pc:sldMk cId="121279499" sldId="979"/>
        </pc:sldMkLst>
        <pc:spChg chg="del mod">
          <ac:chgData name="Rachel Harper" userId="I1hQy8xKTQ/uCBXKaiXvoYTjlke+HqBfhKqYeKBH/UA=" providerId="None" clId="Web-{57ACCD05-E501-4B72-B4FE-C3C12264938F}" dt="2021-01-16T04:26:07.223" v="779"/>
          <ac:spMkLst>
            <pc:docMk/>
            <pc:sldMk cId="121279499" sldId="979"/>
            <ac:spMk id="2" creationId="{A193A7AF-8959-468F-BF6F-6867C8F8D170}"/>
          </ac:spMkLst>
        </pc:spChg>
        <pc:spChg chg="mod">
          <ac:chgData name="Rachel Harper" userId="I1hQy8xKTQ/uCBXKaiXvoYTjlke+HqBfhKqYeKBH/UA=" providerId="None" clId="Web-{57ACCD05-E501-4B72-B4FE-C3C12264938F}" dt="2021-01-16T04:34:04.114" v="823" actId="14100"/>
          <ac:spMkLst>
            <pc:docMk/>
            <pc:sldMk cId="121279499" sldId="979"/>
            <ac:spMk id="3" creationId="{14F6E4CA-4613-4185-8B20-30ECF0850F82}"/>
          </ac:spMkLst>
        </pc:spChg>
        <pc:spChg chg="add del mod">
          <ac:chgData name="Rachel Harper" userId="I1hQy8xKTQ/uCBXKaiXvoYTjlke+HqBfhKqYeKBH/UA=" providerId="None" clId="Web-{57ACCD05-E501-4B72-B4FE-C3C12264938F}" dt="2021-01-16T04:29:07.126" v="806"/>
          <ac:spMkLst>
            <pc:docMk/>
            <pc:sldMk cId="121279499" sldId="979"/>
            <ac:spMk id="5" creationId="{378739B0-8DEC-437B-8695-5909422C4771}"/>
          </ac:spMkLst>
        </pc:spChg>
        <pc:picChg chg="add mod modCrop">
          <ac:chgData name="Rachel Harper" userId="I1hQy8xKTQ/uCBXKaiXvoYTjlke+HqBfhKqYeKBH/UA=" providerId="None" clId="Web-{57ACCD05-E501-4B72-B4FE-C3C12264938F}" dt="2021-01-16T04:33:58.849" v="821" actId="1076"/>
          <ac:picMkLst>
            <pc:docMk/>
            <pc:sldMk cId="121279499" sldId="979"/>
            <ac:picMk id="6" creationId="{68347580-0D4C-458A-BAF1-27DD3C6965AB}"/>
          </ac:picMkLst>
        </pc:picChg>
      </pc:sldChg>
      <pc:sldChg chg="delSp modSp new">
        <pc:chgData name="Rachel Harper" userId="I1hQy8xKTQ/uCBXKaiXvoYTjlke+HqBfhKqYeKBH/UA=" providerId="None" clId="Web-{57ACCD05-E501-4B72-B4FE-C3C12264938F}" dt="2021-01-16T02:51:07.641" v="54" actId="14100"/>
        <pc:sldMkLst>
          <pc:docMk/>
          <pc:sldMk cId="4001414595" sldId="980"/>
        </pc:sldMkLst>
        <pc:spChg chg="del mod">
          <ac:chgData name="Rachel Harper" userId="I1hQy8xKTQ/uCBXKaiXvoYTjlke+HqBfhKqYeKBH/UA=" providerId="None" clId="Web-{57ACCD05-E501-4B72-B4FE-C3C12264938F}" dt="2021-01-16T02:48:48.012" v="21"/>
          <ac:spMkLst>
            <pc:docMk/>
            <pc:sldMk cId="4001414595" sldId="980"/>
            <ac:spMk id="2" creationId="{1CCE5EAF-CD9E-4963-A2B3-539AF18492A0}"/>
          </ac:spMkLst>
        </pc:spChg>
        <pc:spChg chg="mod">
          <ac:chgData name="Rachel Harper" userId="I1hQy8xKTQ/uCBXKaiXvoYTjlke+HqBfhKqYeKBH/UA=" providerId="None" clId="Web-{57ACCD05-E501-4B72-B4FE-C3C12264938F}" dt="2021-01-16T02:51:07.641" v="54" actId="14100"/>
          <ac:spMkLst>
            <pc:docMk/>
            <pc:sldMk cId="4001414595" sldId="980"/>
            <ac:spMk id="3" creationId="{55E84619-079B-4212-933C-1E4B0DDAFD5C}"/>
          </ac:spMkLst>
        </pc:spChg>
      </pc:sldChg>
      <pc:sldChg chg="addSp delSp modSp new modNotes">
        <pc:chgData name="Rachel Harper" userId="I1hQy8xKTQ/uCBXKaiXvoYTjlke+HqBfhKqYeKBH/UA=" providerId="None" clId="Web-{57ACCD05-E501-4B72-B4FE-C3C12264938F}" dt="2021-01-16T04:38:33.048" v="865"/>
        <pc:sldMkLst>
          <pc:docMk/>
          <pc:sldMk cId="291801494" sldId="981"/>
        </pc:sldMkLst>
        <pc:spChg chg="del mod">
          <ac:chgData name="Rachel Harper" userId="I1hQy8xKTQ/uCBXKaiXvoYTjlke+HqBfhKqYeKBH/UA=" providerId="None" clId="Web-{57ACCD05-E501-4B72-B4FE-C3C12264938F}" dt="2021-01-16T04:37:12.640" v="846"/>
          <ac:spMkLst>
            <pc:docMk/>
            <pc:sldMk cId="291801494" sldId="981"/>
            <ac:spMk id="2" creationId="{7C5CAA4B-8917-43EE-8EA3-98BE6B28800F}"/>
          </ac:spMkLst>
        </pc:spChg>
        <pc:spChg chg="mod">
          <ac:chgData name="Rachel Harper" userId="I1hQy8xKTQ/uCBXKaiXvoYTjlke+HqBfhKqYeKBH/UA=" providerId="None" clId="Web-{57ACCD05-E501-4B72-B4FE-C3C12264938F}" dt="2021-01-16T04:38:19.220" v="859" actId="1076"/>
          <ac:spMkLst>
            <pc:docMk/>
            <pc:sldMk cId="291801494" sldId="981"/>
            <ac:spMk id="3" creationId="{8365A56B-C115-4855-A076-8F1D1AEFD44A}"/>
          </ac:spMkLst>
        </pc:spChg>
        <pc:picChg chg="add mod modCrop">
          <ac:chgData name="Rachel Harper" userId="I1hQy8xKTQ/uCBXKaiXvoYTjlke+HqBfhKqYeKBH/UA=" providerId="None" clId="Web-{57ACCD05-E501-4B72-B4FE-C3C12264938F}" dt="2021-01-16T04:37:54.563" v="856" actId="14100"/>
          <ac:picMkLst>
            <pc:docMk/>
            <pc:sldMk cId="291801494" sldId="981"/>
            <ac:picMk id="4" creationId="{F9FEFA73-8CDE-433E-BBE3-C2AEA35F828C}"/>
          </ac:picMkLst>
        </pc:picChg>
      </pc:sldChg>
      <pc:sldChg chg="addSp delSp modSp new">
        <pc:chgData name="Rachel Harper" userId="I1hQy8xKTQ/uCBXKaiXvoYTjlke+HqBfhKqYeKBH/UA=" providerId="None" clId="Web-{57ACCD05-E501-4B72-B4FE-C3C12264938F}" dt="2021-01-16T03:03:44.507" v="164" actId="14100"/>
        <pc:sldMkLst>
          <pc:docMk/>
          <pc:sldMk cId="2610666754" sldId="982"/>
        </pc:sldMkLst>
        <pc:spChg chg="del mod">
          <ac:chgData name="Rachel Harper" userId="I1hQy8xKTQ/uCBXKaiXvoYTjlke+HqBfhKqYeKBH/UA=" providerId="None" clId="Web-{57ACCD05-E501-4B72-B4FE-C3C12264938F}" dt="2021-01-16T02:59:16.029" v="108"/>
          <ac:spMkLst>
            <pc:docMk/>
            <pc:sldMk cId="2610666754" sldId="982"/>
            <ac:spMk id="2" creationId="{3E30C2F9-AE34-413B-9841-D2A3B02FAE36}"/>
          </ac:spMkLst>
        </pc:spChg>
        <pc:spChg chg="mod">
          <ac:chgData name="Rachel Harper" userId="I1hQy8xKTQ/uCBXKaiXvoYTjlke+HqBfhKqYeKBH/UA=" providerId="None" clId="Web-{57ACCD05-E501-4B72-B4FE-C3C12264938F}" dt="2021-01-16T03:03:44.507" v="164" actId="14100"/>
          <ac:spMkLst>
            <pc:docMk/>
            <pc:sldMk cId="2610666754" sldId="982"/>
            <ac:spMk id="3" creationId="{58AC4B3D-FA37-480D-8F56-2E068F400AC4}"/>
          </ac:spMkLst>
        </pc:spChg>
        <pc:spChg chg="add mod">
          <ac:chgData name="Rachel Harper" userId="I1hQy8xKTQ/uCBXKaiXvoYTjlke+HqBfhKqYeKBH/UA=" providerId="None" clId="Web-{57ACCD05-E501-4B72-B4FE-C3C12264938F}" dt="2021-01-16T03:03:30.741" v="163" actId="14100"/>
          <ac:spMkLst>
            <pc:docMk/>
            <pc:sldMk cId="2610666754" sldId="982"/>
            <ac:spMk id="4" creationId="{8CDE782D-CB79-4BC6-98E3-090A68AB3C18}"/>
          </ac:spMkLst>
        </pc:spChg>
      </pc:sldChg>
      <pc:sldChg chg="delSp modSp new">
        <pc:chgData name="Rachel Harper" userId="I1hQy8xKTQ/uCBXKaiXvoYTjlke+HqBfhKqYeKBH/UA=" providerId="None" clId="Web-{57ACCD05-E501-4B72-B4FE-C3C12264938F}" dt="2021-01-16T04:39:07.752" v="871" actId="1076"/>
        <pc:sldMkLst>
          <pc:docMk/>
          <pc:sldMk cId="2958972433" sldId="983"/>
        </pc:sldMkLst>
        <pc:spChg chg="del mod">
          <ac:chgData name="Rachel Harper" userId="I1hQy8xKTQ/uCBXKaiXvoYTjlke+HqBfhKqYeKBH/UA=" providerId="None" clId="Web-{57ACCD05-E501-4B72-B4FE-C3C12264938F}" dt="2021-01-16T03:06:53.105" v="176"/>
          <ac:spMkLst>
            <pc:docMk/>
            <pc:sldMk cId="2958972433" sldId="983"/>
            <ac:spMk id="2" creationId="{CD280326-5F66-488F-9DBA-2467DC9C82C9}"/>
          </ac:spMkLst>
        </pc:spChg>
        <pc:spChg chg="mod">
          <ac:chgData name="Rachel Harper" userId="I1hQy8xKTQ/uCBXKaiXvoYTjlke+HqBfhKqYeKBH/UA=" providerId="None" clId="Web-{57ACCD05-E501-4B72-B4FE-C3C12264938F}" dt="2021-01-16T04:39:07.752" v="871" actId="1076"/>
          <ac:spMkLst>
            <pc:docMk/>
            <pc:sldMk cId="2958972433" sldId="983"/>
            <ac:spMk id="3" creationId="{77AED1E6-49F6-4699-AE4C-D1DC2620CA82}"/>
          </ac:spMkLst>
        </pc:spChg>
      </pc:sldChg>
      <pc:sldChg chg="new del">
        <pc:chgData name="Rachel Harper" userId="I1hQy8xKTQ/uCBXKaiXvoYTjlke+HqBfhKqYeKBH/UA=" providerId="None" clId="Web-{57ACCD05-E501-4B72-B4FE-C3C12264938F}" dt="2021-01-16T02:55:55.086" v="60"/>
        <pc:sldMkLst>
          <pc:docMk/>
          <pc:sldMk cId="3716884315" sldId="983"/>
        </pc:sldMkLst>
      </pc:sldChg>
      <pc:sldChg chg="addSp delSp modSp new modNotes">
        <pc:chgData name="Rachel Harper" userId="I1hQy8xKTQ/uCBXKaiXvoYTjlke+HqBfhKqYeKBH/UA=" providerId="None" clId="Web-{57ACCD05-E501-4B72-B4FE-C3C12264938F}" dt="2021-01-16T03:16:44.310" v="274"/>
        <pc:sldMkLst>
          <pc:docMk/>
          <pc:sldMk cId="789937387" sldId="984"/>
        </pc:sldMkLst>
        <pc:spChg chg="del mod">
          <ac:chgData name="Rachel Harper" userId="I1hQy8xKTQ/uCBXKaiXvoYTjlke+HqBfhKqYeKBH/UA=" providerId="None" clId="Web-{57ACCD05-E501-4B72-B4FE-C3C12264938F}" dt="2021-01-16T03:13:41.696" v="207"/>
          <ac:spMkLst>
            <pc:docMk/>
            <pc:sldMk cId="789937387" sldId="984"/>
            <ac:spMk id="2" creationId="{A74C8D29-FC8C-4C2A-A117-1378CCE7295E}"/>
          </ac:spMkLst>
        </pc:spChg>
        <pc:spChg chg="del">
          <ac:chgData name="Rachel Harper" userId="I1hQy8xKTQ/uCBXKaiXvoYTjlke+HqBfhKqYeKBH/UA=" providerId="None" clId="Web-{57ACCD05-E501-4B72-B4FE-C3C12264938F}" dt="2021-01-16T03:09:43.188" v="183"/>
          <ac:spMkLst>
            <pc:docMk/>
            <pc:sldMk cId="789937387" sldId="984"/>
            <ac:spMk id="3" creationId="{93C5021B-9BA2-4105-B1DB-A3EE1BB397CD}"/>
          </ac:spMkLst>
        </pc:spChg>
        <pc:picChg chg="add mod ord modCrop">
          <ac:chgData name="Rachel Harper" userId="I1hQy8xKTQ/uCBXKaiXvoYTjlke+HqBfhKqYeKBH/UA=" providerId="None" clId="Web-{57ACCD05-E501-4B72-B4FE-C3C12264938F}" dt="2021-01-16T03:13:54.322" v="210" actId="14100"/>
          <ac:picMkLst>
            <pc:docMk/>
            <pc:sldMk cId="789937387" sldId="984"/>
            <ac:picMk id="4" creationId="{765B4417-89DB-4446-BAC8-D74F54DC726D}"/>
          </ac:picMkLst>
        </pc:picChg>
        <pc:picChg chg="add mod modCrop">
          <ac:chgData name="Rachel Harper" userId="I1hQy8xKTQ/uCBXKaiXvoYTjlke+HqBfhKqYeKBH/UA=" providerId="None" clId="Web-{57ACCD05-E501-4B72-B4FE-C3C12264938F}" dt="2021-01-16T03:13:44.118" v="208" actId="1076"/>
          <ac:picMkLst>
            <pc:docMk/>
            <pc:sldMk cId="789937387" sldId="984"/>
            <ac:picMk id="5" creationId="{B73696EF-E78B-43C0-9D83-67C5720B9104}"/>
          </ac:picMkLst>
        </pc:picChg>
      </pc:sldChg>
      <pc:sldChg chg="delSp modSp new">
        <pc:chgData name="Rachel Harper" userId="I1hQy8xKTQ/uCBXKaiXvoYTjlke+HqBfhKqYeKBH/UA=" providerId="None" clId="Web-{57ACCD05-E501-4B72-B4FE-C3C12264938F}" dt="2021-01-16T03:19:51.878" v="357"/>
        <pc:sldMkLst>
          <pc:docMk/>
          <pc:sldMk cId="4130075579" sldId="985"/>
        </pc:sldMkLst>
        <pc:spChg chg="del mod">
          <ac:chgData name="Rachel Harper" userId="I1hQy8xKTQ/uCBXKaiXvoYTjlke+HqBfhKqYeKBH/UA=" providerId="None" clId="Web-{57ACCD05-E501-4B72-B4FE-C3C12264938F}" dt="2021-01-16T03:19:17.658" v="350"/>
          <ac:spMkLst>
            <pc:docMk/>
            <pc:sldMk cId="4130075579" sldId="985"/>
            <ac:spMk id="2" creationId="{46FE4F2B-EEB7-441A-9E57-9883ABE95006}"/>
          </ac:spMkLst>
        </pc:spChg>
        <pc:spChg chg="mod">
          <ac:chgData name="Rachel Harper" userId="I1hQy8xKTQ/uCBXKaiXvoYTjlke+HqBfhKqYeKBH/UA=" providerId="None" clId="Web-{57ACCD05-E501-4B72-B4FE-C3C12264938F}" dt="2021-01-16T03:19:51.878" v="357"/>
          <ac:spMkLst>
            <pc:docMk/>
            <pc:sldMk cId="4130075579" sldId="985"/>
            <ac:spMk id="3" creationId="{C6E8D2C4-11CD-4BC1-9113-5947F86CCB6B}"/>
          </ac:spMkLst>
        </pc:spChg>
      </pc:sldChg>
      <pc:sldChg chg="addSp delSp modSp new modNotes">
        <pc:chgData name="Rachel Harper" userId="I1hQy8xKTQ/uCBXKaiXvoYTjlke+HqBfhKqYeKBH/UA=" providerId="None" clId="Web-{57ACCD05-E501-4B72-B4FE-C3C12264938F}" dt="2021-01-16T03:23:33.274" v="387" actId="1076"/>
        <pc:sldMkLst>
          <pc:docMk/>
          <pc:sldMk cId="179595112" sldId="986"/>
        </pc:sldMkLst>
        <pc:spChg chg="del mod">
          <ac:chgData name="Rachel Harper" userId="I1hQy8xKTQ/uCBXKaiXvoYTjlke+HqBfhKqYeKBH/UA=" providerId="None" clId="Web-{57ACCD05-E501-4B72-B4FE-C3C12264938F}" dt="2021-01-16T03:21:20.271" v="363"/>
          <ac:spMkLst>
            <pc:docMk/>
            <pc:sldMk cId="179595112" sldId="986"/>
            <ac:spMk id="2" creationId="{4C072A2B-81F1-4E07-A182-9C18CA16F44D}"/>
          </ac:spMkLst>
        </pc:spChg>
        <pc:spChg chg="mod">
          <ac:chgData name="Rachel Harper" userId="I1hQy8xKTQ/uCBXKaiXvoYTjlke+HqBfhKqYeKBH/UA=" providerId="None" clId="Web-{57ACCD05-E501-4B72-B4FE-C3C12264938F}" dt="2021-01-16T03:23:33.274" v="387" actId="1076"/>
          <ac:spMkLst>
            <pc:docMk/>
            <pc:sldMk cId="179595112" sldId="986"/>
            <ac:spMk id="3" creationId="{CE007212-BA9F-4EA5-A40E-1191188C3BEC}"/>
          </ac:spMkLst>
        </pc:spChg>
        <pc:spChg chg="add mod">
          <ac:chgData name="Rachel Harper" userId="I1hQy8xKTQ/uCBXKaiXvoYTjlke+HqBfhKqYeKBH/UA=" providerId="None" clId="Web-{57ACCD05-E501-4B72-B4FE-C3C12264938F}" dt="2021-01-16T03:23:19.336" v="384" actId="1076"/>
          <ac:spMkLst>
            <pc:docMk/>
            <pc:sldMk cId="179595112" sldId="986"/>
            <ac:spMk id="4" creationId="{75C20B93-A4E0-4C4B-8344-59E4FB998471}"/>
          </ac:spMkLst>
        </pc:spChg>
        <pc:picChg chg="add mod">
          <ac:chgData name="Rachel Harper" userId="I1hQy8xKTQ/uCBXKaiXvoYTjlke+HqBfhKqYeKBH/UA=" providerId="None" clId="Web-{57ACCD05-E501-4B72-B4FE-C3C12264938F}" dt="2021-01-16T03:23:09.133" v="382" actId="14100"/>
          <ac:picMkLst>
            <pc:docMk/>
            <pc:sldMk cId="179595112" sldId="986"/>
            <ac:picMk id="5" creationId="{45989478-9FEF-427C-844D-39C64FF9E1F5}"/>
          </ac:picMkLst>
        </pc:picChg>
      </pc:sldChg>
      <pc:sldChg chg="addSp delSp modSp new modNotes">
        <pc:chgData name="Rachel Harper" userId="I1hQy8xKTQ/uCBXKaiXvoYTjlke+HqBfhKqYeKBH/UA=" providerId="None" clId="Web-{57ACCD05-E501-4B72-B4FE-C3C12264938F}" dt="2021-01-16T03:27:34.436" v="424"/>
        <pc:sldMkLst>
          <pc:docMk/>
          <pc:sldMk cId="1850523738" sldId="987"/>
        </pc:sldMkLst>
        <pc:spChg chg="del mod">
          <ac:chgData name="Rachel Harper" userId="I1hQy8xKTQ/uCBXKaiXvoYTjlke+HqBfhKqYeKBH/UA=" providerId="None" clId="Web-{57ACCD05-E501-4B72-B4FE-C3C12264938F}" dt="2021-01-16T03:26:24.388" v="402"/>
          <ac:spMkLst>
            <pc:docMk/>
            <pc:sldMk cId="1850523738" sldId="987"/>
            <ac:spMk id="2" creationId="{3B06B499-6CA6-4A00-9EA2-85E493A94ECA}"/>
          </ac:spMkLst>
        </pc:spChg>
        <pc:spChg chg="mod">
          <ac:chgData name="Rachel Harper" userId="I1hQy8xKTQ/uCBXKaiXvoYTjlke+HqBfhKqYeKBH/UA=" providerId="None" clId="Web-{57ACCD05-E501-4B72-B4FE-C3C12264938F}" dt="2021-01-16T03:27:12.639" v="414" actId="1076"/>
          <ac:spMkLst>
            <pc:docMk/>
            <pc:sldMk cId="1850523738" sldId="987"/>
            <ac:spMk id="3" creationId="{78D88CDF-9F61-4668-BC2E-210C33ADBF2E}"/>
          </ac:spMkLst>
        </pc:spChg>
        <pc:spChg chg="add del mod">
          <ac:chgData name="Rachel Harper" userId="I1hQy8xKTQ/uCBXKaiXvoYTjlke+HqBfhKqYeKBH/UA=" providerId="None" clId="Web-{57ACCD05-E501-4B72-B4FE-C3C12264938F}" dt="2021-01-16T03:26:06.793" v="398"/>
          <ac:spMkLst>
            <pc:docMk/>
            <pc:sldMk cId="1850523738" sldId="987"/>
            <ac:spMk id="4" creationId="{C61D0348-1CB1-4FB9-976C-9936539BF516}"/>
          </ac:spMkLst>
        </pc:spChg>
        <pc:picChg chg="add mod modCrop">
          <ac:chgData name="Rachel Harper" userId="I1hQy8xKTQ/uCBXKaiXvoYTjlke+HqBfhKqYeKBH/UA=" providerId="None" clId="Web-{57ACCD05-E501-4B72-B4FE-C3C12264938F}" dt="2021-01-16T03:27:08.436" v="413" actId="1076"/>
          <ac:picMkLst>
            <pc:docMk/>
            <pc:sldMk cId="1850523738" sldId="987"/>
            <ac:picMk id="5" creationId="{558FF1C5-39BD-41FB-8A3F-559C671FA15F}"/>
          </ac:picMkLst>
        </pc:picChg>
      </pc:sldChg>
      <pc:sldChg chg="delSp modSp new del">
        <pc:chgData name="Rachel Harper" userId="I1hQy8xKTQ/uCBXKaiXvoYTjlke+HqBfhKqYeKBH/UA=" providerId="None" clId="Web-{57ACCD05-E501-4B72-B4FE-C3C12264938F}" dt="2021-01-16T04:40:10.801" v="876"/>
        <pc:sldMkLst>
          <pc:docMk/>
          <pc:sldMk cId="2973551273" sldId="988"/>
        </pc:sldMkLst>
        <pc:spChg chg="del mod">
          <ac:chgData name="Rachel Harper" userId="I1hQy8xKTQ/uCBXKaiXvoYTjlke+HqBfhKqYeKBH/UA=" providerId="None" clId="Web-{57ACCD05-E501-4B72-B4FE-C3C12264938F}" dt="2021-01-16T04:39:32.237" v="873"/>
          <ac:spMkLst>
            <pc:docMk/>
            <pc:sldMk cId="2973551273" sldId="988"/>
            <ac:spMk id="2" creationId="{CB97FC71-D934-47CE-9FA1-2D69CE9D8B85}"/>
          </ac:spMkLst>
        </pc:spChg>
        <pc:spChg chg="mod">
          <ac:chgData name="Rachel Harper" userId="I1hQy8xKTQ/uCBXKaiXvoYTjlke+HqBfhKqYeKBH/UA=" providerId="None" clId="Web-{57ACCD05-E501-4B72-B4FE-C3C12264938F}" dt="2021-01-16T04:39:45.550" v="875" actId="14100"/>
          <ac:spMkLst>
            <pc:docMk/>
            <pc:sldMk cId="2973551273" sldId="988"/>
            <ac:spMk id="3" creationId="{79387112-EDC6-47FC-9CE9-CE18F9086AC6}"/>
          </ac:spMkLst>
        </pc:spChg>
      </pc:sldChg>
      <pc:sldChg chg="addSp delSp modSp new modNotes">
        <pc:chgData name="Rachel Harper" userId="I1hQy8xKTQ/uCBXKaiXvoYTjlke+HqBfhKqYeKBH/UA=" providerId="None" clId="Web-{57ACCD05-E501-4B72-B4FE-C3C12264938F}" dt="2021-01-16T03:46:25.155" v="536" actId="1076"/>
        <pc:sldMkLst>
          <pc:docMk/>
          <pc:sldMk cId="679804622" sldId="989"/>
        </pc:sldMkLst>
        <pc:spChg chg="del mod">
          <ac:chgData name="Rachel Harper" userId="I1hQy8xKTQ/uCBXKaiXvoYTjlke+HqBfhKqYeKBH/UA=" providerId="None" clId="Web-{57ACCD05-E501-4B72-B4FE-C3C12264938F}" dt="2021-01-16T03:36:44.920" v="450"/>
          <ac:spMkLst>
            <pc:docMk/>
            <pc:sldMk cId="679804622" sldId="989"/>
            <ac:spMk id="2" creationId="{BF7D7138-FE02-4F19-B5D5-2A793F8B5884}"/>
          </ac:spMkLst>
        </pc:spChg>
        <pc:spChg chg="mod">
          <ac:chgData name="Rachel Harper" userId="I1hQy8xKTQ/uCBXKaiXvoYTjlke+HqBfhKqYeKBH/UA=" providerId="None" clId="Web-{57ACCD05-E501-4B72-B4FE-C3C12264938F}" dt="2021-01-16T03:43:07.493" v="491" actId="20577"/>
          <ac:spMkLst>
            <pc:docMk/>
            <pc:sldMk cId="679804622" sldId="989"/>
            <ac:spMk id="3" creationId="{57B5F9E6-4199-47CC-AE58-612461B66A46}"/>
          </ac:spMkLst>
        </pc:spChg>
        <pc:picChg chg="add mod modCrop">
          <ac:chgData name="Rachel Harper" userId="I1hQy8xKTQ/uCBXKaiXvoYTjlke+HqBfhKqYeKBH/UA=" providerId="None" clId="Web-{57ACCD05-E501-4B72-B4FE-C3C12264938F}" dt="2021-01-16T03:46:25.155" v="536" actId="1076"/>
          <ac:picMkLst>
            <pc:docMk/>
            <pc:sldMk cId="679804622" sldId="989"/>
            <ac:picMk id="4" creationId="{D531F047-CADB-4C67-85AA-EBF328BA7DD1}"/>
          </ac:picMkLst>
        </pc:picChg>
      </pc:sldChg>
      <pc:sldChg chg="delSp modSp new">
        <pc:chgData name="Rachel Harper" userId="I1hQy8xKTQ/uCBXKaiXvoYTjlke+HqBfhKqYeKBH/UA=" providerId="None" clId="Web-{57ACCD05-E501-4B72-B4FE-C3C12264938F}" dt="2021-01-16T03:45:10.340" v="524" actId="1076"/>
        <pc:sldMkLst>
          <pc:docMk/>
          <pc:sldMk cId="2349308261" sldId="990"/>
        </pc:sldMkLst>
        <pc:spChg chg="del mod">
          <ac:chgData name="Rachel Harper" userId="I1hQy8xKTQ/uCBXKaiXvoYTjlke+HqBfhKqYeKBH/UA=" providerId="None" clId="Web-{57ACCD05-E501-4B72-B4FE-C3C12264938F}" dt="2021-01-16T03:43:14.571" v="497"/>
          <ac:spMkLst>
            <pc:docMk/>
            <pc:sldMk cId="2349308261" sldId="990"/>
            <ac:spMk id="2" creationId="{44BA1B82-341C-47D9-97BC-363C40C99923}"/>
          </ac:spMkLst>
        </pc:spChg>
        <pc:spChg chg="mod">
          <ac:chgData name="Rachel Harper" userId="I1hQy8xKTQ/uCBXKaiXvoYTjlke+HqBfhKqYeKBH/UA=" providerId="None" clId="Web-{57ACCD05-E501-4B72-B4FE-C3C12264938F}" dt="2021-01-16T03:45:10.340" v="524" actId="1076"/>
          <ac:spMkLst>
            <pc:docMk/>
            <pc:sldMk cId="2349308261" sldId="990"/>
            <ac:spMk id="3" creationId="{94D95AB7-4804-445A-9B3F-B2334EEF07BC}"/>
          </ac:spMkLst>
        </pc:spChg>
      </pc:sldChg>
      <pc:sldChg chg="addSp delSp modSp new modNotes">
        <pc:chgData name="Rachel Harper" userId="I1hQy8xKTQ/uCBXKaiXvoYTjlke+HqBfhKqYeKBH/UA=" providerId="None" clId="Web-{57ACCD05-E501-4B72-B4FE-C3C12264938F}" dt="2021-01-16T04:01:37.287" v="576"/>
        <pc:sldMkLst>
          <pc:docMk/>
          <pc:sldMk cId="4057756753" sldId="991"/>
        </pc:sldMkLst>
        <pc:spChg chg="del mod">
          <ac:chgData name="Rachel Harper" userId="I1hQy8xKTQ/uCBXKaiXvoYTjlke+HqBfhKqYeKBH/UA=" providerId="None" clId="Web-{57ACCD05-E501-4B72-B4FE-C3C12264938F}" dt="2021-01-16T03:54:04.900" v="548"/>
          <ac:spMkLst>
            <pc:docMk/>
            <pc:sldMk cId="4057756753" sldId="991"/>
            <ac:spMk id="2" creationId="{3B3E3E49-6840-4C28-8DDE-2A40FF3AD9CA}"/>
          </ac:spMkLst>
        </pc:spChg>
        <pc:spChg chg="del mod">
          <ac:chgData name="Rachel Harper" userId="I1hQy8xKTQ/uCBXKaiXvoYTjlke+HqBfhKqYeKBH/UA=" providerId="None" clId="Web-{57ACCD05-E501-4B72-B4FE-C3C12264938F}" dt="2021-01-16T04:00:56.833" v="564"/>
          <ac:spMkLst>
            <pc:docMk/>
            <pc:sldMk cId="4057756753" sldId="991"/>
            <ac:spMk id="3" creationId="{144B166C-45DC-4FC2-BF49-FD730545FA2E}"/>
          </ac:spMkLst>
        </pc:spChg>
        <pc:spChg chg="add del mod">
          <ac:chgData name="Rachel Harper" userId="I1hQy8xKTQ/uCBXKaiXvoYTjlke+HqBfhKqYeKBH/UA=" providerId="None" clId="Web-{57ACCD05-E501-4B72-B4FE-C3C12264938F}" dt="2021-01-16T04:01:03.614" v="566"/>
          <ac:spMkLst>
            <pc:docMk/>
            <pc:sldMk cId="4057756753" sldId="991"/>
            <ac:spMk id="7" creationId="{D5E0B7AA-5820-485F-B804-79404E41ABBE}"/>
          </ac:spMkLst>
        </pc:spChg>
        <pc:picChg chg="add mod modCrop">
          <ac:chgData name="Rachel Harper" userId="I1hQy8xKTQ/uCBXKaiXvoYTjlke+HqBfhKqYeKBH/UA=" providerId="None" clId="Web-{57ACCD05-E501-4B72-B4FE-C3C12264938F}" dt="2021-01-16T03:54:07.009" v="549" actId="1076"/>
          <ac:picMkLst>
            <pc:docMk/>
            <pc:sldMk cId="4057756753" sldId="991"/>
            <ac:picMk id="4" creationId="{A2500699-897E-48B9-913C-002E3CD33984}"/>
          </ac:picMkLst>
        </pc:picChg>
        <pc:picChg chg="add mod modCrop">
          <ac:chgData name="Rachel Harper" userId="I1hQy8xKTQ/uCBXKaiXvoYTjlke+HqBfhKqYeKBH/UA=" providerId="None" clId="Web-{57ACCD05-E501-4B72-B4FE-C3C12264938F}" dt="2021-01-16T04:01:00.536" v="565" actId="1076"/>
          <ac:picMkLst>
            <pc:docMk/>
            <pc:sldMk cId="4057756753" sldId="991"/>
            <ac:picMk id="5" creationId="{15F0DDFC-4C68-415B-A683-645D0581D7F4}"/>
          </ac:picMkLst>
        </pc:picChg>
      </pc:sldChg>
      <pc:sldChg chg="addSp delSp modSp new">
        <pc:chgData name="Rachel Harper" userId="I1hQy8xKTQ/uCBXKaiXvoYTjlke+HqBfhKqYeKBH/UA=" providerId="None" clId="Web-{57ACCD05-E501-4B72-B4FE-C3C12264938F}" dt="2021-01-16T04:05:32.622" v="608" actId="20577"/>
        <pc:sldMkLst>
          <pc:docMk/>
          <pc:sldMk cId="2650689339" sldId="992"/>
        </pc:sldMkLst>
        <pc:spChg chg="del mod">
          <ac:chgData name="Rachel Harper" userId="I1hQy8xKTQ/uCBXKaiXvoYTjlke+HqBfhKqYeKBH/UA=" providerId="None" clId="Web-{57ACCD05-E501-4B72-B4FE-C3C12264938F}" dt="2021-01-16T04:03:29.836" v="582"/>
          <ac:spMkLst>
            <pc:docMk/>
            <pc:sldMk cId="2650689339" sldId="992"/>
            <ac:spMk id="2" creationId="{2CD09672-7BD0-415D-B484-9D420BE80091}"/>
          </ac:spMkLst>
        </pc:spChg>
        <pc:spChg chg="mod">
          <ac:chgData name="Rachel Harper" userId="I1hQy8xKTQ/uCBXKaiXvoYTjlke+HqBfhKqYeKBH/UA=" providerId="None" clId="Web-{57ACCD05-E501-4B72-B4FE-C3C12264938F}" dt="2021-01-16T04:05:32.622" v="608" actId="20577"/>
          <ac:spMkLst>
            <pc:docMk/>
            <pc:sldMk cId="2650689339" sldId="992"/>
            <ac:spMk id="3" creationId="{C394223F-F277-459F-B4DA-2F4E0D49E591}"/>
          </ac:spMkLst>
        </pc:spChg>
        <pc:spChg chg="add del mod">
          <ac:chgData name="Rachel Harper" userId="I1hQy8xKTQ/uCBXKaiXvoYTjlke+HqBfhKqYeKBH/UA=" providerId="None" clId="Web-{57ACCD05-E501-4B72-B4FE-C3C12264938F}" dt="2021-01-16T04:03:54.962" v="588"/>
          <ac:spMkLst>
            <pc:docMk/>
            <pc:sldMk cId="2650689339" sldId="992"/>
            <ac:spMk id="4" creationId="{0C7DC221-160A-43E5-803A-BA0242233015}"/>
          </ac:spMkLst>
        </pc:spChg>
        <pc:spChg chg="add mod">
          <ac:chgData name="Rachel Harper" userId="I1hQy8xKTQ/uCBXKaiXvoYTjlke+HqBfhKqYeKBH/UA=" providerId="None" clId="Web-{57ACCD05-E501-4B72-B4FE-C3C12264938F}" dt="2021-01-16T04:05:09.371" v="602" actId="1076"/>
          <ac:spMkLst>
            <pc:docMk/>
            <pc:sldMk cId="2650689339" sldId="992"/>
            <ac:spMk id="7" creationId="{5F523F7E-ED83-4F55-AB71-35F4A27AB4CD}"/>
          </ac:spMkLst>
        </pc:spChg>
        <pc:picChg chg="add mod">
          <ac:chgData name="Rachel Harper" userId="I1hQy8xKTQ/uCBXKaiXvoYTjlke+HqBfhKqYeKBH/UA=" providerId="None" clId="Web-{57ACCD05-E501-4B72-B4FE-C3C12264938F}" dt="2021-01-16T04:05:14.262" v="604" actId="1076"/>
          <ac:picMkLst>
            <pc:docMk/>
            <pc:sldMk cId="2650689339" sldId="992"/>
            <ac:picMk id="6" creationId="{4169B997-9EEC-4967-8235-0FC076EFAE23}"/>
          </ac:picMkLst>
        </pc:picChg>
      </pc:sldChg>
      <pc:sldChg chg="addSp delSp modSp new ord modNotes">
        <pc:chgData name="Rachel Harper" userId="I1hQy8xKTQ/uCBXKaiXvoYTjlke+HqBfhKqYeKBH/UA=" providerId="None" clId="Web-{57ACCD05-E501-4B72-B4FE-C3C12264938F}" dt="2021-01-16T04:13:06.618" v="656" actId="1076"/>
        <pc:sldMkLst>
          <pc:docMk/>
          <pc:sldMk cId="1747739366" sldId="993"/>
        </pc:sldMkLst>
        <pc:spChg chg="del mod">
          <ac:chgData name="Rachel Harper" userId="I1hQy8xKTQ/uCBXKaiXvoYTjlke+HqBfhKqYeKBH/UA=" providerId="None" clId="Web-{57ACCD05-E501-4B72-B4FE-C3C12264938F}" dt="2021-01-16T04:08:37.252" v="620"/>
          <ac:spMkLst>
            <pc:docMk/>
            <pc:sldMk cId="1747739366" sldId="993"/>
            <ac:spMk id="2" creationId="{43AE7110-1FA6-40A1-B2B7-4385FB26346E}"/>
          </ac:spMkLst>
        </pc:spChg>
        <pc:spChg chg="mod">
          <ac:chgData name="Rachel Harper" userId="I1hQy8xKTQ/uCBXKaiXvoYTjlke+HqBfhKqYeKBH/UA=" providerId="None" clId="Web-{57ACCD05-E501-4B72-B4FE-C3C12264938F}" dt="2021-01-16T04:13:06.618" v="656" actId="1076"/>
          <ac:spMkLst>
            <pc:docMk/>
            <pc:sldMk cId="1747739366" sldId="993"/>
            <ac:spMk id="3" creationId="{423F59BC-CE4C-4C35-8F67-546FCCC0C331}"/>
          </ac:spMkLst>
        </pc:spChg>
        <pc:picChg chg="add mod modCrop">
          <ac:chgData name="Rachel Harper" userId="I1hQy8xKTQ/uCBXKaiXvoYTjlke+HqBfhKqYeKBH/UA=" providerId="None" clId="Web-{57ACCD05-E501-4B72-B4FE-C3C12264938F}" dt="2021-01-16T04:12:57.540" v="654" actId="1076"/>
          <ac:picMkLst>
            <pc:docMk/>
            <pc:sldMk cId="1747739366" sldId="993"/>
            <ac:picMk id="4" creationId="{3F727A1D-54C8-4059-B4CE-1675882DCACF}"/>
          </ac:picMkLst>
        </pc:picChg>
      </pc:sldChg>
      <pc:sldChg chg="addSp delSp modSp new modNotes">
        <pc:chgData name="Rachel Harper" userId="I1hQy8xKTQ/uCBXKaiXvoYTjlke+HqBfhKqYeKBH/UA=" providerId="None" clId="Web-{57ACCD05-E501-4B72-B4FE-C3C12264938F}" dt="2021-01-16T04:17:42.938" v="695" actId="1076"/>
        <pc:sldMkLst>
          <pc:docMk/>
          <pc:sldMk cId="1726548775" sldId="994"/>
        </pc:sldMkLst>
        <pc:spChg chg="del mod">
          <ac:chgData name="Rachel Harper" userId="I1hQy8xKTQ/uCBXKaiXvoYTjlke+HqBfhKqYeKBH/UA=" providerId="None" clId="Web-{57ACCD05-E501-4B72-B4FE-C3C12264938F}" dt="2021-01-16T04:14:18.901" v="663"/>
          <ac:spMkLst>
            <pc:docMk/>
            <pc:sldMk cId="1726548775" sldId="994"/>
            <ac:spMk id="2" creationId="{AC289BAD-0D95-4668-994F-2D22F079066A}"/>
          </ac:spMkLst>
        </pc:spChg>
        <pc:spChg chg="mod">
          <ac:chgData name="Rachel Harper" userId="I1hQy8xKTQ/uCBXKaiXvoYTjlke+HqBfhKqYeKBH/UA=" providerId="None" clId="Web-{57ACCD05-E501-4B72-B4FE-C3C12264938F}" dt="2021-01-16T04:17:42.938" v="695" actId="1076"/>
          <ac:spMkLst>
            <pc:docMk/>
            <pc:sldMk cId="1726548775" sldId="994"/>
            <ac:spMk id="3" creationId="{75E98794-805B-42EA-841F-021B8D250950}"/>
          </ac:spMkLst>
        </pc:spChg>
        <pc:spChg chg="add mod">
          <ac:chgData name="Rachel Harper" userId="I1hQy8xKTQ/uCBXKaiXvoYTjlke+HqBfhKqYeKBH/UA=" providerId="None" clId="Web-{57ACCD05-E501-4B72-B4FE-C3C12264938F}" dt="2021-01-16T04:16:24.014" v="680" actId="1076"/>
          <ac:spMkLst>
            <pc:docMk/>
            <pc:sldMk cId="1726548775" sldId="994"/>
            <ac:spMk id="4" creationId="{D5C1773E-CE02-4ADD-B92E-906E981BBF13}"/>
          </ac:spMkLst>
        </pc:spChg>
        <pc:picChg chg="add mod">
          <ac:chgData name="Rachel Harper" userId="I1hQy8xKTQ/uCBXKaiXvoYTjlke+HqBfhKqYeKBH/UA=" providerId="None" clId="Web-{57ACCD05-E501-4B72-B4FE-C3C12264938F}" dt="2021-01-16T04:16:26.717" v="681" actId="1076"/>
          <ac:picMkLst>
            <pc:docMk/>
            <pc:sldMk cId="1726548775" sldId="994"/>
            <ac:picMk id="5" creationId="{3FA85236-B5F3-42EA-A1D5-611287FF61E4}"/>
          </ac:picMkLst>
        </pc:picChg>
      </pc:sldChg>
      <pc:sldChg chg="addSp delSp modSp add replId modNotes">
        <pc:chgData name="Rachel Harper" userId="I1hQy8xKTQ/uCBXKaiXvoYTjlke+HqBfhKqYeKBH/UA=" providerId="None" clId="Web-{57ACCD05-E501-4B72-B4FE-C3C12264938F}" dt="2021-01-16T04:25:26.111" v="776"/>
        <pc:sldMkLst>
          <pc:docMk/>
          <pc:sldMk cId="752415892" sldId="995"/>
        </pc:sldMkLst>
        <pc:spChg chg="add del mod">
          <ac:chgData name="Rachel Harper" userId="I1hQy8xKTQ/uCBXKaiXvoYTjlke+HqBfhKqYeKBH/UA=" providerId="None" clId="Web-{57ACCD05-E501-4B72-B4FE-C3C12264938F}" dt="2021-01-16T04:24:59.457" v="765" actId="20577"/>
          <ac:spMkLst>
            <pc:docMk/>
            <pc:sldMk cId="752415892" sldId="995"/>
            <ac:spMk id="6" creationId="{BF60CDD9-2C16-4018-8305-F97AE61C6772}"/>
          </ac:spMkLst>
        </pc:spChg>
        <pc:picChg chg="add mod">
          <ac:chgData name="Rachel Harper" userId="I1hQy8xKTQ/uCBXKaiXvoYTjlke+HqBfhKqYeKBH/UA=" providerId="None" clId="Web-{57ACCD05-E501-4B72-B4FE-C3C12264938F}" dt="2021-01-16T04:23:12.419" v="747" actId="1076"/>
          <ac:picMkLst>
            <pc:docMk/>
            <pc:sldMk cId="752415892" sldId="995"/>
            <ac:picMk id="2" creationId="{99C2B69C-677E-43E7-99A4-CDC52B97F23F}"/>
          </ac:picMkLst>
        </pc:picChg>
        <pc:picChg chg="del">
          <ac:chgData name="Rachel Harper" userId="I1hQy8xKTQ/uCBXKaiXvoYTjlke+HqBfhKqYeKBH/UA=" providerId="None" clId="Web-{57ACCD05-E501-4B72-B4FE-C3C12264938F}" dt="2021-01-16T04:22:54.367" v="742"/>
          <ac:picMkLst>
            <pc:docMk/>
            <pc:sldMk cId="752415892" sldId="995"/>
            <ac:picMk id="5" creationId="{346B8CC6-0E63-4050-9CAA-435B5DD72AE8}"/>
          </ac:picMkLst>
        </pc:picChg>
      </pc:sldChg>
      <pc:sldChg chg="new del">
        <pc:chgData name="Rachel Harper" userId="I1hQy8xKTQ/uCBXKaiXvoYTjlke+HqBfhKqYeKBH/UA=" providerId="None" clId="Web-{57ACCD05-E501-4B72-B4FE-C3C12264938F}" dt="2021-01-16T04:18:25.048" v="697"/>
        <pc:sldMkLst>
          <pc:docMk/>
          <pc:sldMk cId="1766135493" sldId="995"/>
        </pc:sldMkLst>
      </pc:sldChg>
      <pc:sldChg chg="modSp add del replId">
        <pc:chgData name="Rachel Harper" userId="I1hQy8xKTQ/uCBXKaiXvoYTjlke+HqBfhKqYeKBH/UA=" providerId="None" clId="Web-{57ACCD05-E501-4B72-B4FE-C3C12264938F}" dt="2021-01-16T04:23:55.993" v="755"/>
        <pc:sldMkLst>
          <pc:docMk/>
          <pc:sldMk cId="1938923889" sldId="996"/>
        </pc:sldMkLst>
        <pc:spChg chg="mod">
          <ac:chgData name="Rachel Harper" userId="I1hQy8xKTQ/uCBXKaiXvoYTjlke+HqBfhKqYeKBH/UA=" providerId="None" clId="Web-{57ACCD05-E501-4B72-B4FE-C3C12264938F}" dt="2021-01-16T04:20:37.895" v="725" actId="1076"/>
          <ac:spMkLst>
            <pc:docMk/>
            <pc:sldMk cId="1938923889" sldId="996"/>
            <ac:spMk id="6" creationId="{BF60CDD9-2C16-4018-8305-F97AE61C6772}"/>
          </ac:spMkLst>
        </pc:spChg>
      </pc:sldChg>
      <pc:sldChg chg="modSp add replId">
        <pc:chgData name="Rachel Harper" userId="I1hQy8xKTQ/uCBXKaiXvoYTjlke+HqBfhKqYeKBH/UA=" providerId="None" clId="Web-{57ACCD05-E501-4B72-B4FE-C3C12264938F}" dt="2021-01-16T04:23:47.208" v="754" actId="1076"/>
        <pc:sldMkLst>
          <pc:docMk/>
          <pc:sldMk cId="3596067466" sldId="997"/>
        </pc:sldMkLst>
        <pc:spChg chg="mod">
          <ac:chgData name="Rachel Harper" userId="I1hQy8xKTQ/uCBXKaiXvoYTjlke+HqBfhKqYeKBH/UA=" providerId="None" clId="Web-{57ACCD05-E501-4B72-B4FE-C3C12264938F}" dt="2021-01-16T04:23:47.208" v="754" actId="1076"/>
          <ac:spMkLst>
            <pc:docMk/>
            <pc:sldMk cId="3596067466" sldId="997"/>
            <ac:spMk id="6" creationId="{BF60CDD9-2C16-4018-8305-F97AE61C6772}"/>
          </ac:spMkLst>
        </pc:spChg>
      </pc:sldChg>
      <pc:sldChg chg="add replId">
        <pc:chgData name="Rachel Harper" userId="I1hQy8xKTQ/uCBXKaiXvoYTjlke+HqBfhKqYeKBH/UA=" providerId="None" clId="Web-{57ACCD05-E501-4B72-B4FE-C3C12264938F}" dt="2021-01-16T04:24:21.362" v="758"/>
        <pc:sldMkLst>
          <pc:docMk/>
          <pc:sldMk cId="2678001285" sldId="998"/>
        </pc:sldMkLst>
      </pc:sldChg>
    </pc:docChg>
  </pc:docChgLst>
  <pc:docChgLst>
    <pc:chgData name="Rachel Harper" userId="I1hQy8xKTQ/uCBXKaiXvoYTjlke+HqBfhKqYeKBH/UA=" providerId="None" clId="Web-{97091289-0445-4A46-9D2B-5E3A52ABD19C}"/>
    <pc:docChg chg="addSld modSld">
      <pc:chgData name="Rachel Harper" userId="I1hQy8xKTQ/uCBXKaiXvoYTjlke+HqBfhKqYeKBH/UA=" providerId="None" clId="Web-{97091289-0445-4A46-9D2B-5E3A52ABD19C}" dt="2021-01-15T19:54:37.783" v="114"/>
      <pc:docMkLst>
        <pc:docMk/>
      </pc:docMkLst>
      <pc:sldChg chg="modNotes">
        <pc:chgData name="Rachel Harper" userId="I1hQy8xKTQ/uCBXKaiXvoYTjlke+HqBfhKqYeKBH/UA=" providerId="None" clId="Web-{97091289-0445-4A46-9D2B-5E3A52ABD19C}" dt="2021-01-15T19:37:18.806" v="7"/>
        <pc:sldMkLst>
          <pc:docMk/>
          <pc:sldMk cId="366776581" sldId="910"/>
        </pc:sldMkLst>
      </pc:sldChg>
      <pc:sldChg chg="addSp delSp modSp new modNotes">
        <pc:chgData name="Rachel Harper" userId="I1hQy8xKTQ/uCBXKaiXvoYTjlke+HqBfhKqYeKBH/UA=" providerId="None" clId="Web-{97091289-0445-4A46-9D2B-5E3A52ABD19C}" dt="2021-01-15T19:53:38.502" v="113" actId="14100"/>
        <pc:sldMkLst>
          <pc:docMk/>
          <pc:sldMk cId="805737859" sldId="977"/>
        </pc:sldMkLst>
        <pc:spChg chg="del mod">
          <ac:chgData name="Rachel Harper" userId="I1hQy8xKTQ/uCBXKaiXvoYTjlke+HqBfhKqYeKBH/UA=" providerId="None" clId="Web-{97091289-0445-4A46-9D2B-5E3A52ABD19C}" dt="2021-01-15T19:38:48.196" v="19"/>
          <ac:spMkLst>
            <pc:docMk/>
            <pc:sldMk cId="805737859" sldId="977"/>
            <ac:spMk id="2" creationId="{8653B1AF-EFEB-4A6D-B945-9C433F7E2BF2}"/>
          </ac:spMkLst>
        </pc:spChg>
        <pc:spChg chg="mod">
          <ac:chgData name="Rachel Harper" userId="I1hQy8xKTQ/uCBXKaiXvoYTjlke+HqBfhKqYeKBH/UA=" providerId="None" clId="Web-{97091289-0445-4A46-9D2B-5E3A52ABD19C}" dt="2021-01-15T19:53:38.502" v="113" actId="14100"/>
          <ac:spMkLst>
            <pc:docMk/>
            <pc:sldMk cId="805737859" sldId="977"/>
            <ac:spMk id="3" creationId="{E195CF2E-3B76-4EDA-9765-13CB4530522B}"/>
          </ac:spMkLst>
        </pc:spChg>
        <pc:picChg chg="add del mod">
          <ac:chgData name="Rachel Harper" userId="I1hQy8xKTQ/uCBXKaiXvoYTjlke+HqBfhKqYeKBH/UA=" providerId="None" clId="Web-{97091289-0445-4A46-9D2B-5E3A52ABD19C}" dt="2021-01-15T19:44:53.459" v="26"/>
          <ac:picMkLst>
            <pc:docMk/>
            <pc:sldMk cId="805737859" sldId="977"/>
            <ac:picMk id="4" creationId="{4D5A0F81-B40D-4B90-BA92-7764EC555122}"/>
          </ac:picMkLst>
        </pc:picChg>
        <pc:picChg chg="add del mod modCrop">
          <ac:chgData name="Rachel Harper" userId="I1hQy8xKTQ/uCBXKaiXvoYTjlke+HqBfhKqYeKBH/UA=" providerId="None" clId="Web-{97091289-0445-4A46-9D2B-5E3A52ABD19C}" dt="2021-01-15T19:46:35.646" v="43"/>
          <ac:picMkLst>
            <pc:docMk/>
            <pc:sldMk cId="805737859" sldId="977"/>
            <ac:picMk id="5" creationId="{9125B5B4-48DA-41CD-969C-EAF1B8AB7857}"/>
          </ac:picMkLst>
        </pc:picChg>
        <pc:picChg chg="add del mod modCrop">
          <ac:chgData name="Rachel Harper" userId="I1hQy8xKTQ/uCBXKaiXvoYTjlke+HqBfhKqYeKBH/UA=" providerId="None" clId="Web-{97091289-0445-4A46-9D2B-5E3A52ABD19C}" dt="2021-01-15T19:48:43.317" v="57"/>
          <ac:picMkLst>
            <pc:docMk/>
            <pc:sldMk cId="805737859" sldId="977"/>
            <ac:picMk id="6" creationId="{8CF6E4F5-E3AE-427F-9B53-55B6328CFEAB}"/>
          </ac:picMkLst>
        </pc:picChg>
        <pc:picChg chg="add mod modCrop">
          <ac:chgData name="Rachel Harper" userId="I1hQy8xKTQ/uCBXKaiXvoYTjlke+HqBfhKqYeKBH/UA=" providerId="None" clId="Web-{97091289-0445-4A46-9D2B-5E3A52ABD19C}" dt="2021-01-15T19:52:39.018" v="99" actId="1076"/>
          <ac:picMkLst>
            <pc:docMk/>
            <pc:sldMk cId="805737859" sldId="977"/>
            <ac:picMk id="7" creationId="{870160AB-6C05-43CE-B23A-248A9413A60D}"/>
          </ac:picMkLst>
        </pc:picChg>
      </pc:sldChg>
      <pc:sldChg chg="modSp new modNotes">
        <pc:chgData name="Rachel Harper" userId="I1hQy8xKTQ/uCBXKaiXvoYTjlke+HqBfhKqYeKBH/UA=" providerId="None" clId="Web-{97091289-0445-4A46-9D2B-5E3A52ABD19C}" dt="2021-01-15T19:54:37.783" v="114"/>
        <pc:sldMkLst>
          <pc:docMk/>
          <pc:sldMk cId="1588296613" sldId="978"/>
        </pc:sldMkLst>
        <pc:spChg chg="mod">
          <ac:chgData name="Rachel Harper" userId="I1hQy8xKTQ/uCBXKaiXvoYTjlke+HqBfhKqYeKBH/UA=" providerId="None" clId="Web-{97091289-0445-4A46-9D2B-5E3A52ABD19C}" dt="2021-01-15T19:38:34.290" v="17" actId="20577"/>
          <ac:spMkLst>
            <pc:docMk/>
            <pc:sldMk cId="1588296613" sldId="978"/>
            <ac:spMk id="3" creationId="{41930133-37C0-405A-9C22-DE036E53D0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3BE8F-D707-432A-A9D0-836D2AAD74D8}"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92AFB-CCB7-41E6-BF6F-E17A0E5BBC67}" type="slidenum">
              <a:rPr lang="en-US" smtClean="0"/>
              <a:t>‹#›</a:t>
            </a:fld>
            <a:endParaRPr lang="en-US"/>
          </a:p>
        </p:txBody>
      </p:sp>
    </p:spTree>
    <p:extLst>
      <p:ext uri="{BB962C8B-B14F-4D97-AF65-F5344CB8AC3E}">
        <p14:creationId xmlns:p14="http://schemas.microsoft.com/office/powerpoint/2010/main" val="68657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nowhy.bookofmormoncentral.org/knowhy/why-did-the-savior-emphasize-his-risen-body-in-the-nephite-sacra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ewsroom.churchofjesuschrist.org/article/elder-jeffrey-r-holland-admitted-hospita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peeches.byu.edu/speakers/john-a-widtso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The_Phillip_Medhurst_Picture_Torah_24._Adam_and_Eve_are_clothed_in_skins._Genesis_cap_3_v_21._Tyroff.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pload.wikimedia.org/wikipedia/commons/0/09/Pieter_Lastman_-_The_Angel_of_the_Lord_Preventing_Abraham_from_Sacrificing_his_Son_Isaac_-_WGA12483.jp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dsliving.com/5-Gifts-We-Are-Given-When-We-Receive-Our-Temple-Endowment/s/91583"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pload.wikimedia.org/wikipedia/commons/0/09/Pieter_Lastman_-_The_Angel_of_the_Lord_Preventing_Abraham_from_Sacrificing_his_Son_Isaac_-_WGA12483.jpg"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ldsliving.com/5-Gifts-We-Are-Given-When-We-Receive-Our-Temple-Endowment/s/91583"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pload.wikimedia.org/wikipedia/commons/0/09/Pieter_Lastman_-_The_Angel_of_the_Lord_Preventing_Abraham_from_Sacrificing_his_Son_Isaac_-_WGA12483.jp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ldsliving.com/5-Gifts-We-Are-Given-When-We-Receive-Our-Temple-Endowment/s/9158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nagogadoboj.org/bhs/wp-content/uploads/2015/09/B-JK-DivrejTora-5778.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sites.google.com/a/desertsunlimitedatonement.com/desert-sun/desert-sun/jesus-death-resurrection-ascension/122---the-crucifixio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ons.wikimedia.org/wiki/File:Hanky_Linen_Sheer_Curtains_with_pleats_and_rings.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urchofjesuschrist.org/media-library/images/rome-italy-temple-2160441?lang=e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dsliving.com/5-Powerful-Sacrament-Talk-Tips-I-Learned-from-Teaching-Relief-Society/s/8415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dsliving.com/5-Powerful-Sacrament-Talk-Tips-I-Learned-from-Teaching-Relief-Society/s/8415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pencer_W._Kimbal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osephsmithpapers.org/paper-summary/collection-of-sacred-hymns-1835/7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ommons.wikimedia.org/wiki/File:LDS_Baptism_Panama.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binadi#/media/File:DeathOfAbinadi.p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binadi#/media/File:DeathOfAbinadi.p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urchofjesuschrist.org/media/image/ogden-temple-font-baptistry-3743b95?lang=e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1</a:t>
            </a:fld>
            <a:endParaRPr lang="en-US"/>
          </a:p>
        </p:txBody>
      </p:sp>
    </p:spTree>
    <p:extLst>
      <p:ext uri="{BB962C8B-B14F-4D97-AF65-F5344CB8AC3E}">
        <p14:creationId xmlns:p14="http://schemas.microsoft.com/office/powerpoint/2010/main" val="161573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1: </a:t>
            </a:r>
            <a:r>
              <a:rPr lang="en-US" i="1" dirty="0">
                <a:cs typeface="Calibri"/>
              </a:rPr>
              <a:t>The Sacrament Mural</a:t>
            </a:r>
            <a:r>
              <a:rPr lang="en-US" dirty="0">
                <a:cs typeface="Calibri"/>
              </a:rPr>
              <a:t>, Minerva Teichert </a:t>
            </a:r>
            <a:r>
              <a:rPr lang="en-US" dirty="0">
                <a:hlinkClick r:id="rId3"/>
              </a:rPr>
              <a:t>https://knowhy.bookofmormoncentral.org/knowhy/why-did-the-savior-emphasize-his-risen-body-in-the-nephite-sacrament</a:t>
            </a:r>
            <a:endParaRPr lang="en-US" dirty="0">
              <a:cs typeface="Calibri"/>
            </a:endParaRPr>
          </a:p>
          <a:p>
            <a:endParaRPr lang="en-US" dirty="0">
              <a:cs typeface="Calibri"/>
            </a:endParaRPr>
          </a:p>
          <a:p>
            <a:r>
              <a:rPr lang="en-US" dirty="0">
                <a:cs typeface="Calibri"/>
              </a:rPr>
              <a:t>Image 2: </a:t>
            </a:r>
            <a:r>
              <a:rPr lang="en-US" i="1" dirty="0">
                <a:cs typeface="Calibri"/>
              </a:rPr>
              <a:t>The Risen Lord</a:t>
            </a:r>
            <a:r>
              <a:rPr lang="en-US" dirty="0">
                <a:cs typeface="Calibri"/>
              </a:rPr>
              <a:t>, Arnold Friberg </a:t>
            </a:r>
            <a:r>
              <a:rPr lang="en-US" dirty="0">
                <a:hlinkClick r:id="rId3"/>
              </a:rPr>
              <a:t>https://knowhy.bookofmormoncentral.org/knowhy/why-did-the-savior-emphasize-his-risen-body-in-the-nephite-sacrament</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17</a:t>
            </a:fld>
            <a:endParaRPr lang="en-US"/>
          </a:p>
        </p:txBody>
      </p:sp>
    </p:spTree>
    <p:extLst>
      <p:ext uri="{BB962C8B-B14F-4D97-AF65-F5344CB8AC3E}">
        <p14:creationId xmlns:p14="http://schemas.microsoft.com/office/powerpoint/2010/main" val="355656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https://nac.today/en/a/503328</a:t>
            </a:r>
          </a:p>
        </p:txBody>
      </p:sp>
      <p:sp>
        <p:nvSpPr>
          <p:cNvPr id="4" name="Slide Number Placeholder 3"/>
          <p:cNvSpPr>
            <a:spLocks noGrp="1"/>
          </p:cNvSpPr>
          <p:nvPr>
            <p:ph type="sldNum" sz="quarter" idx="5"/>
          </p:nvPr>
        </p:nvSpPr>
        <p:spPr/>
        <p:txBody>
          <a:bodyPr/>
          <a:lstStyle/>
          <a:p>
            <a:fld id="{8F992AFB-CCB7-41E6-BF6F-E17A0E5BBC67}" type="slidenum">
              <a:rPr lang="en-US" smtClean="0"/>
              <a:t>18</a:t>
            </a:fld>
            <a:endParaRPr lang="en-US"/>
          </a:p>
        </p:txBody>
      </p:sp>
    </p:spTree>
    <p:extLst>
      <p:ext uri="{BB962C8B-B14F-4D97-AF65-F5344CB8AC3E}">
        <p14:creationId xmlns:p14="http://schemas.microsoft.com/office/powerpoint/2010/main" val="133154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goes on with additional sacrifices.</a:t>
            </a:r>
          </a:p>
        </p:txBody>
      </p:sp>
      <p:sp>
        <p:nvSpPr>
          <p:cNvPr id="4" name="Slide Number Placeholder 3"/>
          <p:cNvSpPr>
            <a:spLocks noGrp="1"/>
          </p:cNvSpPr>
          <p:nvPr>
            <p:ph type="sldNum" sz="quarter" idx="5"/>
          </p:nvPr>
        </p:nvSpPr>
        <p:spPr/>
        <p:txBody>
          <a:bodyPr/>
          <a:lstStyle/>
          <a:p>
            <a:fld id="{8F992AFB-CCB7-41E6-BF6F-E17A0E5BBC67}" type="slidenum">
              <a:rPr lang="en-US" smtClean="0"/>
              <a:t>21</a:t>
            </a:fld>
            <a:endParaRPr lang="en-US"/>
          </a:p>
        </p:txBody>
      </p:sp>
    </p:spTree>
    <p:extLst>
      <p:ext uri="{BB962C8B-B14F-4D97-AF65-F5344CB8AC3E}">
        <p14:creationId xmlns:p14="http://schemas.microsoft.com/office/powerpoint/2010/main" val="13773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800" dirty="0">
                <a:effectLst/>
                <a:latin typeface="Times New Roman" panose="02020603050405020304" pitchFamily="18" charset="0"/>
                <a:ea typeface="Calibri" panose="020F0502020204030204" pitchFamily="34" charset="0"/>
              </a:rPr>
              <a:t>Carlos </a:t>
            </a:r>
            <a:r>
              <a:rPr lang="es-419" sz="1800" dirty="0" err="1">
                <a:effectLst/>
                <a:latin typeface="Times New Roman" panose="02020603050405020304" pitchFamily="18" charset="0"/>
                <a:ea typeface="Calibri" panose="020F0502020204030204" pitchFamily="34" charset="0"/>
              </a:rPr>
              <a:t>Asay</a:t>
            </a:r>
            <a:r>
              <a:rPr lang="es-419" sz="1800" dirty="0">
                <a:effectLst/>
                <a:latin typeface="Times New Roman" panose="02020603050405020304" pitchFamily="18" charset="0"/>
                <a:ea typeface="Calibri" panose="020F0502020204030204" pitchFamily="34" charset="0"/>
              </a:rPr>
              <a:t>, “The Temple </a:t>
            </a:r>
            <a:r>
              <a:rPr lang="es-419" sz="1800" dirty="0" err="1">
                <a:effectLst/>
                <a:latin typeface="Times New Roman" panose="02020603050405020304" pitchFamily="18" charset="0"/>
                <a:ea typeface="Calibri" panose="020F0502020204030204" pitchFamily="34" charset="0"/>
              </a:rPr>
              <a:t>Garment</a:t>
            </a:r>
            <a:r>
              <a:rPr lang="es-419" sz="1800" dirty="0">
                <a:effectLst/>
                <a:latin typeface="Times New Roman" panose="02020603050405020304" pitchFamily="18" charset="0"/>
                <a:ea typeface="Calibri" panose="020F0502020204030204" pitchFamily="34" charset="0"/>
              </a:rPr>
              <a:t>, </a:t>
            </a:r>
            <a:r>
              <a:rPr lang="es-419" sz="1800" dirty="0" err="1">
                <a:effectLst/>
                <a:latin typeface="Times New Roman" panose="02020603050405020304" pitchFamily="18" charset="0"/>
                <a:ea typeface="Calibri" panose="020F0502020204030204" pitchFamily="34" charset="0"/>
              </a:rPr>
              <a:t>an</a:t>
            </a:r>
            <a:r>
              <a:rPr lang="es-419" sz="1800" dirty="0">
                <a:effectLst/>
                <a:latin typeface="Times New Roman" panose="02020603050405020304" pitchFamily="18" charset="0"/>
                <a:ea typeface="Calibri" panose="020F0502020204030204" pitchFamily="34" charset="0"/>
              </a:rPr>
              <a:t> </a:t>
            </a:r>
            <a:r>
              <a:rPr lang="es-419" sz="1800" dirty="0" err="1">
                <a:effectLst/>
                <a:latin typeface="Times New Roman" panose="02020603050405020304" pitchFamily="18" charset="0"/>
                <a:ea typeface="Calibri" panose="020F0502020204030204" pitchFamily="34" charset="0"/>
              </a:rPr>
              <a:t>Outward</a:t>
            </a:r>
            <a:r>
              <a:rPr lang="es-419" sz="1800" dirty="0">
                <a:effectLst/>
                <a:latin typeface="Times New Roman" panose="02020603050405020304" pitchFamily="18" charset="0"/>
                <a:ea typeface="Calibri" panose="020F0502020204030204" pitchFamily="34" charset="0"/>
              </a:rPr>
              <a:t> </a:t>
            </a:r>
            <a:r>
              <a:rPr lang="es-419" sz="1800" dirty="0" err="1">
                <a:effectLst/>
                <a:latin typeface="Times New Roman" panose="02020603050405020304" pitchFamily="18" charset="0"/>
                <a:ea typeface="Calibri" panose="020F0502020204030204" pitchFamily="34" charset="0"/>
              </a:rPr>
              <a:t>Expression</a:t>
            </a:r>
            <a:r>
              <a:rPr lang="es-419" sz="1800" dirty="0">
                <a:effectLst/>
                <a:latin typeface="Times New Roman" panose="02020603050405020304" pitchFamily="18" charset="0"/>
                <a:ea typeface="Calibri" panose="020F0502020204030204" pitchFamily="34" charset="0"/>
              </a:rPr>
              <a:t> of </a:t>
            </a:r>
            <a:r>
              <a:rPr lang="es-419" sz="1800" dirty="0" err="1">
                <a:effectLst/>
                <a:latin typeface="Times New Roman" panose="02020603050405020304" pitchFamily="18" charset="0"/>
                <a:ea typeface="Calibri" panose="020F0502020204030204" pitchFamily="34" charset="0"/>
              </a:rPr>
              <a:t>an</a:t>
            </a:r>
            <a:r>
              <a:rPr lang="es-419" sz="1800" dirty="0">
                <a:effectLst/>
                <a:latin typeface="Times New Roman" panose="02020603050405020304" pitchFamily="18" charset="0"/>
                <a:ea typeface="Calibri" panose="020F0502020204030204" pitchFamily="34" charset="0"/>
              </a:rPr>
              <a:t> </a:t>
            </a:r>
            <a:r>
              <a:rPr lang="es-419" sz="1800" dirty="0" err="1">
                <a:effectLst/>
                <a:latin typeface="Times New Roman" panose="02020603050405020304" pitchFamily="18" charset="0"/>
                <a:ea typeface="Calibri" panose="020F0502020204030204" pitchFamily="34" charset="0"/>
              </a:rPr>
              <a:t>Inward</a:t>
            </a:r>
            <a:r>
              <a:rPr lang="es-419" sz="1800" dirty="0">
                <a:effectLst/>
                <a:latin typeface="Times New Roman" panose="02020603050405020304" pitchFamily="18" charset="0"/>
                <a:ea typeface="Calibri" panose="020F0502020204030204" pitchFamily="34" charset="0"/>
              </a:rPr>
              <a:t> </a:t>
            </a:r>
            <a:r>
              <a:rPr lang="es-419" sz="1800" dirty="0" err="1">
                <a:effectLst/>
                <a:latin typeface="Times New Roman" panose="02020603050405020304" pitchFamily="18" charset="0"/>
                <a:ea typeface="Calibri" panose="020F0502020204030204" pitchFamily="34" charset="0"/>
              </a:rPr>
              <a:t>Commitment</a:t>
            </a:r>
            <a:r>
              <a:rPr lang="es-419"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cs typeface="Arial" panose="020B0604020202020204" pitchFamily="34" charset="0"/>
              </a:rPr>
              <a:t>Ensign</a:t>
            </a:r>
            <a:r>
              <a:rPr lang="es-419" sz="1800" dirty="0">
                <a:effectLst/>
                <a:latin typeface="Times New Roman" panose="02020603050405020304" pitchFamily="18" charset="0"/>
                <a:ea typeface="Calibri" panose="020F0502020204030204" pitchFamily="34" charset="0"/>
              </a:rPr>
              <a:t>, August 1997. </a:t>
            </a:r>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22</a:t>
            </a:fld>
            <a:endParaRPr lang="en-US"/>
          </a:p>
        </p:txBody>
      </p:sp>
    </p:spTree>
    <p:extLst>
      <p:ext uri="{BB962C8B-B14F-4D97-AF65-F5344CB8AC3E}">
        <p14:creationId xmlns:p14="http://schemas.microsoft.com/office/powerpoint/2010/main" val="173463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https://newsroom.churchofjesuschrist.org/article/elder-jeffrey-r-holland-admitted-hospital</a:t>
            </a:r>
            <a:endParaRPr lang="en-US"/>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24</a:t>
            </a:fld>
            <a:endParaRPr lang="en-US"/>
          </a:p>
        </p:txBody>
      </p:sp>
    </p:spTree>
    <p:extLst>
      <p:ext uri="{BB962C8B-B14F-4D97-AF65-F5344CB8AC3E}">
        <p14:creationId xmlns:p14="http://schemas.microsoft.com/office/powerpoint/2010/main" val="35048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https://speeches.byu.edu/speakers/john-a-widtsoe/</a:t>
            </a:r>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25</a:t>
            </a:fld>
            <a:endParaRPr lang="en-US"/>
          </a:p>
        </p:txBody>
      </p:sp>
    </p:spTree>
    <p:extLst>
      <p:ext uri="{BB962C8B-B14F-4D97-AF65-F5344CB8AC3E}">
        <p14:creationId xmlns:p14="http://schemas.microsoft.com/office/powerpoint/2010/main" val="137213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https://commons.wikimedia.org/wiki/File:The_Phillip_Medhurst_Picture_Torah_24._Adam_and_Eve_are_clothed_in_skins._Genesis_cap_3_v_21._Tyroff.jpg</a:t>
            </a:r>
            <a:endParaRPr lang="en-US" dirty="0"/>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26</a:t>
            </a:fld>
            <a:endParaRPr lang="en-US"/>
          </a:p>
        </p:txBody>
      </p:sp>
    </p:spTree>
    <p:extLst>
      <p:ext uri="{BB962C8B-B14F-4D97-AF65-F5344CB8AC3E}">
        <p14:creationId xmlns:p14="http://schemas.microsoft.com/office/powerpoint/2010/main" val="21255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1: </a:t>
            </a:r>
            <a:r>
              <a:rPr lang="en-US" dirty="0">
                <a:hlinkClick r:id="rId3"/>
              </a:rPr>
              <a:t>https://upload.wikimedia.org/wikipedia/commons/0/09/Pieter_Lastman_-_The_Angel_of_the_Lord_Preventing_Abraham_from_Sacrificing_his_Son_Isaac_-_WGA12483.jpg</a:t>
            </a:r>
            <a:r>
              <a:rPr lang="en-US" dirty="0"/>
              <a:t> </a:t>
            </a:r>
            <a:endParaRPr lang="en-US" dirty="0">
              <a:cs typeface="Calibri"/>
            </a:endParaRPr>
          </a:p>
          <a:p>
            <a:r>
              <a:rPr lang="en-US" dirty="0">
                <a:cs typeface="Calibri"/>
              </a:rPr>
              <a:t>Image 2: </a:t>
            </a:r>
            <a:r>
              <a:rPr lang="en-US" dirty="0">
                <a:hlinkClick r:id="rId4"/>
              </a:rPr>
              <a:t>https://www.ldsliving.com/5-Gifts-We-Are-Given-When-We-Receive-Our-Temple-Endowment/s/91583</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27</a:t>
            </a:fld>
            <a:endParaRPr lang="en-US"/>
          </a:p>
        </p:txBody>
      </p:sp>
    </p:spTree>
    <p:extLst>
      <p:ext uri="{BB962C8B-B14F-4D97-AF65-F5344CB8AC3E}">
        <p14:creationId xmlns:p14="http://schemas.microsoft.com/office/powerpoint/2010/main" val="155781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1: </a:t>
            </a:r>
            <a:r>
              <a:rPr lang="en-US" dirty="0">
                <a:hlinkClick r:id="rId3"/>
              </a:rPr>
              <a:t>https://upload.wikimedia.org/wikipedia/commons/0/09/Pieter_Lastman_-_The_Angel_of_the_Lord_Preventing_Abraham_from_Sacrificing_his_Son_Isaac_-_WGA12483.jpg</a:t>
            </a:r>
            <a:r>
              <a:rPr lang="en-US" dirty="0"/>
              <a:t> </a:t>
            </a:r>
            <a:endParaRPr lang="en-US" dirty="0">
              <a:cs typeface="Calibri"/>
            </a:endParaRPr>
          </a:p>
          <a:p>
            <a:r>
              <a:rPr lang="en-US" dirty="0">
                <a:cs typeface="Calibri"/>
              </a:rPr>
              <a:t>Image 2: </a:t>
            </a:r>
            <a:r>
              <a:rPr lang="en-US" dirty="0">
                <a:hlinkClick r:id="rId4"/>
              </a:rPr>
              <a:t>https://www.ldsliving.com/5-Gifts-We-Are-Given-When-We-Receive-Our-Temple-Endowment/s/91583</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28</a:t>
            </a:fld>
            <a:endParaRPr lang="en-US"/>
          </a:p>
        </p:txBody>
      </p:sp>
    </p:spTree>
    <p:extLst>
      <p:ext uri="{BB962C8B-B14F-4D97-AF65-F5344CB8AC3E}">
        <p14:creationId xmlns:p14="http://schemas.microsoft.com/office/powerpoint/2010/main" val="262795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1: </a:t>
            </a:r>
            <a:r>
              <a:rPr lang="en-US" dirty="0">
                <a:hlinkClick r:id="rId3"/>
              </a:rPr>
              <a:t>https://upload.wikimedia.org/wikipedia/commons/0/09/Pieter_Lastman_-_The_Angel_of_the_Lord_Preventing_Abraham_from_Sacrificing_his_Son_Isaac_-_WGA12483.jpg</a:t>
            </a:r>
            <a:r>
              <a:rPr lang="en-US" dirty="0"/>
              <a:t> </a:t>
            </a:r>
            <a:endParaRPr lang="en-US" dirty="0">
              <a:cs typeface="Calibri"/>
            </a:endParaRPr>
          </a:p>
          <a:p>
            <a:r>
              <a:rPr lang="en-US" dirty="0">
                <a:cs typeface="Calibri"/>
              </a:rPr>
              <a:t>Image 2: </a:t>
            </a:r>
            <a:r>
              <a:rPr lang="en-US" dirty="0">
                <a:hlinkClick r:id="rId4"/>
              </a:rPr>
              <a:t>https://www.ldsliving.com/5-Gifts-We-Are-Given-When-We-Receive-Our-Temple-Endowment/s/91583</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29</a:t>
            </a:fld>
            <a:endParaRPr lang="en-US"/>
          </a:p>
        </p:txBody>
      </p:sp>
    </p:spTree>
    <p:extLst>
      <p:ext uri="{BB962C8B-B14F-4D97-AF65-F5344CB8AC3E}">
        <p14:creationId xmlns:p14="http://schemas.microsoft.com/office/powerpoint/2010/main" val="326593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99FBBC-7D80-4A0A-B5EA-C3AB7EB6A917}"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ancient temple, the Holy of Holies, representing God’s dwelling place, was separated from other parts of the temple by a veil. At Christ’s Crucifixion, the veil of the temple was torn in two (see Matt. 27:51). According to the author of the book of Hebrews, the torn veil means that now all humanity can enter into God’s presence through “the blood of Jesus, by a new and living way . . . through </a:t>
            </a:r>
            <a:r>
              <a:rPr lang="en-US" sz="1200" i="1" kern="1200" dirty="0">
                <a:solidFill>
                  <a:schemeClr val="tx1"/>
                </a:solidFill>
                <a:effectLst/>
                <a:latin typeface="+mn-lt"/>
                <a:ea typeface="+mn-ea"/>
                <a:cs typeface="+mn-cs"/>
              </a:rPr>
              <a:t>the veil, that is to say, his flesh</a:t>
            </a:r>
            <a:r>
              <a:rPr lang="en-US" sz="1200" kern="1200" dirty="0">
                <a:solidFill>
                  <a:schemeClr val="tx1"/>
                </a:solidFill>
                <a:effectLst/>
                <a:latin typeface="+mn-lt"/>
                <a:ea typeface="+mn-ea"/>
                <a:cs typeface="+mn-cs"/>
              </a:rPr>
              <a:t>” (Heb. 10:19–20). In other words, the temple veil represents Christ’s sacrificed body.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parallels between the temple veil (a symbol of Christ’s sacrificed body, discussed below) and the temple garment (with its “several simple marks”) help us see the garment as a powerful symbol of the Savior’s body, sacrificed for us</a:t>
            </a:r>
            <a:r>
              <a:rPr lang="es-419"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s-419" dirty="0">
              <a:cs typeface="Calibri"/>
            </a:endParaRPr>
          </a:p>
          <a:p>
            <a:r>
              <a:rPr lang="es-419" dirty="0" err="1">
                <a:cs typeface="Calibri"/>
              </a:rPr>
              <a:t>Image</a:t>
            </a:r>
            <a:r>
              <a:rPr lang="es-419" dirty="0">
                <a:cs typeface="Calibri"/>
              </a:rPr>
              <a:t> 1: </a:t>
            </a:r>
            <a:r>
              <a:rPr lang="es-419" dirty="0">
                <a:hlinkClick r:id="rId3"/>
              </a:rPr>
              <a:t>http://sinagogadoboj.org/bhs/wp-content/uploads/2015/09/B-JK-DivrejTora-5778.pdf</a:t>
            </a:r>
            <a:endParaRPr lang="es-419" dirty="0"/>
          </a:p>
          <a:p>
            <a:endParaRPr lang="es-419" dirty="0">
              <a:cs typeface="Calibri" panose="020F0502020204030204"/>
            </a:endParaRPr>
          </a:p>
          <a:p>
            <a:r>
              <a:rPr lang="es-419" dirty="0" err="1">
                <a:cs typeface="Calibri" panose="020F0502020204030204"/>
              </a:rPr>
              <a:t>Image</a:t>
            </a:r>
            <a:r>
              <a:rPr lang="es-419" dirty="0">
                <a:cs typeface="Calibri" panose="020F0502020204030204"/>
              </a:rPr>
              <a:t> 2: </a:t>
            </a:r>
            <a:r>
              <a:rPr lang="es-419" dirty="0">
                <a:hlinkClick r:id="rId4"/>
              </a:rPr>
              <a:t>https://sites.google.com/a/desertsunlimitedatonement.com/desert-sun/desert-sun/jesus-death-resurrection-ascension/122---the-crucifixion</a:t>
            </a:r>
            <a:endParaRPr lang="es-419" dirty="0">
              <a:cs typeface="Calibri" panose="020F0502020204030204"/>
            </a:endParaRPr>
          </a:p>
          <a:p>
            <a:endParaRPr lang="es-419" dirty="0"/>
          </a:p>
          <a:p>
            <a:endParaRPr lang="es-419"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30</a:t>
            </a:fld>
            <a:endParaRPr lang="en-US"/>
          </a:p>
        </p:txBody>
      </p:sp>
    </p:spTree>
    <p:extLst>
      <p:ext uri="{BB962C8B-B14F-4D97-AF65-F5344CB8AC3E}">
        <p14:creationId xmlns:p14="http://schemas.microsoft.com/office/powerpoint/2010/main" val="3019438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https://commons.wikimedia.org/wiki/File:Hanky_Linen_Sheer_Curtains_with_pleats_and_rings.jpg</a:t>
            </a:r>
            <a:endParaRPr lang="en-US"/>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31</a:t>
            </a:fld>
            <a:endParaRPr lang="en-US"/>
          </a:p>
        </p:txBody>
      </p:sp>
    </p:spTree>
    <p:extLst>
      <p:ext uri="{BB962C8B-B14F-4D97-AF65-F5344CB8AC3E}">
        <p14:creationId xmlns:p14="http://schemas.microsoft.com/office/powerpoint/2010/main" val="424982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https://www.churchofjesuschrist.org/media-library/images/rome-italy-temple-2160441?lang=eng</a:t>
            </a:r>
            <a:endParaRPr lang="en-US"/>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35</a:t>
            </a:fld>
            <a:endParaRPr lang="en-US"/>
          </a:p>
        </p:txBody>
      </p:sp>
    </p:spTree>
    <p:extLst>
      <p:ext uri="{BB962C8B-B14F-4D97-AF65-F5344CB8AC3E}">
        <p14:creationId xmlns:p14="http://schemas.microsoft.com/office/powerpoint/2010/main" val="224885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Times New Roman" panose="02020603050405020304" pitchFamily="18" charset="0"/>
                <a:ea typeface="Calibri" panose="020F0502020204030204" pitchFamily="34" charset="0"/>
                <a:cs typeface="Arial" panose="020B0604020202020204" pitchFamily="34" charset="0"/>
              </a:rPr>
              <a:t>Whether one thinks of the altar, or the hands clasped together on the altar, the Crucifixion of Jesus Christ is literally at the center of the sealing ordinance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When a husband and wife are sealed together in the temple, their marriage is no longer just about a man and a woman—the Savior is a central third party.</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37</a:t>
            </a:fld>
            <a:endParaRPr lang="en-US"/>
          </a:p>
        </p:txBody>
      </p:sp>
    </p:spTree>
    <p:extLst>
      <p:ext uri="{BB962C8B-B14F-4D97-AF65-F5344CB8AC3E}">
        <p14:creationId xmlns:p14="http://schemas.microsoft.com/office/powerpoint/2010/main" val="4208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642A7E-EF09-486E-ABCD-4C8AE4AE4D18}" type="slidenum">
              <a:rPr lang="en-US" smtClean="0"/>
              <a:pPr>
                <a:defRPr/>
              </a:pPr>
              <a:t>39</a:t>
            </a:fld>
            <a:endParaRPr lang="en-US"/>
          </a:p>
        </p:txBody>
      </p:sp>
    </p:spTree>
    <p:extLst>
      <p:ext uri="{BB962C8B-B14F-4D97-AF65-F5344CB8AC3E}">
        <p14:creationId xmlns:p14="http://schemas.microsoft.com/office/powerpoint/2010/main" val="321489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642A7E-EF09-486E-ABCD-4C8AE4AE4D18}" type="slidenum">
              <a:rPr lang="en-US" smtClean="0"/>
              <a:pPr>
                <a:defRPr/>
              </a:pPr>
              <a:t>40</a:t>
            </a:fld>
            <a:endParaRPr lang="en-US"/>
          </a:p>
        </p:txBody>
      </p:sp>
    </p:spTree>
    <p:extLst>
      <p:ext uri="{BB962C8B-B14F-4D97-AF65-F5344CB8AC3E}">
        <p14:creationId xmlns:p14="http://schemas.microsoft.com/office/powerpoint/2010/main" val="2369267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642A7E-EF09-486E-ABCD-4C8AE4AE4D18}" type="slidenum">
              <a:rPr lang="en-US" smtClean="0"/>
              <a:pPr>
                <a:defRPr/>
              </a:pPr>
              <a:t>41</a:t>
            </a:fld>
            <a:endParaRPr lang="en-US"/>
          </a:p>
        </p:txBody>
      </p:sp>
    </p:spTree>
    <p:extLst>
      <p:ext uri="{BB962C8B-B14F-4D97-AF65-F5344CB8AC3E}">
        <p14:creationId xmlns:p14="http://schemas.microsoft.com/office/powerpoint/2010/main" val="416611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642A7E-EF09-486E-ABCD-4C8AE4AE4D18}" type="slidenum">
              <a:rPr lang="en-US" smtClean="0"/>
              <a:pPr>
                <a:defRPr/>
              </a:pPr>
              <a:t>42</a:t>
            </a:fld>
            <a:endParaRPr lang="en-US"/>
          </a:p>
        </p:txBody>
      </p:sp>
    </p:spTree>
    <p:extLst>
      <p:ext uri="{BB962C8B-B14F-4D97-AF65-F5344CB8AC3E}">
        <p14:creationId xmlns:p14="http://schemas.microsoft.com/office/powerpoint/2010/main" val="2014423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642A7E-EF09-486E-ABCD-4C8AE4AE4D18}" type="slidenum">
              <a:rPr lang="en-US" smtClean="0"/>
              <a:pPr>
                <a:defRPr/>
              </a:pPr>
              <a:t>43</a:t>
            </a:fld>
            <a:endParaRPr lang="en-US"/>
          </a:p>
        </p:txBody>
      </p:sp>
    </p:spTree>
    <p:extLst>
      <p:ext uri="{BB962C8B-B14F-4D97-AF65-F5344CB8AC3E}">
        <p14:creationId xmlns:p14="http://schemas.microsoft.com/office/powerpoint/2010/main" val="1650045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46</a:t>
            </a:fld>
            <a:endParaRPr lang="en-US"/>
          </a:p>
        </p:txBody>
      </p:sp>
    </p:spTree>
    <p:extLst>
      <p:ext uri="{BB962C8B-B14F-4D97-AF65-F5344CB8AC3E}">
        <p14:creationId xmlns:p14="http://schemas.microsoft.com/office/powerpoint/2010/main" val="383123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a:t>
            </a:r>
            <a:r>
              <a:rPr lang="en-US" dirty="0">
                <a:hlinkClick r:id="rId3"/>
              </a:rPr>
              <a:t>https://www.ldsliving.com/5-Powerful-Sacrament-Talk-Tips-I-Learned-from-Teaching-Relief-Society/s/84158</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3</a:t>
            </a:fld>
            <a:endParaRPr lang="en-US"/>
          </a:p>
        </p:txBody>
      </p:sp>
    </p:spTree>
    <p:extLst>
      <p:ext uri="{BB962C8B-B14F-4D97-AF65-F5344CB8AC3E}">
        <p14:creationId xmlns:p14="http://schemas.microsoft.com/office/powerpoint/2010/main" val="364038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a:t>
            </a:r>
            <a:r>
              <a:rPr lang="en-US" dirty="0">
                <a:hlinkClick r:id="rId3"/>
              </a:rPr>
              <a:t>https://www.ldsliving.com/5-Powerful-Sacrament-Talk-Tips-I-Learned-from-Teaching-Relief-Society/s/84158</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4</a:t>
            </a:fld>
            <a:endParaRPr lang="en-US"/>
          </a:p>
        </p:txBody>
      </p:sp>
    </p:spTree>
    <p:extLst>
      <p:ext uri="{BB962C8B-B14F-4D97-AF65-F5344CB8AC3E}">
        <p14:creationId xmlns:p14="http://schemas.microsoft.com/office/powerpoint/2010/main" val="412621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Gerry Avant, “Learning Gospel Is Lifetime Pursuit,” </a:t>
            </a:r>
            <a:r>
              <a:rPr lang="en-US" i="1" dirty="0"/>
              <a:t>Church News</a:t>
            </a:r>
            <a:r>
              <a:rPr lang="en-US" dirty="0"/>
              <a:t>, March 24, 1990, 10.</a:t>
            </a:r>
          </a:p>
          <a:p>
            <a:endParaRPr lang="en-US" dirty="0">
              <a:cs typeface="Calibri"/>
            </a:endParaRPr>
          </a:p>
          <a:p>
            <a:r>
              <a:rPr lang="en-US" dirty="0"/>
              <a:t>Image: </a:t>
            </a:r>
            <a:r>
              <a:rPr lang="en-US" dirty="0">
                <a:hlinkClick r:id="rId3"/>
              </a:rPr>
              <a:t>https://en.wikipedia.org/wiki/Spencer_W._Kimball</a:t>
            </a:r>
            <a:endParaRPr lang="en-US" dirty="0">
              <a:cs typeface="Calibri"/>
              <a:hlinkClick r:id="rId3"/>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5</a:t>
            </a:fld>
            <a:endParaRPr lang="en-US"/>
          </a:p>
        </p:txBody>
      </p:sp>
    </p:spTree>
    <p:extLst>
      <p:ext uri="{BB962C8B-B14F-4D97-AF65-F5344CB8AC3E}">
        <p14:creationId xmlns:p14="http://schemas.microsoft.com/office/powerpoint/2010/main" val="16183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Hymn 55” and “Hymn 54,” in </a:t>
            </a:r>
            <a:r>
              <a:rPr lang="en-US" i="1" dirty="0"/>
              <a:t>A Collection of Sacred Hymns for the Church of the Latter Day Saints </a:t>
            </a:r>
            <a:r>
              <a:rPr lang="en-US" dirty="0"/>
              <a:t>(Kirtland, OH: F. G. Williams &amp; Co., 1835), 71, available at </a:t>
            </a:r>
            <a:r>
              <a:rPr lang="en-US" u="sng" dirty="0">
                <a:hlinkClick r:id="rId3"/>
              </a:rPr>
              <a:t>https://www.josephsmithpapers.org/paper-summary/collection-of-sacred-hymns-1835/73</a:t>
            </a:r>
            <a:r>
              <a:rPr lang="en-US" u="sng" dirty="0"/>
              <a:t>.</a:t>
            </a:r>
            <a:endParaRPr lang="en-US" dirty="0">
              <a:cs typeface="Calibri" panose="020F0502020204030204"/>
            </a:endParaRPr>
          </a:p>
          <a:p>
            <a:endParaRPr lang="en-US" u="sng" dirty="0">
              <a:cs typeface="Calibri"/>
            </a:endParaRPr>
          </a:p>
          <a:p>
            <a:r>
              <a:rPr lang="en-US" dirty="0"/>
              <a:t>Image: </a:t>
            </a:r>
            <a:r>
              <a:rPr lang="en-US" dirty="0">
                <a:hlinkClick r:id="rId4"/>
              </a:rPr>
              <a:t>https://commons.wikimedia.org/wiki/File:LDS_Baptism_Panama.JPG</a:t>
            </a:r>
            <a:endParaRPr lang="en-US" dirty="0">
              <a:cs typeface="Calibri"/>
              <a:hlinkClick r:id="rId4"/>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8</a:t>
            </a:fld>
            <a:endParaRPr lang="en-US"/>
          </a:p>
        </p:txBody>
      </p:sp>
    </p:spTree>
    <p:extLst>
      <p:ext uri="{BB962C8B-B14F-4D97-AF65-F5344CB8AC3E}">
        <p14:creationId xmlns:p14="http://schemas.microsoft.com/office/powerpoint/2010/main" val="371134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https://en.wikipedia.org/wiki/Abinadi#/media/File:DeathOfAbinadi.png</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9</a:t>
            </a:fld>
            <a:endParaRPr lang="en-US"/>
          </a:p>
        </p:txBody>
      </p:sp>
    </p:spTree>
    <p:extLst>
      <p:ext uri="{BB962C8B-B14F-4D97-AF65-F5344CB8AC3E}">
        <p14:creationId xmlns:p14="http://schemas.microsoft.com/office/powerpoint/2010/main" val="62324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https://en.wikipedia.org/wiki/Abinadi#/media/File:DeathOfAbinadi.png</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8F992AFB-CCB7-41E6-BF6F-E17A0E5BBC67}" type="slidenum">
              <a:rPr lang="en-US" smtClean="0"/>
              <a:t>10</a:t>
            </a:fld>
            <a:endParaRPr lang="en-US"/>
          </a:p>
        </p:txBody>
      </p:sp>
    </p:spTree>
    <p:extLst>
      <p:ext uri="{BB962C8B-B14F-4D97-AF65-F5344CB8AC3E}">
        <p14:creationId xmlns:p14="http://schemas.microsoft.com/office/powerpoint/2010/main" val="102012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a:t>
            </a:r>
            <a:r>
              <a:rPr lang="en-US" dirty="0">
                <a:hlinkClick r:id="rId3"/>
              </a:rPr>
              <a:t>https://www.churchofjesuschrist.org/media/image/ogden-temple-font-baptistry-3743b95?lang=eng</a:t>
            </a:r>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992AFB-CCB7-41E6-BF6F-E17A0E5BBC67}" type="slidenum">
              <a:rPr lang="en-US" smtClean="0"/>
              <a:t>11</a:t>
            </a:fld>
            <a:endParaRPr lang="en-US"/>
          </a:p>
        </p:txBody>
      </p:sp>
    </p:spTree>
    <p:extLst>
      <p:ext uri="{BB962C8B-B14F-4D97-AF65-F5344CB8AC3E}">
        <p14:creationId xmlns:p14="http://schemas.microsoft.com/office/powerpoint/2010/main" val="297715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EE97AAC2-7E25-4482-BA33-966DB1049540}" type="datetimeFigureOut">
              <a:rPr lang="en-US" smtClean="0"/>
              <a:t>3/17/2021</a:t>
            </a:fld>
            <a:endParaRPr lang="en-US"/>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19DDF413-307F-4C82-A9E4-B836B3E20E98}" type="slidenum">
              <a:rPr lang="en-US" smtClean="0"/>
              <a:t>‹#›</a:t>
            </a:fld>
            <a:endParaRPr lang="en-US"/>
          </a:p>
        </p:txBody>
      </p:sp>
    </p:spTree>
    <p:extLst>
      <p:ext uri="{BB962C8B-B14F-4D97-AF65-F5344CB8AC3E}">
        <p14:creationId xmlns:p14="http://schemas.microsoft.com/office/powerpoint/2010/main" val="17623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4D92B-4941-DD4D-88DA-C4E15BFCA05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5A97728-689B-A644-AD25-7585441238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B1BBA-4E69-7F4B-B715-A59563980128}"/>
              </a:ext>
            </a:extLst>
          </p:cNvPr>
          <p:cNvSpPr>
            <a:spLocks noGrp="1"/>
          </p:cNvSpPr>
          <p:nvPr>
            <p:ph type="sldNum" sz="quarter" idx="12"/>
          </p:nvPr>
        </p:nvSpPr>
        <p:spPr/>
        <p:txBody>
          <a:bodyPr/>
          <a:lstStyle/>
          <a:p>
            <a:fld id="{27E4D823-A979-4DE7-B630-4A5F6F881DB2}" type="slidenum">
              <a:rPr lang="en-US" smtClean="0"/>
              <a:pPr/>
              <a:t>‹#›</a:t>
            </a:fld>
            <a:endParaRPr lang="en-US"/>
          </a:p>
        </p:txBody>
      </p:sp>
    </p:spTree>
    <p:extLst>
      <p:ext uri="{BB962C8B-B14F-4D97-AF65-F5344CB8AC3E}">
        <p14:creationId xmlns:p14="http://schemas.microsoft.com/office/powerpoint/2010/main" val="114911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68A573E3-C3B5-4FEA-ADB0-AD93294519EE}"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159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5159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5559608"/>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temples.churchofjesuschrist.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ldsliving.com/The-Beautiful-Symbolism-of-Temple-Sealings-and-How-They-Represent-Christ-s-Suffering/s/89099"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5E0D-0D81-47F2-8B91-5D528CD8B010}"/>
              </a:ext>
            </a:extLst>
          </p:cNvPr>
          <p:cNvSpPr>
            <a:spLocks noGrp="1"/>
          </p:cNvSpPr>
          <p:nvPr>
            <p:ph type="title"/>
          </p:nvPr>
        </p:nvSpPr>
        <p:spPr>
          <a:xfrm>
            <a:off x="913795" y="357812"/>
            <a:ext cx="10353762" cy="970450"/>
          </a:xfrm>
        </p:spPr>
        <p:txBody>
          <a:bodyPr>
            <a:normAutofit fontScale="90000"/>
          </a:bodyPr>
          <a:lstStyle/>
          <a:p>
            <a:r>
              <a:rPr lang="en-US" b="1" dirty="0">
                <a:latin typeface="Georgia" panose="02040502050405020303" pitchFamily="18" charset="0"/>
              </a:rPr>
              <a:t>Welcome to Class! </a:t>
            </a:r>
            <a:br>
              <a:rPr lang="en-US" b="1" dirty="0">
                <a:latin typeface="Georgia" panose="02040502050405020303" pitchFamily="18" charset="0"/>
              </a:rPr>
            </a:br>
            <a:r>
              <a:rPr lang="en-US" b="1" dirty="0">
                <a:latin typeface="Georgia" panose="02040502050405020303" pitchFamily="18" charset="0"/>
              </a:rPr>
              <a:t>Before We Start…</a:t>
            </a:r>
          </a:p>
        </p:txBody>
      </p:sp>
      <p:sp>
        <p:nvSpPr>
          <p:cNvPr id="3" name="Content Placeholder 2">
            <a:extLst>
              <a:ext uri="{FF2B5EF4-FFF2-40B4-BE49-F238E27FC236}">
                <a16:creationId xmlns:a16="http://schemas.microsoft.com/office/drawing/2014/main" id="{925AF04A-29DD-481E-A857-3BF1C0759D2F}"/>
              </a:ext>
            </a:extLst>
          </p:cNvPr>
          <p:cNvSpPr>
            <a:spLocks noGrp="1"/>
          </p:cNvSpPr>
          <p:nvPr>
            <p:ph idx="1"/>
          </p:nvPr>
        </p:nvSpPr>
        <p:spPr>
          <a:xfrm>
            <a:off x="304798" y="1756610"/>
            <a:ext cx="6505075" cy="5101389"/>
          </a:xfrm>
        </p:spPr>
        <p:txBody>
          <a:bodyPr>
            <a:noAutofit/>
          </a:bodyPr>
          <a:lstStyle/>
          <a:p>
            <a:r>
              <a:rPr lang="en-US" dirty="0">
                <a:latin typeface="Georgia" panose="02040502050405020303" pitchFamily="18" charset="0"/>
              </a:rPr>
              <a:t>Enjoy this music: “Glorious Day,” by Casting Crowns</a:t>
            </a:r>
          </a:p>
          <a:p>
            <a:r>
              <a:rPr lang="en-US" dirty="0"/>
              <a:t>Test opens today, closes Saturday at 11:59 PM (same structure as previous test)</a:t>
            </a:r>
          </a:p>
          <a:p>
            <a:r>
              <a:rPr lang="en-US" dirty="0">
                <a:latin typeface="Georgia" panose="02040502050405020303" pitchFamily="18" charset="0"/>
              </a:rPr>
              <a:t>No readings for clas</a:t>
            </a:r>
            <a:r>
              <a:rPr lang="en-US" dirty="0"/>
              <a:t>s on Monday—take the test, work on your paper!</a:t>
            </a:r>
            <a:endParaRPr lang="en-US" dirty="0">
              <a:latin typeface="Georgia" panose="02040502050405020303" pitchFamily="18" charset="0"/>
            </a:endParaRPr>
          </a:p>
        </p:txBody>
      </p:sp>
      <p:pic>
        <p:nvPicPr>
          <p:cNvPr id="5" name="Picture 4" descr="A group of people standing in front of a building&#10;&#10;Description automatically generated">
            <a:extLst>
              <a:ext uri="{FF2B5EF4-FFF2-40B4-BE49-F238E27FC236}">
                <a16:creationId xmlns:a16="http://schemas.microsoft.com/office/drawing/2014/main" id="{77FD1F4F-6380-418C-BFD8-C0E1BBEF9730}"/>
              </a:ext>
            </a:extLst>
          </p:cNvPr>
          <p:cNvPicPr>
            <a:picLocks noChangeAspect="1"/>
          </p:cNvPicPr>
          <p:nvPr/>
        </p:nvPicPr>
        <p:blipFill rotWithShape="1">
          <a:blip r:embed="rId3"/>
          <a:srcRect l="16642" r="23650" b="-268"/>
          <a:stretch/>
        </p:blipFill>
        <p:spPr>
          <a:xfrm>
            <a:off x="7402881" y="1959793"/>
            <a:ext cx="4277628" cy="3936993"/>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42338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5A56B-C115-4855-A076-8F1D1AEFD44A}"/>
              </a:ext>
            </a:extLst>
          </p:cNvPr>
          <p:cNvSpPr>
            <a:spLocks noGrp="1"/>
          </p:cNvSpPr>
          <p:nvPr>
            <p:ph idx="1"/>
          </p:nvPr>
        </p:nvSpPr>
        <p:spPr>
          <a:xfrm>
            <a:off x="581286" y="693359"/>
            <a:ext cx="5338417" cy="5596604"/>
          </a:xfrm>
        </p:spPr>
        <p:txBody>
          <a:bodyPr/>
          <a:lstStyle/>
          <a:p>
            <a:pPr marL="37465" indent="0">
              <a:buNone/>
            </a:pPr>
            <a:r>
              <a:rPr lang="en-US" sz="4000" dirty="0">
                <a:ln>
                  <a:solidFill>
                    <a:prstClr val="black">
                      <a:lumMod val="75000"/>
                      <a:lumOff val="25000"/>
                      <a:alpha val="10000"/>
                    </a:prstClr>
                  </a:solidFill>
                </a:ln>
                <a:latin typeface="Georgia"/>
              </a:rPr>
              <a:t>Alma taught that at baptism we covenant “...to stand as witnesses of God at all times and in all things, and in all places that ye may be in, </a:t>
            </a:r>
            <a:r>
              <a:rPr lang="en-US" sz="4000" i="1" dirty="0">
                <a:ln>
                  <a:solidFill>
                    <a:prstClr val="black">
                      <a:lumMod val="75000"/>
                      <a:lumOff val="25000"/>
                      <a:alpha val="10000"/>
                    </a:prstClr>
                  </a:solidFill>
                </a:ln>
                <a:latin typeface="Georgia"/>
              </a:rPr>
              <a:t>even until death</a:t>
            </a:r>
            <a:r>
              <a:rPr lang="en-US" sz="4000" dirty="0">
                <a:ln>
                  <a:solidFill>
                    <a:prstClr val="black">
                      <a:lumMod val="75000"/>
                      <a:lumOff val="25000"/>
                      <a:alpha val="10000"/>
                    </a:prstClr>
                  </a:solidFill>
                </a:ln>
                <a:latin typeface="Georgia"/>
              </a:rPr>
              <a:t>” (Mosiah 18:9).</a:t>
            </a:r>
            <a:endParaRPr lang="en-US" sz="4000" dirty="0">
              <a:latin typeface="Georgia"/>
            </a:endParaRPr>
          </a:p>
        </p:txBody>
      </p:sp>
      <p:pic>
        <p:nvPicPr>
          <p:cNvPr id="4" name="Picture 4" descr="A vintage photo of a group of people&#10;&#10;Description automatically generated">
            <a:extLst>
              <a:ext uri="{FF2B5EF4-FFF2-40B4-BE49-F238E27FC236}">
                <a16:creationId xmlns:a16="http://schemas.microsoft.com/office/drawing/2014/main" id="{F9FEFA73-8CDE-433E-BBE3-C2AEA35F828C}"/>
              </a:ext>
            </a:extLst>
          </p:cNvPr>
          <p:cNvPicPr>
            <a:picLocks noChangeAspect="1"/>
          </p:cNvPicPr>
          <p:nvPr/>
        </p:nvPicPr>
        <p:blipFill rotWithShape="1">
          <a:blip r:embed="rId3"/>
          <a:srcRect t="7609" r="-583" b="15217"/>
          <a:stretch/>
        </p:blipFill>
        <p:spPr>
          <a:xfrm>
            <a:off x="6253162" y="457633"/>
            <a:ext cx="5629281" cy="5832113"/>
          </a:xfrm>
          <a:prstGeom prst="rect">
            <a:avLst/>
          </a:prstGeom>
        </p:spPr>
      </p:pic>
    </p:spTree>
    <p:extLst>
      <p:ext uri="{BB962C8B-B14F-4D97-AF65-F5344CB8AC3E}">
        <p14:creationId xmlns:p14="http://schemas.microsoft.com/office/powerpoint/2010/main" val="28715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88CDF-9F61-4668-BC2E-210C33ADBF2E}"/>
              </a:ext>
            </a:extLst>
          </p:cNvPr>
          <p:cNvSpPr>
            <a:spLocks noGrp="1"/>
          </p:cNvSpPr>
          <p:nvPr>
            <p:ph idx="1"/>
          </p:nvPr>
        </p:nvSpPr>
        <p:spPr>
          <a:xfrm>
            <a:off x="640625" y="754790"/>
            <a:ext cx="5594858" cy="5479233"/>
          </a:xfrm>
        </p:spPr>
        <p:txBody>
          <a:bodyPr>
            <a:normAutofit/>
          </a:bodyPr>
          <a:lstStyle/>
          <a:p>
            <a:pPr marL="37465" indent="0">
              <a:buNone/>
            </a:pPr>
            <a:r>
              <a:rPr lang="en-US" dirty="0">
                <a:ln>
                  <a:solidFill>
                    <a:prstClr val="black">
                      <a:lumMod val="75000"/>
                      <a:lumOff val="25000"/>
                      <a:alpha val="10000"/>
                    </a:prstClr>
                  </a:solidFill>
                </a:ln>
                <a:latin typeface="Georgia"/>
              </a:rPr>
              <a:t>“The baptismal font was instituted</a:t>
            </a:r>
            <a:r>
              <a:rPr lang="en-US" i="1" dirty="0">
                <a:ln>
                  <a:solidFill>
                    <a:prstClr val="black">
                      <a:lumMod val="75000"/>
                      <a:lumOff val="25000"/>
                      <a:alpha val="10000"/>
                    </a:prstClr>
                  </a:solidFill>
                </a:ln>
                <a:latin typeface="Georgia"/>
              </a:rPr>
              <a:t> as a similitude of the grave</a:t>
            </a:r>
            <a:r>
              <a:rPr lang="en-US" dirty="0">
                <a:ln>
                  <a:solidFill>
                    <a:prstClr val="black">
                      <a:lumMod val="75000"/>
                      <a:lumOff val="25000"/>
                      <a:alpha val="10000"/>
                    </a:prstClr>
                  </a:solidFill>
                </a:ln>
                <a:latin typeface="Georgia"/>
              </a:rPr>
              <a:t>, and was commanded to be in a place</a:t>
            </a:r>
            <a:r>
              <a:rPr lang="en-US" i="1" dirty="0">
                <a:ln>
                  <a:solidFill>
                    <a:prstClr val="black">
                      <a:lumMod val="75000"/>
                      <a:lumOff val="25000"/>
                      <a:alpha val="10000"/>
                    </a:prstClr>
                  </a:solidFill>
                </a:ln>
                <a:latin typeface="Georgia"/>
              </a:rPr>
              <a:t> underneath where the living are wont to assemble</a:t>
            </a:r>
            <a:r>
              <a:rPr lang="en-US" dirty="0">
                <a:ln>
                  <a:solidFill>
                    <a:prstClr val="black">
                      <a:lumMod val="75000"/>
                      <a:lumOff val="25000"/>
                      <a:alpha val="10000"/>
                    </a:prstClr>
                  </a:solidFill>
                </a:ln>
                <a:latin typeface="Georgia"/>
              </a:rPr>
              <a:t>, to show forth the living and the dead” (D&amp;C 128:13). </a:t>
            </a:r>
            <a:endParaRPr lang="en-US" dirty="0">
              <a:latin typeface="Georgia"/>
            </a:endParaRPr>
          </a:p>
        </p:txBody>
      </p:sp>
      <p:pic>
        <p:nvPicPr>
          <p:cNvPr id="5" name="Picture 5" descr="A large building in the middle of a room&#10;&#10;Description automatically generated">
            <a:extLst>
              <a:ext uri="{FF2B5EF4-FFF2-40B4-BE49-F238E27FC236}">
                <a16:creationId xmlns:a16="http://schemas.microsoft.com/office/drawing/2014/main" id="{558FF1C5-39BD-41FB-8A3F-559C671FA15F}"/>
              </a:ext>
            </a:extLst>
          </p:cNvPr>
          <p:cNvPicPr>
            <a:picLocks noChangeAspect="1"/>
          </p:cNvPicPr>
          <p:nvPr/>
        </p:nvPicPr>
        <p:blipFill rotWithShape="1">
          <a:blip r:embed="rId3"/>
          <a:srcRect l="10942" r="8815" b="361"/>
          <a:stretch/>
        </p:blipFill>
        <p:spPr>
          <a:xfrm>
            <a:off x="6636590" y="761294"/>
            <a:ext cx="4857246" cy="5062291"/>
          </a:xfrm>
          <a:prstGeom prst="rect">
            <a:avLst/>
          </a:prstGeom>
        </p:spPr>
      </p:pic>
    </p:spTree>
    <p:extLst>
      <p:ext uri="{BB962C8B-B14F-4D97-AF65-F5344CB8AC3E}">
        <p14:creationId xmlns:p14="http://schemas.microsoft.com/office/powerpoint/2010/main" val="280325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9339-B41B-4417-B31B-9F7975A876CB}"/>
              </a:ext>
            </a:extLst>
          </p:cNvPr>
          <p:cNvSpPr>
            <a:spLocks noGrp="1"/>
          </p:cNvSpPr>
          <p:nvPr>
            <p:ph type="title"/>
          </p:nvPr>
        </p:nvSpPr>
        <p:spPr/>
        <p:txBody>
          <a:bodyPr/>
          <a:lstStyle/>
          <a:p>
            <a:r>
              <a:rPr lang="en-US" dirty="0"/>
              <a:t>Make it Personal</a:t>
            </a:r>
          </a:p>
        </p:txBody>
      </p:sp>
      <p:sp>
        <p:nvSpPr>
          <p:cNvPr id="3" name="Content Placeholder 2">
            <a:extLst>
              <a:ext uri="{FF2B5EF4-FFF2-40B4-BE49-F238E27FC236}">
                <a16:creationId xmlns:a16="http://schemas.microsoft.com/office/drawing/2014/main" id="{487DF5A5-D5EA-4E6F-9768-F267B7766B61}"/>
              </a:ext>
            </a:extLst>
          </p:cNvPr>
          <p:cNvSpPr>
            <a:spLocks noGrp="1"/>
          </p:cNvSpPr>
          <p:nvPr>
            <p:ph idx="1"/>
          </p:nvPr>
        </p:nvSpPr>
        <p:spPr/>
        <p:txBody>
          <a:bodyPr/>
          <a:lstStyle/>
          <a:p>
            <a:r>
              <a:rPr lang="en-US" dirty="0"/>
              <a:t>How do connections between the Savior’s death and your baptism change the way you feel about your baptism?</a:t>
            </a:r>
          </a:p>
          <a:p>
            <a:r>
              <a:rPr lang="en-US" dirty="0"/>
              <a:t>How do these connections strengthen your desire to keep your covenants?</a:t>
            </a:r>
          </a:p>
        </p:txBody>
      </p:sp>
    </p:spTree>
    <p:extLst>
      <p:ext uri="{BB962C8B-B14F-4D97-AF65-F5344CB8AC3E}">
        <p14:creationId xmlns:p14="http://schemas.microsoft.com/office/powerpoint/2010/main" val="393783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5569-AAD5-40F8-8373-A65B09C4D8C7}"/>
              </a:ext>
            </a:extLst>
          </p:cNvPr>
          <p:cNvSpPr>
            <a:spLocks noGrp="1"/>
          </p:cNvSpPr>
          <p:nvPr>
            <p:ph type="title"/>
          </p:nvPr>
        </p:nvSpPr>
        <p:spPr>
          <a:xfrm>
            <a:off x="475988" y="325677"/>
            <a:ext cx="11185743" cy="1254373"/>
          </a:xfrm>
        </p:spPr>
        <p:txBody>
          <a:bodyPr>
            <a:noAutofit/>
          </a:bodyPr>
          <a:lstStyle/>
          <a:p>
            <a:r>
              <a:rPr lang="en-US" sz="3600" dirty="0"/>
              <a:t>Crucifixion Symbolism in Gospel Ordinances</a:t>
            </a:r>
          </a:p>
        </p:txBody>
      </p:sp>
      <p:sp>
        <p:nvSpPr>
          <p:cNvPr id="3" name="Content Placeholder 2">
            <a:extLst>
              <a:ext uri="{FF2B5EF4-FFF2-40B4-BE49-F238E27FC236}">
                <a16:creationId xmlns:a16="http://schemas.microsoft.com/office/drawing/2014/main" id="{43073F79-083D-4E5D-864D-57BB5DFE65BD}"/>
              </a:ext>
            </a:extLst>
          </p:cNvPr>
          <p:cNvSpPr>
            <a:spLocks noGrp="1"/>
          </p:cNvSpPr>
          <p:nvPr>
            <p:ph idx="1"/>
          </p:nvPr>
        </p:nvSpPr>
        <p:spPr>
          <a:xfrm>
            <a:off x="726510" y="1580050"/>
            <a:ext cx="10822487" cy="4745593"/>
          </a:xfrm>
        </p:spPr>
        <p:txBody>
          <a:bodyPr/>
          <a:lstStyle/>
          <a:p>
            <a:r>
              <a:rPr lang="en-US" dirty="0"/>
              <a:t>Baptism/Baptism for the Dead</a:t>
            </a:r>
          </a:p>
          <a:p>
            <a:r>
              <a:rPr lang="en-US" dirty="0">
                <a:solidFill>
                  <a:srgbClr val="FFFF00"/>
                </a:solidFill>
              </a:rPr>
              <a:t>The Sacrament</a:t>
            </a:r>
          </a:p>
          <a:p>
            <a:r>
              <a:rPr lang="en-US" dirty="0"/>
              <a:t>Initiatory</a:t>
            </a:r>
          </a:p>
          <a:p>
            <a:r>
              <a:rPr lang="en-US" dirty="0"/>
              <a:t>Endowment</a:t>
            </a:r>
          </a:p>
          <a:p>
            <a:r>
              <a:rPr lang="en-US" dirty="0"/>
              <a:t>Sealing</a:t>
            </a:r>
          </a:p>
        </p:txBody>
      </p:sp>
    </p:spTree>
    <p:extLst>
      <p:ext uri="{BB962C8B-B14F-4D97-AF65-F5344CB8AC3E}">
        <p14:creationId xmlns:p14="http://schemas.microsoft.com/office/powerpoint/2010/main" val="341894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C4B3D-FA37-480D-8F56-2E068F400AC4}"/>
              </a:ext>
            </a:extLst>
          </p:cNvPr>
          <p:cNvSpPr>
            <a:spLocks noGrp="1"/>
          </p:cNvSpPr>
          <p:nvPr>
            <p:ph idx="1"/>
          </p:nvPr>
        </p:nvSpPr>
        <p:spPr>
          <a:xfrm>
            <a:off x="309033" y="389878"/>
            <a:ext cx="5636619" cy="6160902"/>
          </a:xfrm>
        </p:spPr>
        <p:txBody>
          <a:bodyPr vert="horz" lIns="91440" tIns="45720" rIns="91440" bIns="45720" rtlCol="0" anchor="t">
            <a:noAutofit/>
          </a:bodyPr>
          <a:lstStyle/>
          <a:p>
            <a:pPr marL="37465" indent="0">
              <a:buNone/>
            </a:pPr>
            <a:r>
              <a:rPr lang="en-US" sz="2800" i="1" dirty="0">
                <a:ln>
                  <a:solidFill>
                    <a:prstClr val="black">
                      <a:lumMod val="75000"/>
                      <a:lumOff val="25000"/>
                      <a:alpha val="10000"/>
                    </a:prstClr>
                  </a:solidFill>
                </a:ln>
                <a:latin typeface="Georgia"/>
              </a:rPr>
              <a:t>He took the bread, and </a:t>
            </a:r>
            <a:r>
              <a:rPr lang="en-US" sz="2800" i="1" dirty="0" err="1">
                <a:ln>
                  <a:solidFill>
                    <a:prstClr val="black">
                      <a:lumMod val="75000"/>
                      <a:lumOff val="25000"/>
                      <a:alpha val="10000"/>
                    </a:prstClr>
                  </a:solidFill>
                </a:ln>
                <a:latin typeface="Georgia"/>
              </a:rPr>
              <a:t>bles’d</a:t>
            </a:r>
            <a:r>
              <a:rPr lang="en-US" sz="2800" i="1" dirty="0">
                <a:ln>
                  <a:solidFill>
                    <a:prstClr val="black">
                      <a:lumMod val="75000"/>
                      <a:lumOff val="25000"/>
                      <a:alpha val="10000"/>
                    </a:prstClr>
                  </a:solidFill>
                </a:ln>
                <a:latin typeface="Georgia"/>
              </a:rPr>
              <a:t>, and brake—</a:t>
            </a:r>
            <a:endParaRPr lang="en-US" sz="2800" dirty="0">
              <a:ln>
                <a:solidFill>
                  <a:prstClr val="black">
                    <a:lumMod val="75000"/>
                    <a:lumOff val="25000"/>
                    <a:alpha val="10000"/>
                  </a:prstClr>
                </a:solidFill>
              </a:ln>
              <a:latin typeface="Georgia"/>
            </a:endParaRPr>
          </a:p>
          <a:p>
            <a:pPr marL="37465" indent="0">
              <a:buClr>
                <a:srgbClr val="E0EBF6"/>
              </a:buClr>
              <a:buNone/>
            </a:pPr>
            <a:r>
              <a:rPr lang="en-US" sz="2800" i="1" dirty="0">
                <a:ln>
                  <a:solidFill>
                    <a:prstClr val="black">
                      <a:lumMod val="75000"/>
                      <a:lumOff val="25000"/>
                      <a:alpha val="10000"/>
                    </a:prstClr>
                  </a:solidFill>
                </a:ln>
                <a:latin typeface="Georgia"/>
              </a:rPr>
              <a:t>What wondrous words of grace he </a:t>
            </a:r>
            <a:r>
              <a:rPr lang="en-US" sz="2800" i="1" dirty="0" err="1">
                <a:ln>
                  <a:solidFill>
                    <a:prstClr val="black">
                      <a:lumMod val="75000"/>
                      <a:lumOff val="25000"/>
                      <a:alpha val="10000"/>
                    </a:prstClr>
                  </a:solidFill>
                </a:ln>
                <a:latin typeface="Georgia"/>
              </a:rPr>
              <a:t>spake</a:t>
            </a:r>
            <a:r>
              <a:rPr lang="en-US" sz="2800" i="1" dirty="0">
                <a:ln>
                  <a:solidFill>
                    <a:prstClr val="black">
                      <a:lumMod val="75000"/>
                      <a:lumOff val="25000"/>
                      <a:alpha val="10000"/>
                    </a:prstClr>
                  </a:solidFill>
                </a:ln>
                <a:latin typeface="Georgia"/>
              </a:rPr>
              <a:t>!</a:t>
            </a:r>
            <a:endParaRPr lang="en-US" sz="2800" dirty="0">
              <a:ln>
                <a:solidFill>
                  <a:prstClr val="black">
                    <a:lumMod val="75000"/>
                    <a:lumOff val="25000"/>
                    <a:alpha val="10000"/>
                  </a:prstClr>
                </a:solidFill>
              </a:ln>
              <a:latin typeface="Georgia"/>
            </a:endParaRPr>
          </a:p>
          <a:p>
            <a:pPr marL="37465" indent="0">
              <a:buClr>
                <a:srgbClr val="E0EBF6"/>
              </a:buClr>
              <a:buNone/>
            </a:pPr>
            <a:r>
              <a:rPr lang="en-US" sz="2800" i="1" dirty="0">
                <a:ln>
                  <a:solidFill>
                    <a:prstClr val="black">
                      <a:lumMod val="75000"/>
                      <a:lumOff val="25000"/>
                      <a:alpha val="10000"/>
                    </a:prstClr>
                  </a:solidFill>
                </a:ln>
                <a:latin typeface="Georgia"/>
              </a:rPr>
              <a:t>“This is my body broke for sin; </a:t>
            </a:r>
            <a:endParaRPr lang="en-US" sz="2800" dirty="0">
              <a:ln>
                <a:solidFill>
                  <a:prstClr val="black">
                    <a:lumMod val="75000"/>
                    <a:lumOff val="25000"/>
                    <a:alpha val="10000"/>
                  </a:prstClr>
                </a:solidFill>
              </a:ln>
              <a:latin typeface="Georgia"/>
            </a:endParaRPr>
          </a:p>
          <a:p>
            <a:pPr marL="37465" indent="0">
              <a:buClr>
                <a:srgbClr val="E0EBF6"/>
              </a:buClr>
              <a:buNone/>
            </a:pPr>
            <a:r>
              <a:rPr lang="en-US" sz="2800" i="1" dirty="0">
                <a:ln>
                  <a:solidFill>
                    <a:prstClr val="black">
                      <a:lumMod val="75000"/>
                      <a:lumOff val="25000"/>
                      <a:alpha val="10000"/>
                    </a:prstClr>
                  </a:solidFill>
                </a:ln>
                <a:latin typeface="Georgia"/>
              </a:rPr>
              <a:t>“Receive and eat the living food.”</a:t>
            </a:r>
            <a:endParaRPr lang="en-US" sz="2800" dirty="0">
              <a:ln>
                <a:solidFill>
                  <a:prstClr val="black">
                    <a:lumMod val="75000"/>
                    <a:lumOff val="25000"/>
                    <a:alpha val="10000"/>
                  </a:prstClr>
                </a:solidFill>
              </a:ln>
              <a:latin typeface="Georgia"/>
            </a:endParaRPr>
          </a:p>
          <a:p>
            <a:pPr marL="37465" indent="0">
              <a:buClr>
                <a:srgbClr val="E0EBF6"/>
              </a:buClr>
              <a:buNone/>
            </a:pPr>
            <a:r>
              <a:rPr lang="en-US" sz="2800" i="1" dirty="0">
                <a:ln>
                  <a:solidFill>
                    <a:prstClr val="black">
                      <a:lumMod val="75000"/>
                      <a:lumOff val="25000"/>
                      <a:alpha val="10000"/>
                    </a:prstClr>
                  </a:solidFill>
                </a:ln>
                <a:latin typeface="Georgia"/>
              </a:rPr>
              <a:t>Then took the cup, and </a:t>
            </a:r>
            <a:r>
              <a:rPr lang="en-US" sz="2800" i="1" dirty="0" err="1">
                <a:ln>
                  <a:solidFill>
                    <a:prstClr val="black">
                      <a:lumMod val="75000"/>
                      <a:lumOff val="25000"/>
                      <a:alpha val="10000"/>
                    </a:prstClr>
                  </a:solidFill>
                </a:ln>
                <a:latin typeface="Georgia"/>
              </a:rPr>
              <a:t>bless’d</a:t>
            </a:r>
            <a:r>
              <a:rPr lang="en-US" sz="2800" i="1" dirty="0">
                <a:ln>
                  <a:solidFill>
                    <a:prstClr val="black">
                      <a:lumMod val="75000"/>
                      <a:lumOff val="25000"/>
                      <a:alpha val="10000"/>
                    </a:prstClr>
                  </a:solidFill>
                </a:ln>
                <a:latin typeface="Georgia"/>
              </a:rPr>
              <a:t> the wine, </a:t>
            </a:r>
            <a:endParaRPr lang="en-US" sz="2800" dirty="0">
              <a:ln>
                <a:solidFill>
                  <a:prstClr val="black">
                    <a:lumMod val="75000"/>
                    <a:lumOff val="25000"/>
                    <a:alpha val="10000"/>
                  </a:prstClr>
                </a:solidFill>
              </a:ln>
              <a:latin typeface="Georgia"/>
            </a:endParaRPr>
          </a:p>
          <a:p>
            <a:pPr marL="37465" indent="0">
              <a:buClr>
                <a:srgbClr val="E0EBF6"/>
              </a:buClr>
              <a:buNone/>
            </a:pPr>
            <a:r>
              <a:rPr lang="en-US" sz="2800" i="1" dirty="0">
                <a:ln>
                  <a:solidFill>
                    <a:prstClr val="black">
                      <a:lumMod val="75000"/>
                      <a:lumOff val="25000"/>
                      <a:alpha val="10000"/>
                    </a:prstClr>
                  </a:solidFill>
                </a:ln>
                <a:latin typeface="Georgia"/>
              </a:rPr>
              <a:t>“</a:t>
            </a:r>
            <a:r>
              <a:rPr lang="en-US" sz="2800" i="1" dirty="0" err="1">
                <a:ln>
                  <a:solidFill>
                    <a:prstClr val="black">
                      <a:lumMod val="75000"/>
                      <a:lumOff val="25000"/>
                      <a:alpha val="10000"/>
                    </a:prstClr>
                  </a:solidFill>
                </a:ln>
                <a:latin typeface="Georgia"/>
              </a:rPr>
              <a:t>’Tis</a:t>
            </a:r>
            <a:r>
              <a:rPr lang="en-US" sz="2800" i="1" dirty="0">
                <a:ln>
                  <a:solidFill>
                    <a:prstClr val="black">
                      <a:lumMod val="75000"/>
                      <a:lumOff val="25000"/>
                      <a:alpha val="10000"/>
                    </a:prstClr>
                  </a:solidFill>
                </a:ln>
                <a:latin typeface="Georgia"/>
              </a:rPr>
              <a:t> the new </a:t>
            </a:r>
            <a:r>
              <a:rPr lang="en-US" sz="2800" i="1" dirty="0" err="1">
                <a:ln>
                  <a:solidFill>
                    <a:prstClr val="black">
                      <a:lumMod val="75000"/>
                      <a:lumOff val="25000"/>
                      <a:alpha val="10000"/>
                    </a:prstClr>
                  </a:solidFill>
                </a:ln>
                <a:latin typeface="Georgia"/>
              </a:rPr>
              <a:t>cov’nant</a:t>
            </a:r>
            <a:r>
              <a:rPr lang="en-US" sz="2800" i="1" dirty="0">
                <a:ln>
                  <a:solidFill>
                    <a:prstClr val="black">
                      <a:lumMod val="75000"/>
                      <a:lumOff val="25000"/>
                      <a:alpha val="10000"/>
                    </a:prstClr>
                  </a:solidFill>
                </a:ln>
                <a:latin typeface="Georgia"/>
              </a:rPr>
              <a:t> in my blood.”</a:t>
            </a:r>
            <a:endParaRPr lang="en-US" sz="2800" dirty="0">
              <a:ln>
                <a:solidFill>
                  <a:prstClr val="black">
                    <a:lumMod val="75000"/>
                    <a:lumOff val="25000"/>
                    <a:alpha val="10000"/>
                  </a:prstClr>
                </a:solidFill>
              </a:ln>
              <a:latin typeface="Georgia"/>
            </a:endParaRPr>
          </a:p>
          <a:p>
            <a:pPr marL="37465" indent="0">
              <a:buClr>
                <a:srgbClr val="E0EBF6"/>
              </a:buClr>
              <a:buNone/>
            </a:pPr>
            <a:r>
              <a:rPr lang="en-US" sz="2800" i="1" dirty="0">
                <a:ln>
                  <a:solidFill>
                    <a:prstClr val="black">
                      <a:lumMod val="75000"/>
                      <a:lumOff val="25000"/>
                      <a:alpha val="10000"/>
                    </a:prstClr>
                  </a:solidFill>
                </a:ln>
                <a:latin typeface="Georgia"/>
              </a:rPr>
              <a:t>For us his flesh with nails was torn, </a:t>
            </a:r>
            <a:endParaRPr lang="en-US" sz="2800" dirty="0">
              <a:ln>
                <a:solidFill>
                  <a:prstClr val="black">
                    <a:lumMod val="75000"/>
                    <a:lumOff val="25000"/>
                    <a:alpha val="10000"/>
                  </a:prstClr>
                </a:solidFill>
              </a:ln>
              <a:latin typeface="Georgia"/>
            </a:endParaRPr>
          </a:p>
          <a:p>
            <a:pPr marL="37465" indent="0">
              <a:buClr>
                <a:srgbClr val="E0EBF6"/>
              </a:buClr>
              <a:buNone/>
            </a:pPr>
            <a:endParaRPr lang="en-US" sz="2800" dirty="0">
              <a:ln>
                <a:solidFill>
                  <a:prstClr val="black">
                    <a:lumMod val="75000"/>
                    <a:lumOff val="25000"/>
                    <a:alpha val="10000"/>
                  </a:prstClr>
                </a:solidFill>
              </a:ln>
            </a:endParaRPr>
          </a:p>
        </p:txBody>
      </p:sp>
      <p:sp>
        <p:nvSpPr>
          <p:cNvPr id="4" name="TextBox 3">
            <a:extLst>
              <a:ext uri="{FF2B5EF4-FFF2-40B4-BE49-F238E27FC236}">
                <a16:creationId xmlns:a16="http://schemas.microsoft.com/office/drawing/2014/main" id="{8CDE782D-CB79-4BC6-98E3-090A68AB3C18}"/>
              </a:ext>
            </a:extLst>
          </p:cNvPr>
          <p:cNvSpPr txBox="1"/>
          <p:nvPr/>
        </p:nvSpPr>
        <p:spPr>
          <a:xfrm>
            <a:off x="6096000" y="394304"/>
            <a:ext cx="609599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440"/>
              </a:spcBef>
              <a:spcAft>
                <a:spcPts val="600"/>
              </a:spcAft>
            </a:pPr>
            <a:r>
              <a:rPr lang="en-US" sz="2800" i="1" dirty="0">
                <a:latin typeface="Georgia"/>
                <a:cs typeface="Segoe UI"/>
              </a:rPr>
              <a:t>He bore the scourge, he felt the thorn;</a:t>
            </a:r>
            <a:endParaRPr lang="en-US" sz="2800" dirty="0">
              <a:latin typeface="Georgia"/>
            </a:endParaRPr>
          </a:p>
          <a:p>
            <a:pPr>
              <a:spcBef>
                <a:spcPts val="1440"/>
              </a:spcBef>
              <a:spcAft>
                <a:spcPts val="600"/>
              </a:spcAft>
            </a:pPr>
            <a:r>
              <a:rPr lang="en-US" sz="2800" i="1" dirty="0">
                <a:latin typeface="Georgia"/>
                <a:cs typeface="Segoe UI"/>
              </a:rPr>
              <a:t>When for our sins, he </a:t>
            </a:r>
            <a:r>
              <a:rPr lang="en-US" sz="2800" i="1" dirty="0" err="1">
                <a:latin typeface="Georgia"/>
                <a:cs typeface="Segoe UI"/>
              </a:rPr>
              <a:t>suff’ring</a:t>
            </a:r>
            <a:r>
              <a:rPr lang="en-US" sz="2800" i="1" dirty="0">
                <a:latin typeface="Georgia"/>
                <a:cs typeface="Segoe UI"/>
              </a:rPr>
              <a:t> dies </a:t>
            </a:r>
          </a:p>
          <a:p>
            <a:pPr>
              <a:spcBef>
                <a:spcPts val="1440"/>
              </a:spcBef>
              <a:spcAft>
                <a:spcPts val="600"/>
              </a:spcAft>
            </a:pPr>
            <a:r>
              <a:rPr lang="en-US" sz="2800" i="1" dirty="0">
                <a:latin typeface="Georgia"/>
                <a:cs typeface="Segoe UI"/>
              </a:rPr>
              <a:t>And gave his life a sacrifice.</a:t>
            </a:r>
            <a:r>
              <a:rPr lang="en-US" sz="2800" dirty="0">
                <a:latin typeface="Georgia"/>
                <a:cs typeface="Times New Roman"/>
              </a:rPr>
              <a:t> </a:t>
            </a:r>
          </a:p>
          <a:p>
            <a:pPr>
              <a:spcBef>
                <a:spcPts val="1440"/>
              </a:spcBef>
              <a:spcAft>
                <a:spcPts val="600"/>
              </a:spcAft>
            </a:pPr>
            <a:r>
              <a:rPr lang="en-US" sz="2800" i="1" dirty="0">
                <a:latin typeface="Georgia"/>
                <a:cs typeface="Segoe UI"/>
              </a:rPr>
              <a:t>“Do this”, he cried, “till time shall end, </a:t>
            </a:r>
            <a:r>
              <a:rPr lang="en-US" sz="2800" dirty="0">
                <a:latin typeface="Georgia"/>
                <a:cs typeface="Times New Roman"/>
              </a:rPr>
              <a:t> </a:t>
            </a:r>
          </a:p>
          <a:p>
            <a:pPr>
              <a:spcBef>
                <a:spcPts val="1440"/>
              </a:spcBef>
              <a:spcAft>
                <a:spcPts val="600"/>
              </a:spcAft>
            </a:pPr>
            <a:r>
              <a:rPr lang="en-US" sz="2800" i="1" dirty="0">
                <a:latin typeface="Georgia"/>
                <a:cs typeface="Segoe UI"/>
              </a:rPr>
              <a:t>“In </a:t>
            </a:r>
            <a:r>
              <a:rPr lang="en-US" sz="2800" i="1" dirty="0" err="1">
                <a:latin typeface="Georgia"/>
                <a:cs typeface="Segoe UI"/>
              </a:rPr>
              <a:t>mem’ry</a:t>
            </a:r>
            <a:r>
              <a:rPr lang="en-US" sz="2800" i="1" dirty="0">
                <a:latin typeface="Georgia"/>
                <a:cs typeface="Segoe UI"/>
              </a:rPr>
              <a:t> of your dying friend;</a:t>
            </a:r>
            <a:r>
              <a:rPr lang="en-US" sz="2800" dirty="0">
                <a:latin typeface="Georgia"/>
                <a:cs typeface="Times New Roman"/>
              </a:rPr>
              <a:t> </a:t>
            </a:r>
          </a:p>
          <a:p>
            <a:pPr>
              <a:spcBef>
                <a:spcPts val="1440"/>
              </a:spcBef>
              <a:spcAft>
                <a:spcPts val="600"/>
              </a:spcAft>
            </a:pPr>
            <a:r>
              <a:rPr lang="en-US" sz="2800" i="1" dirty="0">
                <a:latin typeface="Georgia"/>
                <a:cs typeface="Segoe UI"/>
              </a:rPr>
              <a:t>“Meet at my table, and record </a:t>
            </a:r>
            <a:r>
              <a:rPr lang="en-US" sz="2800" dirty="0">
                <a:latin typeface="Georgia"/>
                <a:cs typeface="Times New Roman"/>
              </a:rPr>
              <a:t> </a:t>
            </a:r>
          </a:p>
          <a:p>
            <a:pPr>
              <a:spcBef>
                <a:spcPts val="1440"/>
              </a:spcBef>
              <a:spcAft>
                <a:spcPts val="600"/>
              </a:spcAft>
            </a:pPr>
            <a:r>
              <a:rPr lang="en-US" sz="2800" i="1" dirty="0">
                <a:latin typeface="Georgia"/>
                <a:cs typeface="Segoe UI"/>
              </a:rPr>
              <a:t>The love of your departed Lord.</a:t>
            </a:r>
            <a:endParaRPr lang="en-US" sz="2800" baseline="30000" dirty="0">
              <a:latin typeface="Georgia"/>
              <a:cs typeface="Segoe UI"/>
            </a:endParaRPr>
          </a:p>
        </p:txBody>
      </p:sp>
      <p:sp>
        <p:nvSpPr>
          <p:cNvPr id="5" name="TextBox 4">
            <a:extLst>
              <a:ext uri="{FF2B5EF4-FFF2-40B4-BE49-F238E27FC236}">
                <a16:creationId xmlns:a16="http://schemas.microsoft.com/office/drawing/2014/main" id="{DC3DD548-9734-49DB-81BA-9497909647F4}"/>
              </a:ext>
            </a:extLst>
          </p:cNvPr>
          <p:cNvSpPr txBox="1"/>
          <p:nvPr/>
        </p:nvSpPr>
        <p:spPr>
          <a:xfrm>
            <a:off x="4083785" y="6463696"/>
            <a:ext cx="3723733" cy="369332"/>
          </a:xfrm>
          <a:prstGeom prst="rect">
            <a:avLst/>
          </a:prstGeom>
          <a:noFill/>
        </p:spPr>
        <p:txBody>
          <a:bodyPr wrap="square">
            <a:spAutoFit/>
          </a:bodyPr>
          <a:lstStyle/>
          <a:p>
            <a:r>
              <a:rPr lang="en-US" i="1" dirty="0"/>
              <a:t>A Collection of Sacred Hymns</a:t>
            </a:r>
            <a:r>
              <a:rPr lang="en-US" dirty="0"/>
              <a:t>, 1835</a:t>
            </a:r>
          </a:p>
        </p:txBody>
      </p:sp>
    </p:spTree>
    <p:extLst>
      <p:ext uri="{BB962C8B-B14F-4D97-AF65-F5344CB8AC3E}">
        <p14:creationId xmlns:p14="http://schemas.microsoft.com/office/powerpoint/2010/main" val="295954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E110-635F-4C35-9285-161F6500CB6C}"/>
              </a:ext>
            </a:extLst>
          </p:cNvPr>
          <p:cNvSpPr>
            <a:spLocks noGrp="1"/>
          </p:cNvSpPr>
          <p:nvPr>
            <p:ph type="title"/>
          </p:nvPr>
        </p:nvSpPr>
        <p:spPr/>
        <p:txBody>
          <a:bodyPr>
            <a:noAutofit/>
          </a:bodyPr>
          <a:lstStyle/>
          <a:p>
            <a:r>
              <a:rPr lang="en-US" sz="3600" dirty="0"/>
              <a:t>What Other Lines from Sacrament Hymns Connect with Christ’s Crucifixion?</a:t>
            </a:r>
          </a:p>
        </p:txBody>
      </p:sp>
      <p:sp>
        <p:nvSpPr>
          <p:cNvPr id="3" name="Content Placeholder 2">
            <a:extLst>
              <a:ext uri="{FF2B5EF4-FFF2-40B4-BE49-F238E27FC236}">
                <a16:creationId xmlns:a16="http://schemas.microsoft.com/office/drawing/2014/main" id="{B8B52AFA-53DD-405E-A072-1582A8E9C502}"/>
              </a:ext>
            </a:extLst>
          </p:cNvPr>
          <p:cNvSpPr>
            <a:spLocks noGrp="1"/>
          </p:cNvSpPr>
          <p:nvPr>
            <p:ph idx="1"/>
          </p:nvPr>
        </p:nvSpPr>
        <p:spPr/>
        <p:txBody>
          <a:bodyPr/>
          <a:lstStyle/>
          <a:p>
            <a:endParaRPr lang="en-US"/>
          </a:p>
        </p:txBody>
      </p:sp>
      <p:pic>
        <p:nvPicPr>
          <p:cNvPr id="6146" name="Picture 2" descr="Everything We Know About the New Hymnal So Far | Third Hour">
            <a:extLst>
              <a:ext uri="{FF2B5EF4-FFF2-40B4-BE49-F238E27FC236}">
                <a16:creationId xmlns:a16="http://schemas.microsoft.com/office/drawing/2014/main" id="{BD8EF261-E73F-4A28-B73E-F530FD7B9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270" y="1893651"/>
            <a:ext cx="7620811" cy="435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8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AED1E6-49F6-4699-AE4C-D1DC2620CA82}"/>
              </a:ext>
            </a:extLst>
          </p:cNvPr>
          <p:cNvSpPr>
            <a:spLocks noGrp="1"/>
          </p:cNvSpPr>
          <p:nvPr>
            <p:ph idx="1"/>
          </p:nvPr>
        </p:nvSpPr>
        <p:spPr>
          <a:xfrm>
            <a:off x="3754876" y="408562"/>
            <a:ext cx="8190690" cy="6167336"/>
          </a:xfrm>
        </p:spPr>
        <p:txBody>
          <a:bodyPr>
            <a:normAutofit/>
          </a:bodyPr>
          <a:lstStyle/>
          <a:p>
            <a:pPr marL="37465" indent="0">
              <a:buNone/>
            </a:pPr>
            <a:r>
              <a:rPr lang="en-US" dirty="0">
                <a:ln>
                  <a:solidFill>
                    <a:prstClr val="black">
                      <a:lumMod val="75000"/>
                      <a:lumOff val="25000"/>
                      <a:alpha val="10000"/>
                    </a:prstClr>
                  </a:solidFill>
                </a:ln>
                <a:latin typeface="Georgia"/>
              </a:rPr>
              <a:t>“For as often as ye eat this bread, and drink this cup, </a:t>
            </a:r>
            <a:r>
              <a:rPr lang="en-US" i="1" dirty="0">
                <a:ln>
                  <a:solidFill>
                    <a:prstClr val="black">
                      <a:lumMod val="75000"/>
                      <a:lumOff val="25000"/>
                      <a:alpha val="10000"/>
                    </a:prstClr>
                  </a:solidFill>
                </a:ln>
                <a:latin typeface="Georgia"/>
              </a:rPr>
              <a:t>ye do shew the Lord’s death till he come</a:t>
            </a:r>
            <a:r>
              <a:rPr lang="en-US" dirty="0">
                <a:ln>
                  <a:solidFill>
                    <a:prstClr val="black">
                      <a:lumMod val="75000"/>
                      <a:lumOff val="25000"/>
                      <a:alpha val="10000"/>
                    </a:prstClr>
                  </a:solidFill>
                </a:ln>
                <a:latin typeface="Georgia"/>
              </a:rPr>
              <a:t>” (1 Cor. 11:26). </a:t>
            </a:r>
          </a:p>
          <a:p>
            <a:pPr marL="37465" indent="0">
              <a:buNone/>
            </a:pPr>
            <a:r>
              <a:rPr lang="en-US" dirty="0">
                <a:ln>
                  <a:solidFill>
                    <a:prstClr val="black">
                      <a:lumMod val="75000"/>
                      <a:lumOff val="25000"/>
                      <a:alpha val="10000"/>
                    </a:prstClr>
                  </a:solidFill>
                </a:ln>
                <a:latin typeface="Georgia"/>
              </a:rPr>
              <a:t> “As often as you eat this bread and drink the cup, you </a:t>
            </a:r>
            <a:r>
              <a:rPr lang="en-US" i="1" dirty="0">
                <a:ln>
                  <a:solidFill>
                    <a:prstClr val="black">
                      <a:lumMod val="75000"/>
                      <a:lumOff val="25000"/>
                      <a:alpha val="10000"/>
                    </a:prstClr>
                  </a:solidFill>
                </a:ln>
                <a:latin typeface="Georgia"/>
              </a:rPr>
              <a:t>proclaim</a:t>
            </a:r>
            <a:r>
              <a:rPr lang="en-US" dirty="0">
                <a:ln>
                  <a:solidFill>
                    <a:prstClr val="black">
                      <a:lumMod val="75000"/>
                      <a:lumOff val="25000"/>
                      <a:alpha val="10000"/>
                    </a:prstClr>
                  </a:solidFill>
                </a:ln>
                <a:latin typeface="Georgia"/>
              </a:rPr>
              <a:t> the Lord’s death” (NRSV)</a:t>
            </a:r>
          </a:p>
          <a:p>
            <a:pPr marL="37465" indent="0">
              <a:buNone/>
            </a:pPr>
            <a:r>
              <a:rPr lang="en-US" dirty="0">
                <a:ln>
                  <a:solidFill>
                    <a:prstClr val="black">
                      <a:lumMod val="75000"/>
                      <a:lumOff val="25000"/>
                      <a:alpha val="10000"/>
                    </a:prstClr>
                  </a:solidFill>
                </a:ln>
                <a:latin typeface="Georgia"/>
              </a:rPr>
              <a:t> “Every time you eat this bread and drink this cup, you are </a:t>
            </a:r>
            <a:r>
              <a:rPr lang="en-US" i="1" dirty="0">
                <a:ln>
                  <a:solidFill>
                    <a:prstClr val="black">
                      <a:lumMod val="75000"/>
                      <a:lumOff val="25000"/>
                      <a:alpha val="10000"/>
                    </a:prstClr>
                  </a:solidFill>
                </a:ln>
                <a:latin typeface="Georgia"/>
              </a:rPr>
              <a:t>announcing</a:t>
            </a:r>
            <a:r>
              <a:rPr lang="en-US" dirty="0">
                <a:ln>
                  <a:solidFill>
                    <a:prstClr val="black">
                      <a:lumMod val="75000"/>
                      <a:lumOff val="25000"/>
                      <a:alpha val="10000"/>
                    </a:prstClr>
                  </a:solidFill>
                </a:ln>
                <a:latin typeface="Georgia"/>
              </a:rPr>
              <a:t> the Lord’s death” (NLT). </a:t>
            </a:r>
            <a:endParaRPr lang="en-US" dirty="0"/>
          </a:p>
        </p:txBody>
      </p:sp>
      <p:pic>
        <p:nvPicPr>
          <p:cNvPr id="1026" name="Picture 2" descr="At-Home/Travel Sacrament Tray LDS, Christian Communion Tray | Tray,  Communion trays, Sacrament">
            <a:extLst>
              <a:ext uri="{FF2B5EF4-FFF2-40B4-BE49-F238E27FC236}">
                <a16:creationId xmlns:a16="http://schemas.microsoft.com/office/drawing/2014/main" id="{C1BED0A2-1ED7-4779-9CA3-3DC620FDD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34" y="806116"/>
            <a:ext cx="3237999" cy="215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3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people standing in front of a building&#10;&#10;Description automatically generated">
            <a:extLst>
              <a:ext uri="{FF2B5EF4-FFF2-40B4-BE49-F238E27FC236}">
                <a16:creationId xmlns:a16="http://schemas.microsoft.com/office/drawing/2014/main" id="{765B4417-89DB-4446-BAC8-D74F54DC726D}"/>
              </a:ext>
            </a:extLst>
          </p:cNvPr>
          <p:cNvPicPr>
            <a:picLocks noGrp="1" noChangeAspect="1"/>
          </p:cNvPicPr>
          <p:nvPr>
            <p:ph idx="1"/>
          </p:nvPr>
        </p:nvPicPr>
        <p:blipFill rotWithShape="1">
          <a:blip r:embed="rId3"/>
          <a:srcRect l="16642" r="23650" b="-268"/>
          <a:stretch/>
        </p:blipFill>
        <p:spPr>
          <a:xfrm>
            <a:off x="6386553" y="375363"/>
            <a:ext cx="5419217" cy="4987675"/>
          </a:xfrm>
        </p:spPr>
      </p:pic>
      <p:pic>
        <p:nvPicPr>
          <p:cNvPr id="5" name="Picture 5" descr="A group of people standing in front of a crowd&#10;&#10;Description automatically generated">
            <a:extLst>
              <a:ext uri="{FF2B5EF4-FFF2-40B4-BE49-F238E27FC236}">
                <a16:creationId xmlns:a16="http://schemas.microsoft.com/office/drawing/2014/main" id="{B73696EF-E78B-43C0-9D83-67C5720B9104}"/>
              </a:ext>
            </a:extLst>
          </p:cNvPr>
          <p:cNvPicPr>
            <a:picLocks noChangeAspect="1"/>
          </p:cNvPicPr>
          <p:nvPr/>
        </p:nvPicPr>
        <p:blipFill rotWithShape="1">
          <a:blip r:embed="rId4"/>
          <a:srcRect l="23711" r="2680" b="-306"/>
          <a:stretch/>
        </p:blipFill>
        <p:spPr>
          <a:xfrm>
            <a:off x="454780" y="375418"/>
            <a:ext cx="5428984" cy="4989586"/>
          </a:xfrm>
          <a:prstGeom prst="rect">
            <a:avLst/>
          </a:prstGeom>
        </p:spPr>
      </p:pic>
      <p:sp>
        <p:nvSpPr>
          <p:cNvPr id="6" name="TextBox 5">
            <a:extLst>
              <a:ext uri="{FF2B5EF4-FFF2-40B4-BE49-F238E27FC236}">
                <a16:creationId xmlns:a16="http://schemas.microsoft.com/office/drawing/2014/main" id="{56F0CF0F-2731-456C-B171-D9A959C6E012}"/>
              </a:ext>
            </a:extLst>
          </p:cNvPr>
          <p:cNvSpPr txBox="1"/>
          <p:nvPr/>
        </p:nvSpPr>
        <p:spPr>
          <a:xfrm>
            <a:off x="1416785" y="5714396"/>
            <a:ext cx="3723733" cy="523220"/>
          </a:xfrm>
          <a:prstGeom prst="rect">
            <a:avLst/>
          </a:prstGeom>
          <a:noFill/>
        </p:spPr>
        <p:txBody>
          <a:bodyPr wrap="square">
            <a:spAutoFit/>
          </a:bodyPr>
          <a:lstStyle/>
          <a:p>
            <a:pPr algn="ctr"/>
            <a:r>
              <a:rPr lang="en-US" sz="2800" dirty="0"/>
              <a:t>3 Nephi 11:14-15</a:t>
            </a:r>
          </a:p>
        </p:txBody>
      </p:sp>
      <p:sp>
        <p:nvSpPr>
          <p:cNvPr id="7" name="TextBox 6">
            <a:extLst>
              <a:ext uri="{FF2B5EF4-FFF2-40B4-BE49-F238E27FC236}">
                <a16:creationId xmlns:a16="http://schemas.microsoft.com/office/drawing/2014/main" id="{CB4D4AB1-0175-459C-9D13-B45B3F790B82}"/>
              </a:ext>
            </a:extLst>
          </p:cNvPr>
          <p:cNvSpPr txBox="1"/>
          <p:nvPr/>
        </p:nvSpPr>
        <p:spPr>
          <a:xfrm>
            <a:off x="7233385" y="5714396"/>
            <a:ext cx="3723733" cy="523220"/>
          </a:xfrm>
          <a:prstGeom prst="rect">
            <a:avLst/>
          </a:prstGeom>
          <a:noFill/>
        </p:spPr>
        <p:txBody>
          <a:bodyPr wrap="square">
            <a:spAutoFit/>
          </a:bodyPr>
          <a:lstStyle/>
          <a:p>
            <a:pPr algn="ctr"/>
            <a:r>
              <a:rPr lang="en-US" sz="2800" dirty="0"/>
              <a:t>3 Nephi 18:7</a:t>
            </a:r>
          </a:p>
        </p:txBody>
      </p:sp>
    </p:spTree>
    <p:extLst>
      <p:ext uri="{BB962C8B-B14F-4D97-AF65-F5344CB8AC3E}">
        <p14:creationId xmlns:p14="http://schemas.microsoft.com/office/powerpoint/2010/main" val="95358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8D2C4-11CD-4BC1-9113-5947F86CCB6B}"/>
              </a:ext>
            </a:extLst>
          </p:cNvPr>
          <p:cNvSpPr>
            <a:spLocks noGrp="1"/>
          </p:cNvSpPr>
          <p:nvPr>
            <p:ph idx="1"/>
          </p:nvPr>
        </p:nvSpPr>
        <p:spPr>
          <a:xfrm>
            <a:off x="254000" y="177800"/>
            <a:ext cx="11684000" cy="6223000"/>
          </a:xfrm>
        </p:spPr>
        <p:txBody>
          <a:bodyPr>
            <a:normAutofit/>
          </a:bodyPr>
          <a:lstStyle/>
          <a:p>
            <a:pPr marL="37465" indent="0" algn="ctr">
              <a:buNone/>
            </a:pPr>
            <a:r>
              <a:rPr lang="en-US" dirty="0">
                <a:ln>
                  <a:solidFill>
                    <a:prstClr val="black">
                      <a:lumMod val="75000"/>
                      <a:lumOff val="25000"/>
                      <a:alpha val="10000"/>
                    </a:prstClr>
                  </a:solidFill>
                </a:ln>
                <a:latin typeface="Georgia"/>
              </a:rPr>
              <a:t>“For, behold, I say unto you, that it </a:t>
            </a:r>
            <a:r>
              <a:rPr lang="en-US" dirty="0" err="1">
                <a:ln>
                  <a:solidFill>
                    <a:prstClr val="black">
                      <a:lumMod val="75000"/>
                      <a:lumOff val="25000"/>
                      <a:alpha val="10000"/>
                    </a:prstClr>
                  </a:solidFill>
                </a:ln>
                <a:latin typeface="Georgia"/>
              </a:rPr>
              <a:t>mattereth</a:t>
            </a:r>
            <a:r>
              <a:rPr lang="en-US" dirty="0">
                <a:ln>
                  <a:solidFill>
                    <a:prstClr val="black">
                      <a:lumMod val="75000"/>
                      <a:lumOff val="25000"/>
                      <a:alpha val="10000"/>
                    </a:prstClr>
                  </a:solidFill>
                </a:ln>
                <a:latin typeface="Georgia"/>
              </a:rPr>
              <a:t> not what ye shall eat or what ye shall drink when ye partake of the sacrament, if it so be that ye do it with an eye single to my glory—</a:t>
            </a:r>
            <a:r>
              <a:rPr lang="en-US" dirty="0">
                <a:ln>
                  <a:solidFill>
                    <a:prstClr val="black">
                      <a:lumMod val="75000"/>
                      <a:lumOff val="25000"/>
                      <a:alpha val="10000"/>
                    </a:prstClr>
                  </a:solidFill>
                </a:ln>
                <a:solidFill>
                  <a:srgbClr val="FFFF00"/>
                </a:solidFill>
                <a:latin typeface="Georgia"/>
              </a:rPr>
              <a:t>remembering</a:t>
            </a:r>
            <a:r>
              <a:rPr lang="en-US" dirty="0">
                <a:ln>
                  <a:solidFill>
                    <a:prstClr val="black">
                      <a:lumMod val="75000"/>
                      <a:lumOff val="25000"/>
                      <a:alpha val="10000"/>
                    </a:prstClr>
                  </a:solidFill>
                </a:ln>
                <a:latin typeface="Georgia"/>
              </a:rPr>
              <a:t> unto the Father my body which was </a:t>
            </a:r>
            <a:r>
              <a:rPr lang="en-US" dirty="0">
                <a:ln>
                  <a:solidFill>
                    <a:prstClr val="black">
                      <a:lumMod val="75000"/>
                      <a:lumOff val="25000"/>
                      <a:alpha val="10000"/>
                    </a:prstClr>
                  </a:solidFill>
                </a:ln>
                <a:solidFill>
                  <a:srgbClr val="FFFF00"/>
                </a:solidFill>
                <a:latin typeface="Georgia"/>
              </a:rPr>
              <a:t>laid down for you</a:t>
            </a:r>
            <a:r>
              <a:rPr lang="en-US" dirty="0">
                <a:ln>
                  <a:solidFill>
                    <a:prstClr val="black">
                      <a:lumMod val="75000"/>
                      <a:lumOff val="25000"/>
                      <a:alpha val="10000"/>
                    </a:prstClr>
                  </a:solidFill>
                </a:ln>
                <a:latin typeface="Georgia"/>
              </a:rPr>
              <a:t>, and </a:t>
            </a:r>
            <a:r>
              <a:rPr lang="en-US" dirty="0">
                <a:ln>
                  <a:solidFill>
                    <a:prstClr val="black">
                      <a:lumMod val="75000"/>
                      <a:lumOff val="25000"/>
                      <a:alpha val="10000"/>
                    </a:prstClr>
                  </a:solidFill>
                </a:ln>
                <a:solidFill>
                  <a:srgbClr val="FFFF00"/>
                </a:solidFill>
                <a:latin typeface="Georgia"/>
              </a:rPr>
              <a:t>my blood which was shed </a:t>
            </a:r>
            <a:r>
              <a:rPr lang="en-US" dirty="0">
                <a:ln>
                  <a:solidFill>
                    <a:prstClr val="black">
                      <a:lumMod val="75000"/>
                      <a:lumOff val="25000"/>
                      <a:alpha val="10000"/>
                    </a:prstClr>
                  </a:solidFill>
                </a:ln>
                <a:latin typeface="Georgia"/>
              </a:rPr>
              <a:t>for the remission of your sins” </a:t>
            </a:r>
            <a:r>
              <a:rPr lang="en-US" sz="2800" dirty="0">
                <a:ln>
                  <a:solidFill>
                    <a:prstClr val="black">
                      <a:lumMod val="75000"/>
                      <a:lumOff val="25000"/>
                      <a:alpha val="10000"/>
                    </a:prstClr>
                  </a:solidFill>
                </a:ln>
                <a:latin typeface="Georgia"/>
              </a:rPr>
              <a:t>(D&amp;C 27:2). </a:t>
            </a:r>
            <a:endParaRPr lang="en-US" sz="2800" dirty="0">
              <a:ln>
                <a:solidFill>
                  <a:prstClr val="black">
                    <a:lumMod val="75000"/>
                    <a:lumOff val="25000"/>
                    <a:alpha val="10000"/>
                  </a:prstClr>
                </a:solidFill>
              </a:ln>
            </a:endParaRPr>
          </a:p>
        </p:txBody>
      </p:sp>
      <p:pic>
        <p:nvPicPr>
          <p:cNvPr id="5122" name="Picture 2" descr="The centenary of the communion wafer — More than mere confirmation -  nac.today">
            <a:extLst>
              <a:ext uri="{FF2B5EF4-FFF2-40B4-BE49-F238E27FC236}">
                <a16:creationId xmlns:a16="http://schemas.microsoft.com/office/drawing/2014/main" id="{6F7B62D2-D377-412D-BDF2-6DCA571EE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3543299"/>
            <a:ext cx="7378700" cy="325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1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9339-B41B-4417-B31B-9F7975A876CB}"/>
              </a:ext>
            </a:extLst>
          </p:cNvPr>
          <p:cNvSpPr>
            <a:spLocks noGrp="1"/>
          </p:cNvSpPr>
          <p:nvPr>
            <p:ph type="title"/>
          </p:nvPr>
        </p:nvSpPr>
        <p:spPr/>
        <p:txBody>
          <a:bodyPr/>
          <a:lstStyle/>
          <a:p>
            <a:r>
              <a:rPr lang="en-US" dirty="0"/>
              <a:t>Make it Personal</a:t>
            </a:r>
          </a:p>
        </p:txBody>
      </p:sp>
      <p:sp>
        <p:nvSpPr>
          <p:cNvPr id="3" name="Content Placeholder 2">
            <a:extLst>
              <a:ext uri="{FF2B5EF4-FFF2-40B4-BE49-F238E27FC236}">
                <a16:creationId xmlns:a16="http://schemas.microsoft.com/office/drawing/2014/main" id="{487DF5A5-D5EA-4E6F-9768-F267B7766B61}"/>
              </a:ext>
            </a:extLst>
          </p:cNvPr>
          <p:cNvSpPr>
            <a:spLocks noGrp="1"/>
          </p:cNvSpPr>
          <p:nvPr>
            <p:ph idx="1"/>
          </p:nvPr>
        </p:nvSpPr>
        <p:spPr/>
        <p:txBody>
          <a:bodyPr/>
          <a:lstStyle/>
          <a:p>
            <a:r>
              <a:rPr lang="en-US" dirty="0"/>
              <a:t>How could connections between the Savior’s death and the sacrament change the way you approach the sacrament each week?</a:t>
            </a:r>
          </a:p>
          <a:p>
            <a:r>
              <a:rPr lang="en-US" dirty="0"/>
              <a:t>How do these connections strengthen your desire to partake of the sacrament?</a:t>
            </a:r>
          </a:p>
        </p:txBody>
      </p:sp>
    </p:spTree>
    <p:extLst>
      <p:ext uri="{BB962C8B-B14F-4D97-AF65-F5344CB8AC3E}">
        <p14:creationId xmlns:p14="http://schemas.microsoft.com/office/powerpoint/2010/main" val="150103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81000" y="200025"/>
            <a:ext cx="11353800" cy="1323975"/>
          </a:xfrm>
        </p:spPr>
        <p:txBody>
          <a:bodyPr>
            <a:noAutofit/>
          </a:bodyPr>
          <a:lstStyle/>
          <a:p>
            <a:r>
              <a:rPr lang="en-US" altLang="en-US" sz="3800" dirty="0"/>
              <a:t>Crucifixion Symbolism in Gospel Ordinances</a:t>
            </a:r>
            <a:endParaRPr lang="en-US" altLang="en-US" sz="3800" b="1" dirty="0">
              <a:latin typeface="Georgia" panose="02040502050405020303" pitchFamily="18" charset="0"/>
            </a:endParaRPr>
          </a:p>
        </p:txBody>
      </p:sp>
      <p:sp>
        <p:nvSpPr>
          <p:cNvPr id="3075" name="Rectangle 3"/>
          <p:cNvSpPr>
            <a:spLocks noGrp="1" noChangeArrowheads="1"/>
          </p:cNvSpPr>
          <p:nvPr>
            <p:ph idx="1"/>
          </p:nvPr>
        </p:nvSpPr>
        <p:spPr>
          <a:xfrm>
            <a:off x="4183118" y="2590799"/>
            <a:ext cx="5438402" cy="3263463"/>
          </a:xfrm>
        </p:spPr>
        <p:txBody>
          <a:bodyPr>
            <a:noAutofit/>
          </a:bodyPr>
          <a:lstStyle/>
          <a:p>
            <a:pPr marL="233363" indent="-233363">
              <a:spcBef>
                <a:spcPct val="0"/>
              </a:spcBef>
            </a:pPr>
            <a:r>
              <a:rPr lang="en-US" altLang="en-US" sz="3200" dirty="0">
                <a:latin typeface="Georgia" panose="02040502050405020303" pitchFamily="18" charset="0"/>
              </a:rPr>
              <a:t>Feel the Holy Ghost</a:t>
            </a:r>
          </a:p>
          <a:p>
            <a:pPr marL="233363" indent="-233363">
              <a:spcBef>
                <a:spcPct val="0"/>
              </a:spcBef>
            </a:pPr>
            <a:r>
              <a:rPr lang="en-US" altLang="en-US" sz="3200" dirty="0">
                <a:latin typeface="Georgia" panose="02040502050405020303" pitchFamily="18" charset="0"/>
              </a:rPr>
              <a:t>Identify and act on at least one specific thing you will do in your life as a result of our discussion today.</a:t>
            </a:r>
          </a:p>
          <a:p>
            <a:pPr marL="233363" indent="-233363">
              <a:spcBef>
                <a:spcPct val="0"/>
              </a:spcBef>
            </a:pPr>
            <a:r>
              <a:rPr lang="en-US" altLang="en-US" sz="3200" dirty="0">
                <a:latin typeface="Georgia" panose="02040502050405020303" pitchFamily="18" charset="0"/>
              </a:rPr>
              <a:t>Be able to answer the questions from today’s class period (see QR code)</a:t>
            </a:r>
          </a:p>
        </p:txBody>
      </p:sp>
      <p:sp>
        <p:nvSpPr>
          <p:cNvPr id="2" name="Rectangle 1">
            <a:extLst>
              <a:ext uri="{FF2B5EF4-FFF2-40B4-BE49-F238E27FC236}">
                <a16:creationId xmlns:a16="http://schemas.microsoft.com/office/drawing/2014/main" id="{9B5730DA-3E18-4257-9A49-C8420BD7F122}"/>
              </a:ext>
            </a:extLst>
          </p:cNvPr>
          <p:cNvSpPr/>
          <p:nvPr/>
        </p:nvSpPr>
        <p:spPr>
          <a:xfrm>
            <a:off x="3516464" y="1371600"/>
            <a:ext cx="7639216" cy="1097280"/>
          </a:xfrm>
          <a:prstGeom prst="rect">
            <a:avLst/>
          </a:prstGeom>
        </p:spPr>
        <p:txBody>
          <a:bodyPr wrap="square">
            <a:spAutoFit/>
          </a:bodyPr>
          <a:lstStyle/>
          <a:p>
            <a:pPr>
              <a:spcBef>
                <a:spcPct val="0"/>
              </a:spcBef>
            </a:pPr>
            <a:r>
              <a:rPr lang="en-US" altLang="en-US" sz="3200" dirty="0">
                <a:solidFill>
                  <a:srgbClr val="FFFF00"/>
                </a:solidFill>
                <a:latin typeface="Georgia" panose="02040502050405020303" pitchFamily="18" charset="0"/>
              </a:rPr>
              <a:t>The following are the learning outcomes for this lesson:</a:t>
            </a:r>
          </a:p>
        </p:txBody>
      </p:sp>
      <p:pic>
        <p:nvPicPr>
          <p:cNvPr id="5" name="Picture 4" descr="Qr code&#10;&#10;Description automatically generated">
            <a:extLst>
              <a:ext uri="{FF2B5EF4-FFF2-40B4-BE49-F238E27FC236}">
                <a16:creationId xmlns:a16="http://schemas.microsoft.com/office/drawing/2014/main" id="{3859D784-F773-46AD-9571-4C79F147E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395" y="2695575"/>
            <a:ext cx="2570480" cy="2570480"/>
          </a:xfrm>
          <a:prstGeom prst="rect">
            <a:avLst/>
          </a:prstGeom>
        </p:spPr>
      </p:pic>
      <p:pic>
        <p:nvPicPr>
          <p:cNvPr id="6" name="Picture 2">
            <a:extLst>
              <a:ext uri="{FF2B5EF4-FFF2-40B4-BE49-F238E27FC236}">
                <a16:creationId xmlns:a16="http://schemas.microsoft.com/office/drawing/2014/main" id="{EE1C9D70-908D-416E-A490-2EC4069845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25" y="2175730"/>
            <a:ext cx="3847265" cy="46822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5569-AAD5-40F8-8373-A65B09C4D8C7}"/>
              </a:ext>
            </a:extLst>
          </p:cNvPr>
          <p:cNvSpPr>
            <a:spLocks noGrp="1"/>
          </p:cNvSpPr>
          <p:nvPr>
            <p:ph type="title"/>
          </p:nvPr>
        </p:nvSpPr>
        <p:spPr>
          <a:xfrm>
            <a:off x="475988" y="325677"/>
            <a:ext cx="11185743" cy="1254373"/>
          </a:xfrm>
        </p:spPr>
        <p:txBody>
          <a:bodyPr>
            <a:noAutofit/>
          </a:bodyPr>
          <a:lstStyle/>
          <a:p>
            <a:r>
              <a:rPr lang="en-US" sz="3600" dirty="0"/>
              <a:t>Crucifixion Symbolism in Gospel Ordinances</a:t>
            </a:r>
          </a:p>
        </p:txBody>
      </p:sp>
      <p:sp>
        <p:nvSpPr>
          <p:cNvPr id="3" name="Content Placeholder 2">
            <a:extLst>
              <a:ext uri="{FF2B5EF4-FFF2-40B4-BE49-F238E27FC236}">
                <a16:creationId xmlns:a16="http://schemas.microsoft.com/office/drawing/2014/main" id="{43073F79-083D-4E5D-864D-57BB5DFE65BD}"/>
              </a:ext>
            </a:extLst>
          </p:cNvPr>
          <p:cNvSpPr>
            <a:spLocks noGrp="1"/>
          </p:cNvSpPr>
          <p:nvPr>
            <p:ph idx="1"/>
          </p:nvPr>
        </p:nvSpPr>
        <p:spPr>
          <a:xfrm>
            <a:off x="726510" y="1580050"/>
            <a:ext cx="10822487" cy="4745593"/>
          </a:xfrm>
        </p:spPr>
        <p:txBody>
          <a:bodyPr/>
          <a:lstStyle/>
          <a:p>
            <a:r>
              <a:rPr lang="en-US" dirty="0"/>
              <a:t>Baptism/Baptism for the Dead</a:t>
            </a:r>
          </a:p>
          <a:p>
            <a:r>
              <a:rPr lang="en-US" dirty="0"/>
              <a:t>The Sacrament</a:t>
            </a:r>
          </a:p>
          <a:p>
            <a:r>
              <a:rPr lang="en-US" dirty="0">
                <a:solidFill>
                  <a:srgbClr val="FFFF00"/>
                </a:solidFill>
              </a:rPr>
              <a:t>Initiatory</a:t>
            </a:r>
          </a:p>
          <a:p>
            <a:r>
              <a:rPr lang="en-US" dirty="0"/>
              <a:t>Endowment</a:t>
            </a:r>
          </a:p>
          <a:p>
            <a:r>
              <a:rPr lang="en-US" dirty="0"/>
              <a:t>Sealing</a:t>
            </a:r>
          </a:p>
        </p:txBody>
      </p:sp>
    </p:spTree>
    <p:extLst>
      <p:ext uri="{BB962C8B-B14F-4D97-AF65-F5344CB8AC3E}">
        <p14:creationId xmlns:p14="http://schemas.microsoft.com/office/powerpoint/2010/main" val="3690456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95AB7-4804-445A-9B3F-B2334EEF07BC}"/>
              </a:ext>
            </a:extLst>
          </p:cNvPr>
          <p:cNvSpPr>
            <a:spLocks noGrp="1"/>
          </p:cNvSpPr>
          <p:nvPr>
            <p:ph idx="1"/>
          </p:nvPr>
        </p:nvSpPr>
        <p:spPr>
          <a:xfrm>
            <a:off x="5558590" y="228600"/>
            <a:ext cx="6408539" cy="6005423"/>
          </a:xfrm>
        </p:spPr>
        <p:txBody>
          <a:bodyPr>
            <a:normAutofit fontScale="85000" lnSpcReduction="10000"/>
          </a:bodyPr>
          <a:lstStyle/>
          <a:p>
            <a:pPr marL="37465" indent="0">
              <a:buNone/>
            </a:pPr>
            <a:r>
              <a:rPr lang="en-US" dirty="0">
                <a:ln>
                  <a:solidFill>
                    <a:prstClr val="black">
                      <a:lumMod val="75000"/>
                      <a:lumOff val="25000"/>
                      <a:alpha val="10000"/>
                    </a:prstClr>
                  </a:solidFill>
                </a:ln>
                <a:latin typeface="Georgia"/>
              </a:rPr>
              <a:t>“And Aaron and his sons thou shalt bring unto the door of the tabernacle of the congregation, and shalt wash them with water...Then shalt thou take the anointing oil, and pour it upon his head, and anoint him. And thou shalt bring his sons, and put coats upon them...</a:t>
            </a:r>
            <a:r>
              <a:rPr lang="en-US" b="1" dirty="0">
                <a:ln>
                  <a:solidFill>
                    <a:prstClr val="black">
                      <a:lumMod val="75000"/>
                      <a:lumOff val="25000"/>
                      <a:alpha val="10000"/>
                    </a:prstClr>
                  </a:solidFill>
                </a:ln>
                <a:latin typeface="Georgia"/>
              </a:rPr>
              <a:t> </a:t>
            </a:r>
            <a:r>
              <a:rPr lang="en-US" dirty="0">
                <a:ln>
                  <a:solidFill>
                    <a:prstClr val="black">
                      <a:lumMod val="75000"/>
                      <a:lumOff val="25000"/>
                      <a:alpha val="10000"/>
                    </a:prstClr>
                  </a:solidFill>
                </a:ln>
                <a:latin typeface="Georgia"/>
              </a:rPr>
              <a:t>And thou shalt cause a bullock to be brought before the tabernacle…thou shalt kill the bullock before the Lord…” </a:t>
            </a:r>
          </a:p>
          <a:p>
            <a:pPr marL="37465" indent="0">
              <a:buNone/>
            </a:pPr>
            <a:r>
              <a:rPr lang="en-US" sz="2400" dirty="0">
                <a:ln>
                  <a:solidFill>
                    <a:prstClr val="black">
                      <a:lumMod val="75000"/>
                      <a:lumOff val="25000"/>
                      <a:alpha val="10000"/>
                    </a:prstClr>
                  </a:solidFill>
                </a:ln>
                <a:latin typeface="Georgia"/>
              </a:rPr>
              <a:t>(Ex. 29:4, 7–8, 10-11, compare Ex. 40:12-15)</a:t>
            </a:r>
            <a:endParaRPr lang="en-US" dirty="0">
              <a:ln>
                <a:solidFill>
                  <a:prstClr val="black">
                    <a:lumMod val="75000"/>
                    <a:lumOff val="25000"/>
                    <a:alpha val="10000"/>
                  </a:prstClr>
                </a:solidFill>
              </a:ln>
            </a:endParaRPr>
          </a:p>
        </p:txBody>
      </p:sp>
      <p:pic>
        <p:nvPicPr>
          <p:cNvPr id="2050" name="Picture 2" descr="015-015-moses-gives-aaron-the-priesthood-full | Esnoga Beit HaShoavah">
            <a:extLst>
              <a:ext uri="{FF2B5EF4-FFF2-40B4-BE49-F238E27FC236}">
                <a16:creationId xmlns:a16="http://schemas.microsoft.com/office/drawing/2014/main" id="{FB1A74B1-29AE-41C8-85EA-CDA21C26B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7" t="14035" r="44456" b="3334"/>
          <a:stretch/>
        </p:blipFill>
        <p:spPr bwMode="auto">
          <a:xfrm>
            <a:off x="224871" y="469231"/>
            <a:ext cx="5144101" cy="522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6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95AB7-4804-445A-9B3F-B2334EEF07BC}"/>
              </a:ext>
            </a:extLst>
          </p:cNvPr>
          <p:cNvSpPr>
            <a:spLocks noGrp="1"/>
          </p:cNvSpPr>
          <p:nvPr>
            <p:ph idx="1"/>
          </p:nvPr>
        </p:nvSpPr>
        <p:spPr>
          <a:xfrm>
            <a:off x="5558590" y="228600"/>
            <a:ext cx="6408539" cy="6292516"/>
          </a:xfrm>
        </p:spPr>
        <p:txBody>
          <a:bodyPr>
            <a:normAutofit fontScale="92500" lnSpcReduction="10000"/>
          </a:bodyPr>
          <a:lstStyle/>
          <a:p>
            <a:pPr marL="608965" indent="-571500"/>
            <a:r>
              <a:rPr lang="en-US" dirty="0">
                <a:ln>
                  <a:solidFill>
                    <a:prstClr val="black">
                      <a:lumMod val="75000"/>
                      <a:lumOff val="25000"/>
                      <a:alpha val="10000"/>
                    </a:prstClr>
                  </a:solidFill>
                </a:ln>
                <a:latin typeface="Georgia"/>
              </a:rPr>
              <a:t>“Thou shalt put upon Aaron the holy garments, and anoint him, and sanctify him” (Exodus 40:13‎)‎</a:t>
            </a:r>
          </a:p>
          <a:p>
            <a:pPr marL="608965" indent="-571500"/>
            <a:r>
              <a:rPr lang="en-US" dirty="0">
                <a:ln>
                  <a:solidFill>
                    <a:prstClr val="black">
                      <a:lumMod val="75000"/>
                      <a:lumOff val="25000"/>
                      <a:alpha val="10000"/>
                    </a:prstClr>
                  </a:solidFill>
                </a:ln>
                <a:latin typeface="Georgia"/>
              </a:rPr>
              <a:t>The parallels between the temple veil (a symbol of Christ’s sacrificed body, as we will discuss) and the temple garment (with its “several simple marks”) help us see the garment as a powerful symbol of the Savior’s body, sacrificed for us.</a:t>
            </a:r>
          </a:p>
        </p:txBody>
      </p:sp>
      <p:pic>
        <p:nvPicPr>
          <p:cNvPr id="3078" name="Picture 6" descr="Mormons Release a Guide to Temple Garments, Known as Mormon Underwear - The  Atlantic">
            <a:extLst>
              <a:ext uri="{FF2B5EF4-FFF2-40B4-BE49-F238E27FC236}">
                <a16:creationId xmlns:a16="http://schemas.microsoft.com/office/drawing/2014/main" id="{8D22E873-9FA1-4A9F-BEEE-616D541F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8" y="417347"/>
            <a:ext cx="4263189" cy="23980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 is kulstof temple dresses salt lake city - biopunkreader.com">
            <a:extLst>
              <a:ext uri="{FF2B5EF4-FFF2-40B4-BE49-F238E27FC236}">
                <a16:creationId xmlns:a16="http://schemas.microsoft.com/office/drawing/2014/main" id="{2D458314-B051-41BE-B41E-35CA8C811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57" y="3826042"/>
            <a:ext cx="4263189" cy="223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9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5569-AAD5-40F8-8373-A65B09C4D8C7}"/>
              </a:ext>
            </a:extLst>
          </p:cNvPr>
          <p:cNvSpPr>
            <a:spLocks noGrp="1"/>
          </p:cNvSpPr>
          <p:nvPr>
            <p:ph type="title"/>
          </p:nvPr>
        </p:nvSpPr>
        <p:spPr>
          <a:xfrm>
            <a:off x="475988" y="325677"/>
            <a:ext cx="11185743" cy="1254373"/>
          </a:xfrm>
        </p:spPr>
        <p:txBody>
          <a:bodyPr>
            <a:noAutofit/>
          </a:bodyPr>
          <a:lstStyle/>
          <a:p>
            <a:r>
              <a:rPr lang="en-US" sz="3600" dirty="0"/>
              <a:t>Crucifixion Symbolism in Gospel Ordinances</a:t>
            </a:r>
          </a:p>
        </p:txBody>
      </p:sp>
      <p:sp>
        <p:nvSpPr>
          <p:cNvPr id="3" name="Content Placeholder 2">
            <a:extLst>
              <a:ext uri="{FF2B5EF4-FFF2-40B4-BE49-F238E27FC236}">
                <a16:creationId xmlns:a16="http://schemas.microsoft.com/office/drawing/2014/main" id="{43073F79-083D-4E5D-864D-57BB5DFE65BD}"/>
              </a:ext>
            </a:extLst>
          </p:cNvPr>
          <p:cNvSpPr>
            <a:spLocks noGrp="1"/>
          </p:cNvSpPr>
          <p:nvPr>
            <p:ph idx="1"/>
          </p:nvPr>
        </p:nvSpPr>
        <p:spPr>
          <a:xfrm>
            <a:off x="726510" y="1580050"/>
            <a:ext cx="10822487" cy="4745593"/>
          </a:xfrm>
        </p:spPr>
        <p:txBody>
          <a:bodyPr/>
          <a:lstStyle/>
          <a:p>
            <a:r>
              <a:rPr lang="en-US" dirty="0"/>
              <a:t>Baptism/Baptism for the Dead</a:t>
            </a:r>
          </a:p>
          <a:p>
            <a:r>
              <a:rPr lang="en-US" dirty="0"/>
              <a:t>The Sacrament</a:t>
            </a:r>
          </a:p>
          <a:p>
            <a:r>
              <a:rPr lang="en-US" dirty="0"/>
              <a:t>Initiatory</a:t>
            </a:r>
          </a:p>
          <a:p>
            <a:r>
              <a:rPr lang="en-US" dirty="0">
                <a:solidFill>
                  <a:srgbClr val="FFFF00"/>
                </a:solidFill>
              </a:rPr>
              <a:t>Endowment</a:t>
            </a:r>
          </a:p>
          <a:p>
            <a:r>
              <a:rPr lang="en-US" dirty="0"/>
              <a:t>Sealing</a:t>
            </a:r>
          </a:p>
        </p:txBody>
      </p:sp>
    </p:spTree>
    <p:extLst>
      <p:ext uri="{BB962C8B-B14F-4D97-AF65-F5344CB8AC3E}">
        <p14:creationId xmlns:p14="http://schemas.microsoft.com/office/powerpoint/2010/main" val="263805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C6D05-DCF7-7644-BC62-4451984D93AE}"/>
              </a:ext>
            </a:extLst>
          </p:cNvPr>
          <p:cNvSpPr>
            <a:spLocks noGrp="1"/>
          </p:cNvSpPr>
          <p:nvPr>
            <p:ph idx="1"/>
          </p:nvPr>
        </p:nvSpPr>
        <p:spPr>
          <a:xfrm>
            <a:off x="3962401" y="279960"/>
            <a:ext cx="7984564" cy="6353922"/>
          </a:xfrm>
        </p:spPr>
        <p:txBody>
          <a:bodyPr>
            <a:noAutofit/>
          </a:bodyPr>
          <a:lstStyle/>
          <a:p>
            <a:pPr marL="0" indent="0" algn="ctr">
              <a:buNone/>
            </a:pPr>
            <a:r>
              <a:rPr lang="en-US" sz="8000" dirty="0"/>
              <a:t>“We are to see, above all else, the meaning of Jesus in the temple.”</a:t>
            </a:r>
            <a:endParaRPr lang="en-US" sz="8000" dirty="0">
              <a:latin typeface="Georgia" panose="02040502050405020303" pitchFamily="18" charset="0"/>
            </a:endParaRPr>
          </a:p>
        </p:txBody>
      </p:sp>
      <p:pic>
        <p:nvPicPr>
          <p:cNvPr id="1026" name="Picture 2" descr="Image result for jeffrey r. holland">
            <a:extLst>
              <a:ext uri="{FF2B5EF4-FFF2-40B4-BE49-F238E27FC236}">
                <a16:creationId xmlns:a16="http://schemas.microsoft.com/office/drawing/2014/main" id="{E8177271-7D7A-4EA9-8362-00BA9B12DE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33528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AEDCC1-4224-4F8A-9867-0485662C6EE3}"/>
              </a:ext>
            </a:extLst>
          </p:cNvPr>
          <p:cNvSpPr/>
          <p:nvPr/>
        </p:nvSpPr>
        <p:spPr>
          <a:xfrm>
            <a:off x="224983" y="4800600"/>
            <a:ext cx="3508817" cy="1569660"/>
          </a:xfrm>
          <a:prstGeom prst="rect">
            <a:avLst/>
          </a:prstGeom>
        </p:spPr>
        <p:txBody>
          <a:bodyPr wrap="square">
            <a:spAutoFit/>
          </a:bodyPr>
          <a:lstStyle/>
          <a:p>
            <a:pPr algn="ctr"/>
            <a:r>
              <a:rPr lang="en-US" dirty="0">
                <a:latin typeface="Georgia" panose="02040502050405020303" pitchFamily="18" charset="0"/>
              </a:rPr>
              <a:t>Elder Jeffrey R. Holland, </a:t>
            </a:r>
            <a:r>
              <a:rPr lang="en-US" i="1" dirty="0">
                <a:latin typeface="Georgia" panose="02040502050405020303" pitchFamily="18" charset="0"/>
              </a:rPr>
              <a:t>Ensign</a:t>
            </a:r>
            <a:r>
              <a:rPr lang="en-US" dirty="0">
                <a:latin typeface="Georgia" panose="02040502050405020303" pitchFamily="18" charset="0"/>
              </a:rPr>
              <a:t>, November 2019</a:t>
            </a:r>
            <a:endParaRPr lang="en-US" i="1" dirty="0">
              <a:latin typeface="Georgia" panose="02040502050405020303" pitchFamily="18" charset="0"/>
            </a:endParaRPr>
          </a:p>
          <a:p>
            <a:pPr algn="ctr"/>
            <a:endParaRPr lang="en-US" dirty="0">
              <a:latin typeface="Georgia" panose="02040502050405020303" pitchFamily="18" charset="0"/>
            </a:endParaRPr>
          </a:p>
        </p:txBody>
      </p:sp>
    </p:spTree>
    <p:extLst>
      <p:ext uri="{BB962C8B-B14F-4D97-AF65-F5344CB8AC3E}">
        <p14:creationId xmlns:p14="http://schemas.microsoft.com/office/powerpoint/2010/main" val="78996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07212-BA9F-4EA5-A40E-1191188C3BEC}"/>
              </a:ext>
            </a:extLst>
          </p:cNvPr>
          <p:cNvSpPr>
            <a:spLocks noGrp="1"/>
          </p:cNvSpPr>
          <p:nvPr>
            <p:ph idx="1"/>
          </p:nvPr>
        </p:nvSpPr>
        <p:spPr>
          <a:xfrm>
            <a:off x="4838814" y="697279"/>
            <a:ext cx="6615649" cy="5349837"/>
          </a:xfrm>
        </p:spPr>
        <p:txBody>
          <a:bodyPr>
            <a:normAutofit/>
          </a:bodyPr>
          <a:lstStyle/>
          <a:p>
            <a:pPr marL="37465" indent="0">
              <a:buNone/>
            </a:pPr>
            <a:r>
              <a:rPr lang="en-US" sz="4000" dirty="0">
                <a:ln>
                  <a:solidFill>
                    <a:prstClr val="black">
                      <a:lumMod val="75000"/>
                      <a:lumOff val="25000"/>
                      <a:alpha val="10000"/>
                    </a:prstClr>
                  </a:solidFill>
                </a:ln>
                <a:latin typeface="Georgia"/>
              </a:rPr>
              <a:t>“No man or woman can come out of the temple endowed as he should be, unless he has seen, beyond the symbol, the mighty realities for which the symbols stand.”</a:t>
            </a:r>
          </a:p>
        </p:txBody>
      </p:sp>
      <p:sp>
        <p:nvSpPr>
          <p:cNvPr id="4" name="TextBox 3">
            <a:extLst>
              <a:ext uri="{FF2B5EF4-FFF2-40B4-BE49-F238E27FC236}">
                <a16:creationId xmlns:a16="http://schemas.microsoft.com/office/drawing/2014/main" id="{75C20B93-A4E0-4C4B-8344-59E4FB998471}"/>
              </a:ext>
            </a:extLst>
          </p:cNvPr>
          <p:cNvSpPr txBox="1"/>
          <p:nvPr/>
        </p:nvSpPr>
        <p:spPr>
          <a:xfrm>
            <a:off x="727495" y="4997570"/>
            <a:ext cx="336142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ea typeface="+mn-lt"/>
                <a:cs typeface="+mn-lt"/>
              </a:rPr>
              <a:t>John A. </a:t>
            </a:r>
            <a:r>
              <a:rPr lang="en-US" dirty="0" err="1">
                <a:latin typeface="Georgia"/>
                <a:ea typeface="+mn-lt"/>
                <a:cs typeface="+mn-lt"/>
              </a:rPr>
              <a:t>Widstoe</a:t>
            </a:r>
            <a:r>
              <a:rPr lang="en-US" dirty="0">
                <a:latin typeface="Georgia"/>
                <a:ea typeface="+mn-lt"/>
                <a:cs typeface="+mn-lt"/>
              </a:rPr>
              <a:t>, “Temple Worship,” </a:t>
            </a:r>
            <a:r>
              <a:rPr lang="en-US" i="1" dirty="0">
                <a:latin typeface="Georgia"/>
                <a:ea typeface="+mn-lt"/>
                <a:cs typeface="+mn-lt"/>
              </a:rPr>
              <a:t>The Utah Genealogical and Historical Magazine</a:t>
            </a:r>
            <a:r>
              <a:rPr lang="en-US" dirty="0">
                <a:latin typeface="Georgia"/>
                <a:ea typeface="+mn-lt"/>
                <a:cs typeface="+mn-lt"/>
              </a:rPr>
              <a:t> 12 (1921): 62.</a:t>
            </a:r>
          </a:p>
          <a:p>
            <a:pPr algn="l"/>
            <a:endParaRPr lang="en-US">
              <a:ea typeface="+mn-lt"/>
              <a:cs typeface="+mn-lt"/>
            </a:endParaRPr>
          </a:p>
        </p:txBody>
      </p:sp>
      <p:pic>
        <p:nvPicPr>
          <p:cNvPr id="5" name="Picture 5" descr="A person wearing a suit and tie&#10;&#10;Description automatically generated">
            <a:extLst>
              <a:ext uri="{FF2B5EF4-FFF2-40B4-BE49-F238E27FC236}">
                <a16:creationId xmlns:a16="http://schemas.microsoft.com/office/drawing/2014/main" id="{45989478-9FEF-427C-844D-39C64FF9E1F5}"/>
              </a:ext>
            </a:extLst>
          </p:cNvPr>
          <p:cNvPicPr>
            <a:picLocks noChangeAspect="1"/>
          </p:cNvPicPr>
          <p:nvPr/>
        </p:nvPicPr>
        <p:blipFill>
          <a:blip r:embed="rId3"/>
          <a:stretch>
            <a:fillRect/>
          </a:stretch>
        </p:blipFill>
        <p:spPr>
          <a:xfrm>
            <a:off x="731448" y="692898"/>
            <a:ext cx="3065971" cy="3890692"/>
          </a:xfrm>
          <a:prstGeom prst="rect">
            <a:avLst/>
          </a:prstGeom>
        </p:spPr>
      </p:pic>
    </p:spTree>
    <p:extLst>
      <p:ext uri="{BB962C8B-B14F-4D97-AF65-F5344CB8AC3E}">
        <p14:creationId xmlns:p14="http://schemas.microsoft.com/office/powerpoint/2010/main" val="42730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5F9E6-4199-47CC-AE58-612461B66A46}"/>
              </a:ext>
            </a:extLst>
          </p:cNvPr>
          <p:cNvSpPr>
            <a:spLocks noGrp="1"/>
          </p:cNvSpPr>
          <p:nvPr>
            <p:ph idx="1"/>
          </p:nvPr>
        </p:nvSpPr>
        <p:spPr>
          <a:xfrm>
            <a:off x="669380" y="539129"/>
            <a:ext cx="5853649" cy="5709271"/>
          </a:xfrm>
        </p:spPr>
        <p:txBody>
          <a:bodyPr>
            <a:normAutofit/>
          </a:bodyPr>
          <a:lstStyle/>
          <a:p>
            <a:pPr marL="37465" indent="0">
              <a:buNone/>
            </a:pPr>
            <a:endParaRPr lang="en-US" dirty="0">
              <a:ln>
                <a:solidFill>
                  <a:prstClr val="black">
                    <a:lumMod val="75000"/>
                    <a:lumOff val="25000"/>
                    <a:alpha val="10000"/>
                  </a:prstClr>
                </a:solidFill>
              </a:ln>
            </a:endParaRPr>
          </a:p>
          <a:p>
            <a:pPr indent="-305435">
              <a:buClr>
                <a:srgbClr val="E0EBF6"/>
              </a:buClr>
            </a:pPr>
            <a:endParaRPr lang="en-US" dirty="0">
              <a:ln>
                <a:solidFill>
                  <a:prstClr val="black">
                    <a:lumMod val="75000"/>
                    <a:lumOff val="25000"/>
                    <a:alpha val="10000"/>
                  </a:prstClr>
                </a:solidFill>
              </a:ln>
            </a:endParaRPr>
          </a:p>
        </p:txBody>
      </p:sp>
      <p:pic>
        <p:nvPicPr>
          <p:cNvPr id="4" name="Picture 4" descr="A picture containing outdoor, book, text, photo&#10;&#10;Description automatically generated">
            <a:extLst>
              <a:ext uri="{FF2B5EF4-FFF2-40B4-BE49-F238E27FC236}">
                <a16:creationId xmlns:a16="http://schemas.microsoft.com/office/drawing/2014/main" id="{D531F047-CADB-4C67-85AA-EBF328BA7DD1}"/>
              </a:ext>
            </a:extLst>
          </p:cNvPr>
          <p:cNvPicPr>
            <a:picLocks noChangeAspect="1"/>
          </p:cNvPicPr>
          <p:nvPr/>
        </p:nvPicPr>
        <p:blipFill rotWithShape="1">
          <a:blip r:embed="rId3"/>
          <a:srcRect l="460" t="40000" r="460" b="-656"/>
          <a:stretch/>
        </p:blipFill>
        <p:spPr>
          <a:xfrm>
            <a:off x="5140565" y="609600"/>
            <a:ext cx="6911444" cy="5948891"/>
          </a:xfrm>
          <a:prstGeom prst="rect">
            <a:avLst/>
          </a:prstGeom>
        </p:spPr>
      </p:pic>
      <p:sp>
        <p:nvSpPr>
          <p:cNvPr id="5" name="Content Placeholder 2">
            <a:extLst>
              <a:ext uri="{FF2B5EF4-FFF2-40B4-BE49-F238E27FC236}">
                <a16:creationId xmlns:a16="http://schemas.microsoft.com/office/drawing/2014/main" id="{E2CC728D-17C0-465C-BB49-284A6D611845}"/>
              </a:ext>
            </a:extLst>
          </p:cNvPr>
          <p:cNvSpPr txBox="1">
            <a:spLocks/>
          </p:cNvSpPr>
          <p:nvPr/>
        </p:nvSpPr>
        <p:spPr>
          <a:xfrm>
            <a:off x="488906" y="1443789"/>
            <a:ext cx="4042610" cy="144379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accent2">
                  <a:lumMod val="20000"/>
                  <a:lumOff val="80000"/>
                </a:schemeClr>
              </a:buClr>
              <a:buSzPct val="70000"/>
              <a:buFont typeface="Arial" panose="020B0604020202020204" pitchFamily="34" charset="0"/>
              <a:buChar char="•"/>
              <a:defRPr sz="36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Arial" panose="020B0604020202020204" pitchFamily="34" charset="0"/>
              <a:buChar char="•"/>
              <a:defRPr sz="32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8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Arial" panose="020B0604020202020204" pitchFamily="34" charset="0"/>
              <a:buChar char="•"/>
              <a:defRPr sz="2400" kern="1200">
                <a:ln>
                  <a:solidFill>
                    <a:schemeClr val="bg1">
                      <a:lumMod val="75000"/>
                      <a:lumOff val="25000"/>
                      <a:alpha val="10000"/>
                    </a:schemeClr>
                  </a:solidFill>
                </a:ln>
                <a:solidFill>
                  <a:srgbClr val="FFFFFF"/>
                </a:solidFill>
                <a:effectLst/>
                <a:latin typeface="Georgia" panose="02040502050405020303" pitchFamily="18"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7465" indent="0">
              <a:buFont typeface="Arial" panose="020B0604020202020204" pitchFamily="34" charset="0"/>
              <a:buNone/>
            </a:pPr>
            <a:r>
              <a:rPr lang="en-US" sz="4800" b="1" dirty="0">
                <a:ln>
                  <a:solidFill>
                    <a:prstClr val="black">
                      <a:lumMod val="75000"/>
                      <a:lumOff val="25000"/>
                      <a:alpha val="10000"/>
                    </a:prstClr>
                  </a:solidFill>
                </a:ln>
                <a:latin typeface="Georgia"/>
              </a:rPr>
              <a:t>Moses 5:5-7</a:t>
            </a:r>
          </a:p>
        </p:txBody>
      </p:sp>
    </p:spTree>
    <p:extLst>
      <p:ext uri="{BB962C8B-B14F-4D97-AF65-F5344CB8AC3E}">
        <p14:creationId xmlns:p14="http://schemas.microsoft.com/office/powerpoint/2010/main" val="393337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book, sitting, person&#10;&#10;Description automatically generated">
            <a:extLst>
              <a:ext uri="{FF2B5EF4-FFF2-40B4-BE49-F238E27FC236}">
                <a16:creationId xmlns:a16="http://schemas.microsoft.com/office/drawing/2014/main" id="{15F0DDFC-4C68-415B-A683-645D0581D7F4}"/>
              </a:ext>
            </a:extLst>
          </p:cNvPr>
          <p:cNvPicPr>
            <a:picLocks noChangeAspect="1"/>
          </p:cNvPicPr>
          <p:nvPr/>
        </p:nvPicPr>
        <p:blipFill rotWithShape="1">
          <a:blip r:embed="rId3"/>
          <a:srcRect l="5353" r="16702" b="235"/>
          <a:stretch/>
        </p:blipFill>
        <p:spPr>
          <a:xfrm>
            <a:off x="653721" y="571500"/>
            <a:ext cx="5234100" cy="5701519"/>
          </a:xfrm>
          <a:prstGeom prst="rect">
            <a:avLst/>
          </a:prstGeom>
        </p:spPr>
      </p:pic>
      <p:sp>
        <p:nvSpPr>
          <p:cNvPr id="7" name="TextBox 6">
            <a:extLst>
              <a:ext uri="{FF2B5EF4-FFF2-40B4-BE49-F238E27FC236}">
                <a16:creationId xmlns:a16="http://schemas.microsoft.com/office/drawing/2014/main" id="{6D335A1B-64C2-4B91-A080-33E0F452A5B3}"/>
              </a:ext>
            </a:extLst>
          </p:cNvPr>
          <p:cNvSpPr txBox="1"/>
          <p:nvPr/>
        </p:nvSpPr>
        <p:spPr>
          <a:xfrm>
            <a:off x="6095999" y="571500"/>
            <a:ext cx="5743075" cy="5847755"/>
          </a:xfrm>
          <a:prstGeom prst="rect">
            <a:avLst/>
          </a:prstGeom>
          <a:noFill/>
        </p:spPr>
        <p:txBody>
          <a:bodyPr wrap="square">
            <a:spAutoFit/>
          </a:bodyPr>
          <a:lstStyle/>
          <a:p>
            <a:r>
              <a:rPr lang="en-US" sz="3400" dirty="0">
                <a:effectLst/>
                <a:latin typeface="Georgia" panose="02040502050405020303" pitchFamily="18" charset="0"/>
                <a:ea typeface="Calibri" panose="020F0502020204030204" pitchFamily="34" charset="0"/>
              </a:rPr>
              <a:t>For millennia, altars have pointed to the death of Jesus Christ. For example, Abraham “built an altar . . . and bound Isaac his son, and laid him on the altar” (Gen. 22:9), which was “a similitude of God and his Only Begotten Son” (Jacob 4:5, see also Lev. 9:7, 2 Chron. 29:24).</a:t>
            </a:r>
            <a:endParaRPr lang="en-US" sz="3400" dirty="0">
              <a:latin typeface="Georgia" panose="02040502050405020303" pitchFamily="18" charset="0"/>
            </a:endParaRPr>
          </a:p>
        </p:txBody>
      </p:sp>
    </p:spTree>
    <p:extLst>
      <p:ext uri="{BB962C8B-B14F-4D97-AF65-F5344CB8AC3E}">
        <p14:creationId xmlns:p14="http://schemas.microsoft.com/office/powerpoint/2010/main" val="2273341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living room filled with furniture and a large window&#10;&#10;Description automatically generated">
            <a:extLst>
              <a:ext uri="{FF2B5EF4-FFF2-40B4-BE49-F238E27FC236}">
                <a16:creationId xmlns:a16="http://schemas.microsoft.com/office/drawing/2014/main" id="{A2500699-897E-48B9-913C-002E3CD33984}"/>
              </a:ext>
            </a:extLst>
          </p:cNvPr>
          <p:cNvPicPr>
            <a:picLocks noChangeAspect="1"/>
          </p:cNvPicPr>
          <p:nvPr/>
        </p:nvPicPr>
        <p:blipFill rotWithShape="1">
          <a:blip r:embed="rId3"/>
          <a:srcRect l="50000" r="199" b="356"/>
          <a:stretch/>
        </p:blipFill>
        <p:spPr>
          <a:xfrm>
            <a:off x="6406552" y="572759"/>
            <a:ext cx="5116908" cy="5712521"/>
          </a:xfrm>
          <a:prstGeom prst="rect">
            <a:avLst/>
          </a:prstGeom>
        </p:spPr>
      </p:pic>
      <p:pic>
        <p:nvPicPr>
          <p:cNvPr id="5" name="Picture 5" descr="A picture containing text, book, sitting, person&#10;&#10;Description automatically generated">
            <a:extLst>
              <a:ext uri="{FF2B5EF4-FFF2-40B4-BE49-F238E27FC236}">
                <a16:creationId xmlns:a16="http://schemas.microsoft.com/office/drawing/2014/main" id="{15F0DDFC-4C68-415B-A683-645D0581D7F4}"/>
              </a:ext>
            </a:extLst>
          </p:cNvPr>
          <p:cNvPicPr>
            <a:picLocks noChangeAspect="1"/>
          </p:cNvPicPr>
          <p:nvPr/>
        </p:nvPicPr>
        <p:blipFill rotWithShape="1">
          <a:blip r:embed="rId4"/>
          <a:srcRect l="5353" r="16702" b="235"/>
          <a:stretch/>
        </p:blipFill>
        <p:spPr>
          <a:xfrm>
            <a:off x="653721" y="571500"/>
            <a:ext cx="5234100" cy="5701519"/>
          </a:xfrm>
          <a:prstGeom prst="rect">
            <a:avLst/>
          </a:prstGeom>
        </p:spPr>
      </p:pic>
    </p:spTree>
    <p:extLst>
      <p:ext uri="{BB962C8B-B14F-4D97-AF65-F5344CB8AC3E}">
        <p14:creationId xmlns:p14="http://schemas.microsoft.com/office/powerpoint/2010/main" val="185929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living room filled with furniture and a large window&#10;&#10;Description automatically generated">
            <a:extLst>
              <a:ext uri="{FF2B5EF4-FFF2-40B4-BE49-F238E27FC236}">
                <a16:creationId xmlns:a16="http://schemas.microsoft.com/office/drawing/2014/main" id="{A2500699-897E-48B9-913C-002E3CD33984}"/>
              </a:ext>
            </a:extLst>
          </p:cNvPr>
          <p:cNvPicPr>
            <a:picLocks noChangeAspect="1"/>
          </p:cNvPicPr>
          <p:nvPr/>
        </p:nvPicPr>
        <p:blipFill rotWithShape="1">
          <a:blip r:embed="rId3"/>
          <a:srcRect l="50000" r="199" b="356"/>
          <a:stretch/>
        </p:blipFill>
        <p:spPr>
          <a:xfrm>
            <a:off x="6406552" y="572759"/>
            <a:ext cx="5116908" cy="5712521"/>
          </a:xfrm>
          <a:prstGeom prst="rect">
            <a:avLst/>
          </a:prstGeom>
        </p:spPr>
      </p:pic>
      <p:sp>
        <p:nvSpPr>
          <p:cNvPr id="6" name="TextBox 5">
            <a:extLst>
              <a:ext uri="{FF2B5EF4-FFF2-40B4-BE49-F238E27FC236}">
                <a16:creationId xmlns:a16="http://schemas.microsoft.com/office/drawing/2014/main" id="{457C3D37-DB61-4D69-9883-72AC53457FCA}"/>
              </a:ext>
            </a:extLst>
          </p:cNvPr>
          <p:cNvSpPr txBox="1"/>
          <p:nvPr/>
        </p:nvSpPr>
        <p:spPr>
          <a:xfrm>
            <a:off x="144379" y="348916"/>
            <a:ext cx="6100010" cy="6555641"/>
          </a:xfrm>
          <a:prstGeom prst="rect">
            <a:avLst/>
          </a:prstGeom>
          <a:noFill/>
        </p:spPr>
        <p:txBody>
          <a:bodyPr wrap="square">
            <a:spAutoFit/>
          </a:bodyPr>
          <a:lstStyle/>
          <a:p>
            <a:r>
              <a:rPr lang="en-US" sz="3000" dirty="0">
                <a:effectLst/>
                <a:latin typeface="Georgia" panose="02040502050405020303" pitchFamily="18" charset="0"/>
                <a:ea typeface="Calibri" panose="020F0502020204030204" pitchFamily="34" charset="0"/>
              </a:rPr>
              <a:t>As part of the endowment ceremony, “men and women dressed in temple clothing, surround an altar in a circle formation to participate unitedly in prayer.” This symbolism suggests that as Latter-day Saints today surround an altar to pray, Christ’s death is central to the prayer. Those participating in this ceremony can easily identify additional Crucifixion imagery that is part of “the true order of prayer.”</a:t>
            </a:r>
            <a:endParaRPr lang="en-US" sz="3000" dirty="0">
              <a:latin typeface="Georgia" panose="02040502050405020303" pitchFamily="18" charset="0"/>
            </a:endParaRPr>
          </a:p>
        </p:txBody>
      </p:sp>
    </p:spTree>
    <p:extLst>
      <p:ext uri="{BB962C8B-B14F-4D97-AF65-F5344CB8AC3E}">
        <p14:creationId xmlns:p14="http://schemas.microsoft.com/office/powerpoint/2010/main" val="136067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5CF2E-3B76-4EDA-9765-13CB4530522B}"/>
              </a:ext>
            </a:extLst>
          </p:cNvPr>
          <p:cNvSpPr>
            <a:spLocks noGrp="1"/>
          </p:cNvSpPr>
          <p:nvPr>
            <p:ph idx="1"/>
          </p:nvPr>
        </p:nvSpPr>
        <p:spPr>
          <a:xfrm>
            <a:off x="542337" y="4344945"/>
            <a:ext cx="11123865" cy="2248773"/>
          </a:xfrm>
        </p:spPr>
        <p:txBody>
          <a:bodyPr vert="horz" lIns="91440" tIns="45720" rIns="91440" bIns="45720" rtlCol="0" anchor="t">
            <a:noAutofit/>
          </a:bodyPr>
          <a:lstStyle/>
          <a:p>
            <a:pPr marL="37465" indent="0">
              <a:buNone/>
            </a:pPr>
            <a:r>
              <a:rPr lang="en-US" sz="3400" dirty="0">
                <a:ln>
                  <a:solidFill>
                    <a:prstClr val="black">
                      <a:lumMod val="75000"/>
                      <a:lumOff val="25000"/>
                      <a:alpha val="10000"/>
                    </a:prstClr>
                  </a:solidFill>
                </a:ln>
                <a:latin typeface="Georgia"/>
              </a:rPr>
              <a:t>A man once asked President Spencer W. Kimball, “What do you do when you find yourself in a boring sacrament meeting?” After a moment of thought, President Kimball responded, </a:t>
            </a:r>
            <a:endParaRPr lang="en-US" sz="3400" dirty="0">
              <a:ln>
                <a:solidFill>
                  <a:prstClr val="black">
                    <a:lumMod val="75000"/>
                    <a:lumOff val="25000"/>
                    <a:alpha val="10000"/>
                  </a:prstClr>
                </a:solidFill>
              </a:ln>
            </a:endParaRPr>
          </a:p>
          <a:p>
            <a:pPr marL="37465" indent="0">
              <a:buClr>
                <a:srgbClr val="E0EBF6"/>
              </a:buClr>
              <a:buNone/>
            </a:pPr>
            <a:endParaRPr lang="en-US" sz="3200" dirty="0">
              <a:ln>
                <a:solidFill>
                  <a:prstClr val="black">
                    <a:lumMod val="75000"/>
                    <a:lumOff val="25000"/>
                    <a:alpha val="10000"/>
                  </a:prstClr>
                </a:solidFill>
              </a:ln>
              <a:latin typeface="Georgia"/>
            </a:endParaRPr>
          </a:p>
          <a:p>
            <a:pPr indent="-305435">
              <a:buClr>
                <a:srgbClr val="E0EBF6"/>
              </a:buClr>
            </a:pPr>
            <a:endParaRPr lang="en-US" dirty="0">
              <a:ln>
                <a:solidFill>
                  <a:prstClr val="black">
                    <a:lumMod val="75000"/>
                    <a:lumOff val="25000"/>
                    <a:alpha val="10000"/>
                  </a:prstClr>
                </a:solidFill>
              </a:ln>
            </a:endParaRPr>
          </a:p>
        </p:txBody>
      </p:sp>
      <p:pic>
        <p:nvPicPr>
          <p:cNvPr id="7" name="Picture 7" descr="A group of people sitting in front of a crowd&#10;&#10;Description automatically generated">
            <a:extLst>
              <a:ext uri="{FF2B5EF4-FFF2-40B4-BE49-F238E27FC236}">
                <a16:creationId xmlns:a16="http://schemas.microsoft.com/office/drawing/2014/main" id="{870160AB-6C05-43CE-B23A-248A9413A60D}"/>
              </a:ext>
            </a:extLst>
          </p:cNvPr>
          <p:cNvPicPr>
            <a:picLocks noChangeAspect="1"/>
          </p:cNvPicPr>
          <p:nvPr/>
        </p:nvPicPr>
        <p:blipFill rotWithShape="1">
          <a:blip r:embed="rId3"/>
          <a:srcRect t="10241" r="-311" b="12651"/>
          <a:stretch/>
        </p:blipFill>
        <p:spPr>
          <a:xfrm>
            <a:off x="1224431" y="329788"/>
            <a:ext cx="9745007" cy="3831667"/>
          </a:xfrm>
          <a:prstGeom prst="rect">
            <a:avLst/>
          </a:prstGeom>
        </p:spPr>
      </p:pic>
    </p:spTree>
    <p:extLst>
      <p:ext uri="{BB962C8B-B14F-4D97-AF65-F5344CB8AC3E}">
        <p14:creationId xmlns:p14="http://schemas.microsoft.com/office/powerpoint/2010/main" val="1611672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Veil of the Temple was Rent in Twain | Bible Study Ministry">
            <a:extLst>
              <a:ext uri="{FF2B5EF4-FFF2-40B4-BE49-F238E27FC236}">
                <a16:creationId xmlns:a16="http://schemas.microsoft.com/office/drawing/2014/main" id="{3ABF086F-9E8D-4744-9D33-457EE3C9C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671" y="1668735"/>
            <a:ext cx="3796213" cy="50784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Yom Kippur - Jewish Day of Atonement - Disciples Today | ICOC">
            <a:extLst>
              <a:ext uri="{FF2B5EF4-FFF2-40B4-BE49-F238E27FC236}">
                <a16:creationId xmlns:a16="http://schemas.microsoft.com/office/drawing/2014/main" id="{E0D3F28F-40E2-4550-9D57-38062AC7F3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26" r="18286"/>
          <a:stretch/>
        </p:blipFill>
        <p:spPr bwMode="auto">
          <a:xfrm>
            <a:off x="249979" y="1668735"/>
            <a:ext cx="3526971" cy="49457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940AE78-FA94-45D5-BD73-2E74EDAFB9E0}"/>
              </a:ext>
            </a:extLst>
          </p:cNvPr>
          <p:cNvSpPr txBox="1">
            <a:spLocks/>
          </p:cNvSpPr>
          <p:nvPr/>
        </p:nvSpPr>
        <p:spPr>
          <a:xfrm>
            <a:off x="402379" y="372980"/>
            <a:ext cx="11539642" cy="902368"/>
          </a:xfrm>
          <a:prstGeom prst="rect">
            <a:avLst/>
          </a:prstGeom>
        </p:spPr>
        <p:txBody>
          <a:bodyPr>
            <a:normAutofit/>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Matt. 27:51 // Hebrews 10:19-20</a:t>
            </a:r>
          </a:p>
        </p:txBody>
      </p:sp>
      <p:pic>
        <p:nvPicPr>
          <p:cNvPr id="5" name="Picture 4" descr="A living room filled with furniture and a large window&#10;&#10;Description automatically generated">
            <a:extLst>
              <a:ext uri="{FF2B5EF4-FFF2-40B4-BE49-F238E27FC236}">
                <a16:creationId xmlns:a16="http://schemas.microsoft.com/office/drawing/2014/main" id="{20C1BFC8-E348-4296-B531-E42B3DD4CB55}"/>
              </a:ext>
            </a:extLst>
          </p:cNvPr>
          <p:cNvPicPr>
            <a:picLocks noChangeAspect="1"/>
          </p:cNvPicPr>
          <p:nvPr/>
        </p:nvPicPr>
        <p:blipFill rotWithShape="1">
          <a:blip r:embed="rId5"/>
          <a:srcRect l="59815" r="199" b="356"/>
          <a:stretch/>
        </p:blipFill>
        <p:spPr>
          <a:xfrm>
            <a:off x="8265695" y="1635566"/>
            <a:ext cx="3676326" cy="5111659"/>
          </a:xfrm>
          <a:prstGeom prst="rect">
            <a:avLst/>
          </a:prstGeom>
        </p:spPr>
      </p:pic>
    </p:spTree>
    <p:extLst>
      <p:ext uri="{BB962C8B-B14F-4D97-AF65-F5344CB8AC3E}">
        <p14:creationId xmlns:p14="http://schemas.microsoft.com/office/powerpoint/2010/main" val="334762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F59BC-CE4C-4C35-8F67-546FCCC0C331}"/>
              </a:ext>
            </a:extLst>
          </p:cNvPr>
          <p:cNvSpPr>
            <a:spLocks noGrp="1"/>
          </p:cNvSpPr>
          <p:nvPr>
            <p:ph idx="1"/>
          </p:nvPr>
        </p:nvSpPr>
        <p:spPr>
          <a:xfrm>
            <a:off x="5942995" y="748777"/>
            <a:ext cx="5837180" cy="5832132"/>
          </a:xfrm>
        </p:spPr>
        <p:txBody>
          <a:bodyPr>
            <a:normAutofit/>
          </a:bodyPr>
          <a:lstStyle/>
          <a:p>
            <a:pPr marL="37465" indent="0">
              <a:buNone/>
            </a:pPr>
            <a:r>
              <a:rPr lang="en-US" sz="3800" dirty="0">
                <a:ln>
                  <a:solidFill>
                    <a:prstClr val="black">
                      <a:lumMod val="75000"/>
                      <a:lumOff val="25000"/>
                      <a:alpha val="10000"/>
                    </a:prstClr>
                  </a:solidFill>
                </a:ln>
                <a:latin typeface="Georgia"/>
              </a:rPr>
              <a:t>“Having therefore, brethren, boldness to enter into the holiest by the blood of Jesus, by a new and living way, which he hath consecrated for us, </a:t>
            </a:r>
            <a:r>
              <a:rPr lang="en-US" sz="3800" dirty="0">
                <a:ln>
                  <a:solidFill>
                    <a:prstClr val="black">
                      <a:lumMod val="75000"/>
                      <a:lumOff val="25000"/>
                      <a:alpha val="10000"/>
                    </a:prstClr>
                  </a:solidFill>
                </a:ln>
                <a:solidFill>
                  <a:srgbClr val="FFFF00"/>
                </a:solidFill>
                <a:latin typeface="Georgia"/>
              </a:rPr>
              <a:t>through the veil, that is to say, his flesh</a:t>
            </a:r>
            <a:r>
              <a:rPr lang="en-US" sz="3800" dirty="0">
                <a:ln>
                  <a:solidFill>
                    <a:prstClr val="black">
                      <a:lumMod val="75000"/>
                      <a:lumOff val="25000"/>
                      <a:alpha val="10000"/>
                    </a:prstClr>
                  </a:solidFill>
                </a:ln>
                <a:latin typeface="Georgia"/>
              </a:rPr>
              <a:t>” (Hebrews 10:19–20).</a:t>
            </a:r>
          </a:p>
          <a:p>
            <a:pPr indent="-305435">
              <a:buClr>
                <a:srgbClr val="E0EBF6"/>
              </a:buClr>
            </a:pPr>
            <a:endParaRPr lang="en-US" dirty="0">
              <a:ln>
                <a:solidFill>
                  <a:prstClr val="black">
                    <a:lumMod val="75000"/>
                    <a:lumOff val="25000"/>
                    <a:alpha val="10000"/>
                  </a:prstClr>
                </a:solidFill>
              </a:ln>
            </a:endParaRPr>
          </a:p>
        </p:txBody>
      </p:sp>
      <p:pic>
        <p:nvPicPr>
          <p:cNvPr id="4" name="Picture 4" descr="A picture containing curtain, furniture, indoor, hanging&#10;&#10;Description automatically generated">
            <a:extLst>
              <a:ext uri="{FF2B5EF4-FFF2-40B4-BE49-F238E27FC236}">
                <a16:creationId xmlns:a16="http://schemas.microsoft.com/office/drawing/2014/main" id="{3F727A1D-54C8-4059-B4CE-1675882DCACF}"/>
              </a:ext>
            </a:extLst>
          </p:cNvPr>
          <p:cNvPicPr>
            <a:picLocks noChangeAspect="1"/>
          </p:cNvPicPr>
          <p:nvPr/>
        </p:nvPicPr>
        <p:blipFill rotWithShape="1">
          <a:blip r:embed="rId3"/>
          <a:srcRect l="21463" t="59536" r="49086" b="1031"/>
          <a:stretch/>
        </p:blipFill>
        <p:spPr>
          <a:xfrm>
            <a:off x="411825" y="798916"/>
            <a:ext cx="5257797" cy="5260167"/>
          </a:xfrm>
          <a:prstGeom prst="rect">
            <a:avLst/>
          </a:prstGeom>
        </p:spPr>
      </p:pic>
    </p:spTree>
    <p:extLst>
      <p:ext uri="{BB962C8B-B14F-4D97-AF65-F5344CB8AC3E}">
        <p14:creationId xmlns:p14="http://schemas.microsoft.com/office/powerpoint/2010/main" val="1774928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4223F-F277-459F-B4DA-2F4E0D49E591}"/>
              </a:ext>
            </a:extLst>
          </p:cNvPr>
          <p:cNvSpPr>
            <a:spLocks noGrp="1"/>
          </p:cNvSpPr>
          <p:nvPr>
            <p:ph idx="1"/>
          </p:nvPr>
        </p:nvSpPr>
        <p:spPr>
          <a:xfrm>
            <a:off x="4019304" y="611016"/>
            <a:ext cx="7550177" cy="5637384"/>
          </a:xfrm>
        </p:spPr>
        <p:txBody>
          <a:bodyPr/>
          <a:lstStyle/>
          <a:p>
            <a:pPr marL="37465" indent="0">
              <a:buNone/>
            </a:pPr>
            <a:r>
              <a:rPr lang="en-US" sz="4000" dirty="0">
                <a:ln>
                  <a:solidFill>
                    <a:prstClr val="black">
                      <a:lumMod val="75000"/>
                      <a:lumOff val="25000"/>
                      <a:alpha val="10000"/>
                    </a:prstClr>
                  </a:solidFill>
                </a:ln>
                <a:latin typeface="Georgia"/>
              </a:rPr>
              <a:t>“The rituals of the temple . . . crescendo with </a:t>
            </a:r>
            <a:r>
              <a:rPr lang="en-US" sz="4000" i="1" dirty="0">
                <a:ln>
                  <a:solidFill>
                    <a:prstClr val="black">
                      <a:lumMod val="75000"/>
                      <a:lumOff val="25000"/>
                      <a:alpha val="10000"/>
                    </a:prstClr>
                  </a:solidFill>
                </a:ln>
                <a:latin typeface="Georgia"/>
              </a:rPr>
              <a:t>palpable crucifixion imagery at the veil</a:t>
            </a:r>
            <a:r>
              <a:rPr lang="en-US" sz="4000" dirty="0">
                <a:ln>
                  <a:solidFill>
                    <a:prstClr val="black">
                      <a:lumMod val="75000"/>
                      <a:lumOff val="25000"/>
                      <a:alpha val="10000"/>
                    </a:prstClr>
                  </a:solidFill>
                </a:ln>
                <a:latin typeface="Georgia"/>
              </a:rPr>
              <a:t>, that symbolic, porous membrane joining heaven and earth. It is through . . . </a:t>
            </a:r>
            <a:r>
              <a:rPr lang="en-US" sz="4000" i="1" dirty="0">
                <a:ln>
                  <a:solidFill>
                    <a:prstClr val="black">
                      <a:lumMod val="75000"/>
                      <a:lumOff val="25000"/>
                      <a:alpha val="10000"/>
                    </a:prstClr>
                  </a:solidFill>
                </a:ln>
                <a:latin typeface="Georgia"/>
              </a:rPr>
              <a:t>the severed flesh of Christ</a:t>
            </a:r>
            <a:r>
              <a:rPr lang="en-US" sz="4000" dirty="0">
                <a:ln>
                  <a:solidFill>
                    <a:prstClr val="black">
                      <a:lumMod val="75000"/>
                      <a:lumOff val="25000"/>
                      <a:alpha val="10000"/>
                    </a:prstClr>
                  </a:solidFill>
                </a:ln>
                <a:latin typeface="Georgia"/>
              </a:rPr>
              <a:t> . . . that all find full incorporation into the Heavenly Family.”</a:t>
            </a:r>
          </a:p>
        </p:txBody>
      </p:sp>
      <p:pic>
        <p:nvPicPr>
          <p:cNvPr id="6" name="Picture 2" descr="Terryl Givens">
            <a:extLst>
              <a:ext uri="{FF2B5EF4-FFF2-40B4-BE49-F238E27FC236}">
                <a16:creationId xmlns:a16="http://schemas.microsoft.com/office/drawing/2014/main" id="{4169B997-9EEC-4967-8235-0FC076EFA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17" t="2286" r="27143"/>
          <a:stretch/>
        </p:blipFill>
        <p:spPr bwMode="auto">
          <a:xfrm>
            <a:off x="623732" y="709757"/>
            <a:ext cx="2908460" cy="37584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523F7E-ED83-4F55-AB71-35F4A27AB4CD}"/>
              </a:ext>
            </a:extLst>
          </p:cNvPr>
          <p:cNvSpPr txBox="1"/>
          <p:nvPr/>
        </p:nvSpPr>
        <p:spPr>
          <a:xfrm>
            <a:off x="511834" y="4796287"/>
            <a:ext cx="31457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ea typeface="+mn-lt"/>
                <a:cs typeface="+mn-lt"/>
              </a:rPr>
              <a:t>Fiona and Terryl Givens, </a:t>
            </a:r>
            <a:r>
              <a:rPr lang="en-US" i="1" dirty="0">
                <a:latin typeface="Georgia"/>
                <a:ea typeface="+mn-lt"/>
                <a:cs typeface="+mn-lt"/>
              </a:rPr>
              <a:t>The Christ Who Heals: How God Restored the Truth That Saves Us</a:t>
            </a:r>
            <a:r>
              <a:rPr lang="en-US" dirty="0">
                <a:latin typeface="Georgia"/>
                <a:ea typeface="+mn-lt"/>
                <a:cs typeface="+mn-lt"/>
              </a:rPr>
              <a:t> (Salt Lake City: Deseret Book, 2017), 61–62.</a:t>
            </a:r>
          </a:p>
          <a:p>
            <a:pPr algn="l"/>
            <a:endParaRPr lang="en-US">
              <a:ea typeface="+mn-lt"/>
              <a:cs typeface="+mn-lt"/>
            </a:endParaRPr>
          </a:p>
        </p:txBody>
      </p:sp>
    </p:spTree>
    <p:extLst>
      <p:ext uri="{BB962C8B-B14F-4D97-AF65-F5344CB8AC3E}">
        <p14:creationId xmlns:p14="http://schemas.microsoft.com/office/powerpoint/2010/main" val="2546720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9339-B41B-4417-B31B-9F7975A876CB}"/>
              </a:ext>
            </a:extLst>
          </p:cNvPr>
          <p:cNvSpPr>
            <a:spLocks noGrp="1"/>
          </p:cNvSpPr>
          <p:nvPr>
            <p:ph type="title"/>
          </p:nvPr>
        </p:nvSpPr>
        <p:spPr/>
        <p:txBody>
          <a:bodyPr/>
          <a:lstStyle/>
          <a:p>
            <a:r>
              <a:rPr lang="en-US" dirty="0"/>
              <a:t>Make it Personal</a:t>
            </a:r>
          </a:p>
        </p:txBody>
      </p:sp>
      <p:sp>
        <p:nvSpPr>
          <p:cNvPr id="3" name="Content Placeholder 2">
            <a:extLst>
              <a:ext uri="{FF2B5EF4-FFF2-40B4-BE49-F238E27FC236}">
                <a16:creationId xmlns:a16="http://schemas.microsoft.com/office/drawing/2014/main" id="{487DF5A5-D5EA-4E6F-9768-F267B7766B61}"/>
              </a:ext>
            </a:extLst>
          </p:cNvPr>
          <p:cNvSpPr>
            <a:spLocks noGrp="1"/>
          </p:cNvSpPr>
          <p:nvPr>
            <p:ph idx="1"/>
          </p:nvPr>
        </p:nvSpPr>
        <p:spPr/>
        <p:txBody>
          <a:bodyPr/>
          <a:lstStyle/>
          <a:p>
            <a:r>
              <a:rPr lang="en-US" dirty="0"/>
              <a:t>How do the connections between the Savior’s death and the temple ordinances we have discussed deepen your understanding of the temple endowment? </a:t>
            </a:r>
          </a:p>
          <a:p>
            <a:r>
              <a:rPr lang="en-US" dirty="0"/>
              <a:t>How do these connections strengthen your desire to make and keep temple covenants?</a:t>
            </a:r>
          </a:p>
        </p:txBody>
      </p:sp>
    </p:spTree>
    <p:extLst>
      <p:ext uri="{BB962C8B-B14F-4D97-AF65-F5344CB8AC3E}">
        <p14:creationId xmlns:p14="http://schemas.microsoft.com/office/powerpoint/2010/main" val="402941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5569-AAD5-40F8-8373-A65B09C4D8C7}"/>
              </a:ext>
            </a:extLst>
          </p:cNvPr>
          <p:cNvSpPr>
            <a:spLocks noGrp="1"/>
          </p:cNvSpPr>
          <p:nvPr>
            <p:ph type="title"/>
          </p:nvPr>
        </p:nvSpPr>
        <p:spPr>
          <a:xfrm>
            <a:off x="475988" y="325677"/>
            <a:ext cx="11185743" cy="1254373"/>
          </a:xfrm>
        </p:spPr>
        <p:txBody>
          <a:bodyPr>
            <a:noAutofit/>
          </a:bodyPr>
          <a:lstStyle/>
          <a:p>
            <a:r>
              <a:rPr lang="en-US" sz="3600" dirty="0"/>
              <a:t>Crucifixion Symbolism in Gospel Ordinances</a:t>
            </a:r>
          </a:p>
        </p:txBody>
      </p:sp>
      <p:sp>
        <p:nvSpPr>
          <p:cNvPr id="3" name="Content Placeholder 2">
            <a:extLst>
              <a:ext uri="{FF2B5EF4-FFF2-40B4-BE49-F238E27FC236}">
                <a16:creationId xmlns:a16="http://schemas.microsoft.com/office/drawing/2014/main" id="{43073F79-083D-4E5D-864D-57BB5DFE65BD}"/>
              </a:ext>
            </a:extLst>
          </p:cNvPr>
          <p:cNvSpPr>
            <a:spLocks noGrp="1"/>
          </p:cNvSpPr>
          <p:nvPr>
            <p:ph idx="1"/>
          </p:nvPr>
        </p:nvSpPr>
        <p:spPr>
          <a:xfrm>
            <a:off x="726510" y="1580050"/>
            <a:ext cx="10822487" cy="4745593"/>
          </a:xfrm>
        </p:spPr>
        <p:txBody>
          <a:bodyPr/>
          <a:lstStyle/>
          <a:p>
            <a:r>
              <a:rPr lang="en-US" dirty="0"/>
              <a:t>Baptism/Baptism for the Dead</a:t>
            </a:r>
          </a:p>
          <a:p>
            <a:r>
              <a:rPr lang="en-US" dirty="0"/>
              <a:t>The Sacrament</a:t>
            </a:r>
          </a:p>
          <a:p>
            <a:r>
              <a:rPr lang="en-US" dirty="0"/>
              <a:t>Initiatory</a:t>
            </a:r>
          </a:p>
          <a:p>
            <a:r>
              <a:rPr lang="en-US" dirty="0"/>
              <a:t>Endowment</a:t>
            </a:r>
          </a:p>
          <a:p>
            <a:r>
              <a:rPr lang="en-US" dirty="0">
                <a:solidFill>
                  <a:srgbClr val="FFFF00"/>
                </a:solidFill>
              </a:rPr>
              <a:t>Sealing</a:t>
            </a:r>
          </a:p>
        </p:txBody>
      </p:sp>
    </p:spTree>
    <p:extLst>
      <p:ext uri="{BB962C8B-B14F-4D97-AF65-F5344CB8AC3E}">
        <p14:creationId xmlns:p14="http://schemas.microsoft.com/office/powerpoint/2010/main" val="1608497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0CDD9-2C16-4018-8305-F97AE61C6772}"/>
              </a:ext>
            </a:extLst>
          </p:cNvPr>
          <p:cNvSpPr/>
          <p:nvPr/>
        </p:nvSpPr>
        <p:spPr>
          <a:xfrm>
            <a:off x="1219200" y="5474004"/>
            <a:ext cx="9753600" cy="923330"/>
          </a:xfrm>
          <a:prstGeom prst="rect">
            <a:avLst/>
          </a:prstGeom>
        </p:spPr>
        <p:txBody>
          <a:bodyPr wrap="square" lIns="91440" tIns="45720" rIns="91440" bIns="45720" anchor="t">
            <a:spAutoFit/>
          </a:bodyPr>
          <a:lstStyle/>
          <a:p>
            <a:pPr algn="ctr" defTabSz="914400">
              <a:defRPr/>
            </a:pPr>
            <a:r>
              <a:rPr lang="en-US" sz="3600" dirty="0">
                <a:ea typeface="+mn-lt"/>
                <a:cs typeface="+mn-lt"/>
              </a:rPr>
              <a:t> </a:t>
            </a:r>
            <a:r>
              <a:rPr lang="en-US" sz="3600" b="1" dirty="0">
                <a:ea typeface="+mn-lt"/>
                <a:cs typeface="+mn-lt"/>
                <a:hlinkClick r:id="rId3"/>
              </a:rPr>
              <a:t>http://temples.churchofjesuschrist.org</a:t>
            </a:r>
            <a:r>
              <a:rPr lang="en-US" sz="3600" b="1" dirty="0">
                <a:ea typeface="+mn-lt"/>
                <a:cs typeface="+mn-lt"/>
              </a:rPr>
              <a:t> </a:t>
            </a:r>
            <a:endParaRPr lang="en-US" dirty="0"/>
          </a:p>
          <a:p>
            <a:pPr marL="0" marR="0" lvl="0" indent="0" algn="ctr" defTabSz="914400">
              <a:lnSpc>
                <a:spcPct val="100000"/>
              </a:lnSpc>
              <a:spcBef>
                <a:spcPct val="0"/>
              </a:spcBef>
              <a:spcAft>
                <a:spcPct val="0"/>
              </a:spcAft>
              <a:buNone/>
              <a:tabLst/>
              <a:defRPr/>
            </a:pPr>
            <a:endParaRPr lang="en-US">
              <a:ea typeface="+mn-ea"/>
              <a:cs typeface="+mn-cs"/>
            </a:endParaRPr>
          </a:p>
        </p:txBody>
      </p:sp>
      <p:pic>
        <p:nvPicPr>
          <p:cNvPr id="2" name="Picture 2" descr="A living room filled with furniture and a large window&#10;&#10;Description automatically generated">
            <a:extLst>
              <a:ext uri="{FF2B5EF4-FFF2-40B4-BE49-F238E27FC236}">
                <a16:creationId xmlns:a16="http://schemas.microsoft.com/office/drawing/2014/main" id="{99C2B69C-677E-43E7-99A4-CDC52B97F23F}"/>
              </a:ext>
            </a:extLst>
          </p:cNvPr>
          <p:cNvPicPr>
            <a:picLocks noChangeAspect="1"/>
          </p:cNvPicPr>
          <p:nvPr/>
        </p:nvPicPr>
        <p:blipFill>
          <a:blip r:embed="rId4"/>
          <a:stretch>
            <a:fillRect/>
          </a:stretch>
        </p:blipFill>
        <p:spPr>
          <a:xfrm>
            <a:off x="2493819" y="326959"/>
            <a:ext cx="7190507" cy="4763208"/>
          </a:xfrm>
          <a:prstGeom prst="rect">
            <a:avLst/>
          </a:prstGeom>
        </p:spPr>
      </p:pic>
    </p:spTree>
    <p:extLst>
      <p:ext uri="{BB962C8B-B14F-4D97-AF65-F5344CB8AC3E}">
        <p14:creationId xmlns:p14="http://schemas.microsoft.com/office/powerpoint/2010/main" val="752415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0CDD9-2C16-4018-8305-F97AE61C6772}"/>
              </a:ext>
            </a:extLst>
          </p:cNvPr>
          <p:cNvSpPr/>
          <p:nvPr/>
        </p:nvSpPr>
        <p:spPr>
          <a:xfrm>
            <a:off x="1219200" y="5307750"/>
            <a:ext cx="975360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effectLst/>
                <a:uLnTx/>
                <a:uFillTx/>
                <a:latin typeface="Georgia" panose="02040502050405020303" pitchFamily="18" charset="0"/>
                <a:ea typeface="+mn-ea"/>
                <a:cs typeface="+mn-cs"/>
              </a:rPr>
              <a:t>“They killed also the lambs, and they sprinkled the blood upon the altar” (2 Chronicles 29:22)</a:t>
            </a:r>
            <a:endParaRPr kumimoji="0" lang="en-US" sz="4000" b="0" i="0" u="none" strike="noStrike" kern="1200" cap="none" spc="0" normalizeH="0" baseline="0" noProof="0" dirty="0">
              <a:ln>
                <a:noFill/>
              </a:ln>
              <a:effectLst/>
              <a:uLnTx/>
              <a:uFillTx/>
              <a:latin typeface="Georgia" panose="02040502050405020303" pitchFamily="18" charset="0"/>
              <a:ea typeface="+mn-ea"/>
              <a:cs typeface="+mn-cs"/>
            </a:endParaRPr>
          </a:p>
        </p:txBody>
      </p:sp>
      <p:pic>
        <p:nvPicPr>
          <p:cNvPr id="2" name="Picture 2" descr="A living room filled with furniture and a large window&#10;&#10;Description automatically generated">
            <a:extLst>
              <a:ext uri="{FF2B5EF4-FFF2-40B4-BE49-F238E27FC236}">
                <a16:creationId xmlns:a16="http://schemas.microsoft.com/office/drawing/2014/main" id="{99C2B69C-677E-43E7-99A4-CDC52B97F23F}"/>
              </a:ext>
            </a:extLst>
          </p:cNvPr>
          <p:cNvPicPr>
            <a:picLocks noChangeAspect="1"/>
          </p:cNvPicPr>
          <p:nvPr/>
        </p:nvPicPr>
        <p:blipFill>
          <a:blip r:embed="rId2"/>
          <a:stretch>
            <a:fillRect/>
          </a:stretch>
        </p:blipFill>
        <p:spPr>
          <a:xfrm>
            <a:off x="2493819" y="326959"/>
            <a:ext cx="7190507" cy="4763208"/>
          </a:xfrm>
          <a:prstGeom prst="rect">
            <a:avLst/>
          </a:prstGeom>
        </p:spPr>
      </p:pic>
    </p:spTree>
    <p:extLst>
      <p:ext uri="{BB962C8B-B14F-4D97-AF65-F5344CB8AC3E}">
        <p14:creationId xmlns:p14="http://schemas.microsoft.com/office/powerpoint/2010/main" val="2678001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0CDD9-2C16-4018-8305-F97AE61C6772}"/>
              </a:ext>
            </a:extLst>
          </p:cNvPr>
          <p:cNvSpPr/>
          <p:nvPr/>
        </p:nvSpPr>
        <p:spPr>
          <a:xfrm>
            <a:off x="886691" y="5307750"/>
            <a:ext cx="11305309" cy="1754326"/>
          </a:xfrm>
          <a:prstGeom prst="rect">
            <a:avLst/>
          </a:prstGeom>
        </p:spPr>
        <p:txBody>
          <a:bodyPr wrap="square" lIns="91440" tIns="45720" rIns="91440" bIns="45720" anchor="t">
            <a:spAutoFit/>
          </a:bodyPr>
          <a:lstStyle/>
          <a:p>
            <a:pPr defTabSz="914400" fontAlgn="base">
              <a:defRPr/>
            </a:pPr>
            <a:r>
              <a:rPr lang="en-US" sz="3600" dirty="0">
                <a:latin typeface="Georgia"/>
              </a:rPr>
              <a:t>I invited them to </a:t>
            </a:r>
            <a:r>
              <a:rPr kumimoji="0" lang="en-US" sz="3600" b="0" i="0" u="none" strike="noStrike" kern="1200" cap="none" spc="0" normalizeH="0" baseline="0" noProof="0" dirty="0">
                <a:ln>
                  <a:noFill/>
                </a:ln>
                <a:effectLst/>
                <a:uLnTx/>
                <a:uFillTx/>
                <a:latin typeface="Georgia"/>
              </a:rPr>
              <a:t>the </a:t>
            </a:r>
            <a:r>
              <a:rPr lang="en-US" sz="3600" dirty="0">
                <a:latin typeface="Georgia"/>
              </a:rPr>
              <a:t>altar</a:t>
            </a:r>
            <a:r>
              <a:rPr kumimoji="0" lang="en-US" sz="3600" b="0" i="0" u="none" strike="noStrike" kern="1200" cap="none" spc="0" normalizeH="0" baseline="0" noProof="0" dirty="0">
                <a:ln>
                  <a:noFill/>
                </a:ln>
                <a:effectLst/>
                <a:uLnTx/>
                <a:uFillTx/>
                <a:latin typeface="Georgia"/>
              </a:rPr>
              <a:t>, and</a:t>
            </a:r>
            <a:r>
              <a:rPr lang="en-US" sz="3600" dirty="0">
                <a:latin typeface="Georgia"/>
              </a:rPr>
              <a:t>…</a:t>
            </a:r>
            <a:r>
              <a:rPr kumimoji="0" lang="en-US" sz="3600" b="0" i="0" u="none" strike="noStrike" kern="1200" cap="none" spc="0" normalizeH="0" baseline="0" noProof="0" dirty="0">
                <a:ln>
                  <a:noFill/>
                </a:ln>
                <a:effectLst/>
                <a:uLnTx/>
                <a:uFillTx/>
                <a:latin typeface="Georgia"/>
              </a:rPr>
              <a:t>the </a:t>
            </a:r>
            <a:r>
              <a:rPr lang="en-US" sz="3600" dirty="0">
                <a:latin typeface="Georgia"/>
              </a:rPr>
              <a:t>groom took the bride by </a:t>
            </a:r>
            <a:r>
              <a:rPr kumimoji="0" lang="en-US" sz="3600" b="0" i="0" u="none" strike="noStrike" kern="1200" cap="none" spc="0" normalizeH="0" baseline="0" noProof="0" dirty="0">
                <a:ln>
                  <a:noFill/>
                </a:ln>
                <a:effectLst/>
                <a:uLnTx/>
                <a:uFillTx/>
                <a:latin typeface="Georgia"/>
              </a:rPr>
              <a:t>the </a:t>
            </a:r>
            <a:r>
              <a:rPr lang="en-US" sz="3600" dirty="0">
                <a:latin typeface="Georgia"/>
              </a:rPr>
              <a:t>hand…” </a:t>
            </a:r>
            <a:r>
              <a:rPr kumimoji="0" lang="en-US" sz="3600" b="0" i="0" u="none" strike="noStrike" kern="1200" cap="none" spc="0" normalizeH="0" baseline="0" noProof="0" dirty="0">
                <a:ln>
                  <a:noFill/>
                </a:ln>
                <a:effectLst/>
                <a:uLnTx/>
                <a:uFillTx/>
                <a:latin typeface="Georgia"/>
              </a:rPr>
              <a:t>(</a:t>
            </a:r>
            <a:r>
              <a:rPr lang="en-US" sz="3600" dirty="0">
                <a:latin typeface="Georgia"/>
                <a:hlinkClick r:id="rId3">
                  <a:extLst>
                    <a:ext uri="{A12FA001-AC4F-418D-AE19-62706E023703}">
                      <ahyp:hlinkClr xmlns:ahyp="http://schemas.microsoft.com/office/drawing/2018/hyperlinkcolor" val="tx"/>
                    </a:ext>
                  </a:extLst>
                </a:hlinkClick>
              </a:rPr>
              <a:t>Elder Bruce C. Hafen</a:t>
            </a:r>
            <a:r>
              <a:rPr kumimoji="0" lang="en-US" sz="3600" b="0" i="0" u="none" strike="noStrike" kern="1200" cap="none" spc="0" normalizeH="0" baseline="0" noProof="0" dirty="0">
                <a:ln>
                  <a:noFill/>
                </a:ln>
                <a:effectLst/>
                <a:uLnTx/>
                <a:uFillTx/>
                <a:latin typeface="Georgia"/>
              </a:rPr>
              <a:t>)</a:t>
            </a:r>
            <a:endParaRPr lang="en-US" sz="3600" dirty="0">
              <a:latin typeface="Georgia"/>
              <a:ea typeface="+mn-lt"/>
              <a:cs typeface="+mn-lt"/>
            </a:endParaRPr>
          </a:p>
          <a:p>
            <a:pPr marL="0" marR="0" lvl="0" indent="0" algn="ctr" defTabSz="914400">
              <a:lnSpc>
                <a:spcPct val="100000"/>
              </a:lnSpc>
              <a:spcBef>
                <a:spcPct val="0"/>
              </a:spcBef>
              <a:spcAft>
                <a:spcPct val="0"/>
              </a:spcAft>
              <a:buClrTx/>
              <a:buSzTx/>
              <a:buFontTx/>
              <a:buNone/>
              <a:tabLst/>
              <a:defRPr/>
            </a:pPr>
            <a:endParaRPr lang="en-US" sz="3600" b="0" i="0" u="none" strike="noStrike" kern="1200" cap="none" spc="0" normalizeH="0" baseline="0" noProof="0">
              <a:ln>
                <a:noFill/>
              </a:ln>
              <a:effectLst/>
              <a:uLnTx/>
              <a:uFillTx/>
              <a:ea typeface="+mn-lt"/>
              <a:cs typeface="+mn-lt"/>
            </a:endParaRPr>
          </a:p>
        </p:txBody>
      </p:sp>
      <p:pic>
        <p:nvPicPr>
          <p:cNvPr id="2" name="Picture 2" descr="A living room filled with furniture and a large window&#10;&#10;Description automatically generated">
            <a:extLst>
              <a:ext uri="{FF2B5EF4-FFF2-40B4-BE49-F238E27FC236}">
                <a16:creationId xmlns:a16="http://schemas.microsoft.com/office/drawing/2014/main" id="{99C2B69C-677E-43E7-99A4-CDC52B97F23F}"/>
              </a:ext>
            </a:extLst>
          </p:cNvPr>
          <p:cNvPicPr>
            <a:picLocks noChangeAspect="1"/>
          </p:cNvPicPr>
          <p:nvPr/>
        </p:nvPicPr>
        <p:blipFill>
          <a:blip r:embed="rId4"/>
          <a:stretch>
            <a:fillRect/>
          </a:stretch>
        </p:blipFill>
        <p:spPr>
          <a:xfrm>
            <a:off x="2493819" y="326959"/>
            <a:ext cx="7190507" cy="4763208"/>
          </a:xfrm>
          <a:prstGeom prst="rect">
            <a:avLst/>
          </a:prstGeom>
        </p:spPr>
      </p:pic>
    </p:spTree>
    <p:extLst>
      <p:ext uri="{BB962C8B-B14F-4D97-AF65-F5344CB8AC3E}">
        <p14:creationId xmlns:p14="http://schemas.microsoft.com/office/powerpoint/2010/main" val="3596067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usbands, Love Your Wives - SmartLoving | Love your wife, Husbands love  your wives, Happy people quotes">
            <a:extLst>
              <a:ext uri="{FF2B5EF4-FFF2-40B4-BE49-F238E27FC236}">
                <a16:creationId xmlns:a16="http://schemas.microsoft.com/office/drawing/2014/main" id="{0D6F3CA5-85AE-4C2C-8E36-51DB943E8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416" y="0"/>
            <a:ext cx="812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67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448013" y="418454"/>
            <a:ext cx="7377193" cy="6106332"/>
          </a:xfrm>
        </p:spPr>
        <p:txBody>
          <a:bodyPr>
            <a:normAutofit/>
          </a:bodyPr>
          <a:lstStyle/>
          <a:p>
            <a:pPr marL="0" lvl="0" indent="0">
              <a:buNone/>
            </a:pPr>
            <a:r>
              <a:rPr lang="en-US" sz="4000" dirty="0">
                <a:latin typeface="Georgia" panose="02040502050405020303" pitchFamily="18" charset="0"/>
              </a:rPr>
              <a:t>“In Ephesians 5, Paul tells us that Jesus laid down his life for us, forgiving us at great cost to make us something beautiful. And because he has done it for us, we can do the same for others. </a:t>
            </a:r>
            <a:endParaRPr lang="en-US" sz="3200" i="1" dirty="0">
              <a:latin typeface="Georgia" panose="02040502050405020303" pitchFamily="18" charset="0"/>
            </a:endParaRPr>
          </a:p>
        </p:txBody>
      </p:sp>
      <p:sp>
        <p:nvSpPr>
          <p:cNvPr id="7" name="TextBox 6">
            <a:extLst>
              <a:ext uri="{FF2B5EF4-FFF2-40B4-BE49-F238E27FC236}">
                <a16:creationId xmlns:a16="http://schemas.microsoft.com/office/drawing/2014/main" id="{99C8A58F-1EB8-1C41-999D-E57F0B1C5483}"/>
              </a:ext>
            </a:extLst>
          </p:cNvPr>
          <p:cNvSpPr txBox="1"/>
          <p:nvPr/>
        </p:nvSpPr>
        <p:spPr>
          <a:xfrm>
            <a:off x="707487" y="3533612"/>
            <a:ext cx="3244849" cy="1015663"/>
          </a:xfrm>
          <a:prstGeom prst="rect">
            <a:avLst/>
          </a:prstGeom>
          <a:noFill/>
        </p:spPr>
        <p:txBody>
          <a:bodyPr wrap="square" rtlCol="0">
            <a:spAutoFit/>
          </a:bodyPr>
          <a:lstStyle/>
          <a:p>
            <a:pPr algn="ctr"/>
            <a:r>
              <a:rPr lang="en-US" sz="2000" dirty="0">
                <a:latin typeface="Georgia" panose="02040502050405020303" pitchFamily="18" charset="0"/>
              </a:rPr>
              <a:t>Timothy and Kathy Keller,</a:t>
            </a:r>
          </a:p>
          <a:p>
            <a:pPr algn="ctr"/>
            <a:r>
              <a:rPr lang="en-US" sz="2000" i="1" dirty="0">
                <a:latin typeface="Georgia" panose="02040502050405020303" pitchFamily="18" charset="0"/>
              </a:rPr>
              <a:t>The Meaning of Marriage</a:t>
            </a:r>
            <a:r>
              <a:rPr lang="en-US" sz="2000" dirty="0">
                <a:latin typeface="Georgia" panose="02040502050405020303" pitchFamily="18" charset="0"/>
              </a:rPr>
              <a:t>,</a:t>
            </a:r>
          </a:p>
          <a:p>
            <a:pPr algn="ctr"/>
            <a:r>
              <a:rPr lang="en-US" sz="2000" dirty="0">
                <a:latin typeface="Georgia" panose="02040502050405020303" pitchFamily="18" charset="0"/>
              </a:rPr>
              <a:t>135, 186</a:t>
            </a:r>
          </a:p>
        </p:txBody>
      </p:sp>
      <p:pic>
        <p:nvPicPr>
          <p:cNvPr id="11266" name="Picture 2" descr="Book Review: &quot;God's Wisdom for Navigating Life&quot; by Timothy Keller ...">
            <a:extLst>
              <a:ext uri="{FF2B5EF4-FFF2-40B4-BE49-F238E27FC236}">
                <a16:creationId xmlns:a16="http://schemas.microsoft.com/office/drawing/2014/main" id="{DB252988-0624-47FF-861C-279BA7995B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8" r="10056"/>
          <a:stretch/>
        </p:blipFill>
        <p:spPr bwMode="auto">
          <a:xfrm>
            <a:off x="366794" y="604431"/>
            <a:ext cx="3926237" cy="28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5CF2E-3B76-4EDA-9765-13CB4530522B}"/>
              </a:ext>
            </a:extLst>
          </p:cNvPr>
          <p:cNvSpPr>
            <a:spLocks noGrp="1"/>
          </p:cNvSpPr>
          <p:nvPr>
            <p:ph idx="1"/>
          </p:nvPr>
        </p:nvSpPr>
        <p:spPr>
          <a:xfrm>
            <a:off x="542337" y="4344945"/>
            <a:ext cx="11123865" cy="2248773"/>
          </a:xfrm>
        </p:spPr>
        <p:txBody>
          <a:bodyPr vert="horz" lIns="91440" tIns="45720" rIns="91440" bIns="45720" rtlCol="0" anchor="t">
            <a:noAutofit/>
          </a:bodyPr>
          <a:lstStyle/>
          <a:p>
            <a:pPr marL="37465" indent="0">
              <a:buNone/>
            </a:pPr>
            <a:r>
              <a:rPr lang="en-US" sz="3400" dirty="0">
                <a:ln>
                  <a:solidFill>
                    <a:prstClr val="black">
                      <a:lumMod val="75000"/>
                      <a:lumOff val="25000"/>
                      <a:alpha val="10000"/>
                    </a:prstClr>
                  </a:solidFill>
                </a:ln>
                <a:latin typeface="Georgia"/>
              </a:rPr>
              <a:t>A man once asked President Spencer W. Kimball, “What do you do when you find yourself in a boring sacrament meeting?” After a moment of thought, President Kimball responded, </a:t>
            </a:r>
            <a:r>
              <a:rPr lang="en-US" sz="3400" dirty="0">
                <a:ln>
                  <a:solidFill>
                    <a:prstClr val="black">
                      <a:lumMod val="75000"/>
                      <a:lumOff val="25000"/>
                      <a:alpha val="10000"/>
                    </a:prstClr>
                  </a:solidFill>
                </a:ln>
                <a:solidFill>
                  <a:srgbClr val="FFFF00"/>
                </a:solidFill>
                <a:latin typeface="Georgia"/>
              </a:rPr>
              <a:t>“I don’t know. I’ve never been in one.”</a:t>
            </a:r>
            <a:endParaRPr lang="en-US" sz="3400" dirty="0">
              <a:ln>
                <a:solidFill>
                  <a:prstClr val="black">
                    <a:lumMod val="75000"/>
                    <a:lumOff val="25000"/>
                    <a:alpha val="10000"/>
                  </a:prstClr>
                </a:solidFill>
              </a:ln>
              <a:solidFill>
                <a:srgbClr val="FFFF00"/>
              </a:solidFill>
            </a:endParaRPr>
          </a:p>
          <a:p>
            <a:pPr marL="37465" indent="0">
              <a:buClr>
                <a:srgbClr val="E0EBF6"/>
              </a:buClr>
              <a:buNone/>
            </a:pPr>
            <a:endParaRPr lang="en-US" sz="3200" dirty="0">
              <a:ln>
                <a:solidFill>
                  <a:prstClr val="black">
                    <a:lumMod val="75000"/>
                    <a:lumOff val="25000"/>
                    <a:alpha val="10000"/>
                  </a:prstClr>
                </a:solidFill>
              </a:ln>
              <a:latin typeface="Georgia"/>
            </a:endParaRPr>
          </a:p>
          <a:p>
            <a:pPr indent="-305435">
              <a:buClr>
                <a:srgbClr val="E0EBF6"/>
              </a:buClr>
            </a:pPr>
            <a:endParaRPr lang="en-US" dirty="0">
              <a:ln>
                <a:solidFill>
                  <a:prstClr val="black">
                    <a:lumMod val="75000"/>
                    <a:lumOff val="25000"/>
                    <a:alpha val="10000"/>
                  </a:prstClr>
                </a:solidFill>
              </a:ln>
            </a:endParaRPr>
          </a:p>
        </p:txBody>
      </p:sp>
      <p:pic>
        <p:nvPicPr>
          <p:cNvPr id="7" name="Picture 7" descr="A group of people sitting in front of a crowd&#10;&#10;Description automatically generated">
            <a:extLst>
              <a:ext uri="{FF2B5EF4-FFF2-40B4-BE49-F238E27FC236}">
                <a16:creationId xmlns:a16="http://schemas.microsoft.com/office/drawing/2014/main" id="{870160AB-6C05-43CE-B23A-248A9413A60D}"/>
              </a:ext>
            </a:extLst>
          </p:cNvPr>
          <p:cNvPicPr>
            <a:picLocks noChangeAspect="1"/>
          </p:cNvPicPr>
          <p:nvPr/>
        </p:nvPicPr>
        <p:blipFill rotWithShape="1">
          <a:blip r:embed="rId3"/>
          <a:srcRect t="10241" r="-311" b="12651"/>
          <a:stretch/>
        </p:blipFill>
        <p:spPr>
          <a:xfrm>
            <a:off x="1224431" y="329788"/>
            <a:ext cx="9745007" cy="3831667"/>
          </a:xfrm>
          <a:prstGeom prst="rect">
            <a:avLst/>
          </a:prstGeom>
        </p:spPr>
      </p:pic>
    </p:spTree>
    <p:extLst>
      <p:ext uri="{BB962C8B-B14F-4D97-AF65-F5344CB8AC3E}">
        <p14:creationId xmlns:p14="http://schemas.microsoft.com/office/powerpoint/2010/main" val="840274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448013" y="418454"/>
            <a:ext cx="7377193" cy="6106332"/>
          </a:xfrm>
        </p:spPr>
        <p:txBody>
          <a:bodyPr>
            <a:normAutofit/>
          </a:bodyPr>
          <a:lstStyle/>
          <a:p>
            <a:pPr marL="0" lvl="0" indent="0">
              <a:buNone/>
            </a:pPr>
            <a:r>
              <a:rPr lang="en-US" sz="4000" dirty="0">
                <a:latin typeface="Georgia" panose="02040502050405020303" pitchFamily="18" charset="0"/>
              </a:rPr>
              <a:t>“On the cross, Jesus did not look down on us with a heart full of admiration and affection. He felt no ‘chemistry.’ But he gave himself. He put our needs ahead of his own; he sacrificed for us. </a:t>
            </a:r>
          </a:p>
        </p:txBody>
      </p:sp>
      <p:sp>
        <p:nvSpPr>
          <p:cNvPr id="5" name="TextBox 4">
            <a:extLst>
              <a:ext uri="{FF2B5EF4-FFF2-40B4-BE49-F238E27FC236}">
                <a16:creationId xmlns:a16="http://schemas.microsoft.com/office/drawing/2014/main" id="{89DF13C6-0991-4CD1-A65A-EAEEA7D1EF7C}"/>
              </a:ext>
            </a:extLst>
          </p:cNvPr>
          <p:cNvSpPr txBox="1"/>
          <p:nvPr/>
        </p:nvSpPr>
        <p:spPr>
          <a:xfrm>
            <a:off x="707487" y="3533612"/>
            <a:ext cx="3244849" cy="1015663"/>
          </a:xfrm>
          <a:prstGeom prst="rect">
            <a:avLst/>
          </a:prstGeom>
          <a:noFill/>
        </p:spPr>
        <p:txBody>
          <a:bodyPr wrap="square" rtlCol="0">
            <a:spAutoFit/>
          </a:bodyPr>
          <a:lstStyle/>
          <a:p>
            <a:pPr algn="ctr"/>
            <a:r>
              <a:rPr lang="en-US" sz="2000" dirty="0">
                <a:latin typeface="Georgia" panose="02040502050405020303" pitchFamily="18" charset="0"/>
              </a:rPr>
              <a:t>Timothy and Kathy Keller,</a:t>
            </a:r>
          </a:p>
          <a:p>
            <a:pPr algn="ctr"/>
            <a:r>
              <a:rPr lang="en-US" sz="2000" i="1" dirty="0">
                <a:latin typeface="Georgia" panose="02040502050405020303" pitchFamily="18" charset="0"/>
              </a:rPr>
              <a:t>The Meaning of Marriage</a:t>
            </a:r>
            <a:r>
              <a:rPr lang="en-US" sz="2000" dirty="0">
                <a:latin typeface="Georgia" panose="02040502050405020303" pitchFamily="18" charset="0"/>
              </a:rPr>
              <a:t>,</a:t>
            </a:r>
          </a:p>
          <a:p>
            <a:pPr algn="ctr"/>
            <a:r>
              <a:rPr lang="en-US" sz="2000" dirty="0">
                <a:latin typeface="Georgia" panose="02040502050405020303" pitchFamily="18" charset="0"/>
              </a:rPr>
              <a:t>135, 186</a:t>
            </a:r>
          </a:p>
        </p:txBody>
      </p:sp>
      <p:pic>
        <p:nvPicPr>
          <p:cNvPr id="6" name="Picture 2" descr="Book Review: &quot;God's Wisdom for Navigating Life&quot; by Timothy Keller ...">
            <a:extLst>
              <a:ext uri="{FF2B5EF4-FFF2-40B4-BE49-F238E27FC236}">
                <a16:creationId xmlns:a16="http://schemas.microsoft.com/office/drawing/2014/main" id="{9B256EFB-A520-447B-AEB2-BB58F7B1C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8" r="10056"/>
          <a:stretch/>
        </p:blipFill>
        <p:spPr bwMode="auto">
          <a:xfrm>
            <a:off x="366794" y="604431"/>
            <a:ext cx="3926237" cy="28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448013" y="418454"/>
            <a:ext cx="7377193" cy="6106332"/>
          </a:xfrm>
        </p:spPr>
        <p:txBody>
          <a:bodyPr>
            <a:normAutofit/>
          </a:bodyPr>
          <a:lstStyle/>
          <a:p>
            <a:pPr marL="0" lvl="0" indent="0">
              <a:buNone/>
            </a:pPr>
            <a:r>
              <a:rPr lang="en-US" sz="4000" dirty="0">
                <a:latin typeface="Georgia" panose="02040502050405020303" pitchFamily="18" charset="0"/>
              </a:rPr>
              <a:t>“But the Bible tells spouses not only to imitate the quality and manner of Christ’s love but also the goal of it. Jesus died not because we were lovely, but to make us lovely. He died, Paul says, to ‘make us holy’  [Ephesians 5:26].</a:t>
            </a:r>
          </a:p>
        </p:txBody>
      </p:sp>
      <p:sp>
        <p:nvSpPr>
          <p:cNvPr id="5" name="TextBox 4">
            <a:extLst>
              <a:ext uri="{FF2B5EF4-FFF2-40B4-BE49-F238E27FC236}">
                <a16:creationId xmlns:a16="http://schemas.microsoft.com/office/drawing/2014/main" id="{2B74B3C7-63F7-47B8-9489-7642E170EB28}"/>
              </a:ext>
            </a:extLst>
          </p:cNvPr>
          <p:cNvSpPr txBox="1"/>
          <p:nvPr/>
        </p:nvSpPr>
        <p:spPr>
          <a:xfrm>
            <a:off x="707487" y="3533612"/>
            <a:ext cx="3244849" cy="1015663"/>
          </a:xfrm>
          <a:prstGeom prst="rect">
            <a:avLst/>
          </a:prstGeom>
          <a:noFill/>
        </p:spPr>
        <p:txBody>
          <a:bodyPr wrap="square" rtlCol="0">
            <a:spAutoFit/>
          </a:bodyPr>
          <a:lstStyle/>
          <a:p>
            <a:pPr algn="ctr"/>
            <a:r>
              <a:rPr lang="en-US" sz="2000" dirty="0">
                <a:latin typeface="Georgia" panose="02040502050405020303" pitchFamily="18" charset="0"/>
              </a:rPr>
              <a:t>Timothy and Kathy Keller,</a:t>
            </a:r>
          </a:p>
          <a:p>
            <a:pPr algn="ctr"/>
            <a:r>
              <a:rPr lang="en-US" sz="2000" i="1" dirty="0">
                <a:latin typeface="Georgia" panose="02040502050405020303" pitchFamily="18" charset="0"/>
              </a:rPr>
              <a:t>The Meaning of Marriage</a:t>
            </a:r>
            <a:r>
              <a:rPr lang="en-US" sz="2000" dirty="0">
                <a:latin typeface="Georgia" panose="02040502050405020303" pitchFamily="18" charset="0"/>
              </a:rPr>
              <a:t>,</a:t>
            </a:r>
          </a:p>
          <a:p>
            <a:pPr algn="ctr"/>
            <a:r>
              <a:rPr lang="en-US" sz="2000" dirty="0">
                <a:latin typeface="Georgia" panose="02040502050405020303" pitchFamily="18" charset="0"/>
              </a:rPr>
              <a:t>135, 186</a:t>
            </a:r>
          </a:p>
        </p:txBody>
      </p:sp>
      <p:pic>
        <p:nvPicPr>
          <p:cNvPr id="6" name="Picture 2" descr="Book Review: &quot;God's Wisdom for Navigating Life&quot; by Timothy Keller ...">
            <a:extLst>
              <a:ext uri="{FF2B5EF4-FFF2-40B4-BE49-F238E27FC236}">
                <a16:creationId xmlns:a16="http://schemas.microsoft.com/office/drawing/2014/main" id="{0ADEB787-3C15-424D-8951-12B9DC452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8" r="10056"/>
          <a:stretch/>
        </p:blipFill>
        <p:spPr bwMode="auto">
          <a:xfrm>
            <a:off x="366794" y="604431"/>
            <a:ext cx="3926237" cy="28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6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448013" y="418454"/>
            <a:ext cx="7377193" cy="6106332"/>
          </a:xfrm>
        </p:spPr>
        <p:txBody>
          <a:bodyPr>
            <a:normAutofit/>
          </a:bodyPr>
          <a:lstStyle/>
          <a:p>
            <a:pPr marL="0" lvl="0" indent="0">
              <a:buNone/>
            </a:pPr>
            <a:r>
              <a:rPr lang="en-US" sz="4000" dirty="0">
                <a:latin typeface="Georgia" panose="02040502050405020303" pitchFamily="18" charset="0"/>
              </a:rPr>
              <a:t>“Paradoxically, this means Paul is urging spouses to help their mates love Jesus more than them. It’s a paradox but not a contradiction. The simple fact is that only if I love Jesus more than my wife will I be able to serve her needs ahead of my own. </a:t>
            </a:r>
          </a:p>
        </p:txBody>
      </p:sp>
      <p:sp>
        <p:nvSpPr>
          <p:cNvPr id="5" name="TextBox 4">
            <a:extLst>
              <a:ext uri="{FF2B5EF4-FFF2-40B4-BE49-F238E27FC236}">
                <a16:creationId xmlns:a16="http://schemas.microsoft.com/office/drawing/2014/main" id="{BE6B2315-75FE-480C-87C8-C92D3E197D57}"/>
              </a:ext>
            </a:extLst>
          </p:cNvPr>
          <p:cNvSpPr txBox="1"/>
          <p:nvPr/>
        </p:nvSpPr>
        <p:spPr>
          <a:xfrm>
            <a:off x="707487" y="3533612"/>
            <a:ext cx="3244849" cy="1015663"/>
          </a:xfrm>
          <a:prstGeom prst="rect">
            <a:avLst/>
          </a:prstGeom>
          <a:noFill/>
        </p:spPr>
        <p:txBody>
          <a:bodyPr wrap="square" rtlCol="0">
            <a:spAutoFit/>
          </a:bodyPr>
          <a:lstStyle/>
          <a:p>
            <a:pPr algn="ctr"/>
            <a:r>
              <a:rPr lang="en-US" sz="2000" dirty="0">
                <a:latin typeface="Georgia" panose="02040502050405020303" pitchFamily="18" charset="0"/>
              </a:rPr>
              <a:t>Timothy and Kathy Keller,</a:t>
            </a:r>
          </a:p>
          <a:p>
            <a:pPr algn="ctr"/>
            <a:r>
              <a:rPr lang="en-US" sz="2000" i="1" dirty="0">
                <a:latin typeface="Georgia" panose="02040502050405020303" pitchFamily="18" charset="0"/>
              </a:rPr>
              <a:t>The Meaning of Marriage</a:t>
            </a:r>
            <a:r>
              <a:rPr lang="en-US" sz="2000" dirty="0">
                <a:latin typeface="Georgia" panose="02040502050405020303" pitchFamily="18" charset="0"/>
              </a:rPr>
              <a:t>,</a:t>
            </a:r>
          </a:p>
          <a:p>
            <a:pPr algn="ctr"/>
            <a:r>
              <a:rPr lang="en-US" sz="2000" dirty="0">
                <a:latin typeface="Georgia" panose="02040502050405020303" pitchFamily="18" charset="0"/>
              </a:rPr>
              <a:t>135, 186</a:t>
            </a:r>
          </a:p>
        </p:txBody>
      </p:sp>
      <p:pic>
        <p:nvPicPr>
          <p:cNvPr id="6" name="Picture 2" descr="Book Review: &quot;God's Wisdom for Navigating Life&quot; by Timothy Keller ...">
            <a:extLst>
              <a:ext uri="{FF2B5EF4-FFF2-40B4-BE49-F238E27FC236}">
                <a16:creationId xmlns:a16="http://schemas.microsoft.com/office/drawing/2014/main" id="{9CB103DC-1F97-402F-956F-956AA8C21F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8" r="10056"/>
          <a:stretch/>
        </p:blipFill>
        <p:spPr bwMode="auto">
          <a:xfrm>
            <a:off x="366794" y="604431"/>
            <a:ext cx="3926237" cy="28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448013" y="418454"/>
            <a:ext cx="7377193" cy="6439546"/>
          </a:xfrm>
        </p:spPr>
        <p:txBody>
          <a:bodyPr>
            <a:normAutofit/>
          </a:bodyPr>
          <a:lstStyle/>
          <a:p>
            <a:pPr marL="0" lvl="0" indent="0">
              <a:buNone/>
            </a:pPr>
            <a:r>
              <a:rPr lang="en-US" sz="4000" dirty="0">
                <a:latin typeface="Georgia" panose="02040502050405020303" pitchFamily="18" charset="0"/>
              </a:rPr>
              <a:t>“Only if my emotional tank is filled with love from God will I be able to be patient, faithful, tender, and open with my wife when things are not going well in life or in the relationship. And the more joy I get from my relationship with Christ, the more I can share that joy with my wife and family.”</a:t>
            </a:r>
            <a:endParaRPr lang="en-US" sz="3200" i="1" dirty="0">
              <a:latin typeface="Georgia" panose="02040502050405020303" pitchFamily="18" charset="0"/>
            </a:endParaRPr>
          </a:p>
        </p:txBody>
      </p:sp>
      <p:sp>
        <p:nvSpPr>
          <p:cNvPr id="5" name="TextBox 4">
            <a:extLst>
              <a:ext uri="{FF2B5EF4-FFF2-40B4-BE49-F238E27FC236}">
                <a16:creationId xmlns:a16="http://schemas.microsoft.com/office/drawing/2014/main" id="{938D6199-4BD5-4A08-8DBF-6E792E54AB71}"/>
              </a:ext>
            </a:extLst>
          </p:cNvPr>
          <p:cNvSpPr txBox="1"/>
          <p:nvPr/>
        </p:nvSpPr>
        <p:spPr>
          <a:xfrm>
            <a:off x="707487" y="3533612"/>
            <a:ext cx="3244849" cy="1015663"/>
          </a:xfrm>
          <a:prstGeom prst="rect">
            <a:avLst/>
          </a:prstGeom>
          <a:noFill/>
        </p:spPr>
        <p:txBody>
          <a:bodyPr wrap="square" rtlCol="0">
            <a:spAutoFit/>
          </a:bodyPr>
          <a:lstStyle/>
          <a:p>
            <a:pPr algn="ctr"/>
            <a:r>
              <a:rPr lang="en-US" sz="2000" dirty="0">
                <a:latin typeface="Georgia" panose="02040502050405020303" pitchFamily="18" charset="0"/>
              </a:rPr>
              <a:t>Timothy and Kathy Keller,</a:t>
            </a:r>
          </a:p>
          <a:p>
            <a:pPr algn="ctr"/>
            <a:r>
              <a:rPr lang="en-US" sz="2000" i="1" dirty="0">
                <a:latin typeface="Georgia" panose="02040502050405020303" pitchFamily="18" charset="0"/>
              </a:rPr>
              <a:t>The Meaning of Marriage</a:t>
            </a:r>
            <a:r>
              <a:rPr lang="en-US" sz="2000" dirty="0">
                <a:latin typeface="Georgia" panose="02040502050405020303" pitchFamily="18" charset="0"/>
              </a:rPr>
              <a:t>,</a:t>
            </a:r>
          </a:p>
          <a:p>
            <a:pPr algn="ctr"/>
            <a:r>
              <a:rPr lang="en-US" sz="2000" dirty="0">
                <a:latin typeface="Georgia" panose="02040502050405020303" pitchFamily="18" charset="0"/>
              </a:rPr>
              <a:t>135, 186</a:t>
            </a:r>
          </a:p>
        </p:txBody>
      </p:sp>
      <p:pic>
        <p:nvPicPr>
          <p:cNvPr id="6" name="Picture 2" descr="Book Review: &quot;God's Wisdom for Navigating Life&quot; by Timothy Keller ...">
            <a:extLst>
              <a:ext uri="{FF2B5EF4-FFF2-40B4-BE49-F238E27FC236}">
                <a16:creationId xmlns:a16="http://schemas.microsoft.com/office/drawing/2014/main" id="{327A14EA-1ECA-4C90-85DB-CB6708E611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8" r="10056"/>
          <a:stretch/>
        </p:blipFill>
        <p:spPr bwMode="auto">
          <a:xfrm>
            <a:off x="366794" y="604431"/>
            <a:ext cx="3926237" cy="28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9339-B41B-4417-B31B-9F7975A876CB}"/>
              </a:ext>
            </a:extLst>
          </p:cNvPr>
          <p:cNvSpPr>
            <a:spLocks noGrp="1"/>
          </p:cNvSpPr>
          <p:nvPr>
            <p:ph type="title"/>
          </p:nvPr>
        </p:nvSpPr>
        <p:spPr/>
        <p:txBody>
          <a:bodyPr/>
          <a:lstStyle/>
          <a:p>
            <a:r>
              <a:rPr lang="en-US" dirty="0"/>
              <a:t>Make it Personal</a:t>
            </a:r>
          </a:p>
        </p:txBody>
      </p:sp>
      <p:sp>
        <p:nvSpPr>
          <p:cNvPr id="3" name="Content Placeholder 2">
            <a:extLst>
              <a:ext uri="{FF2B5EF4-FFF2-40B4-BE49-F238E27FC236}">
                <a16:creationId xmlns:a16="http://schemas.microsoft.com/office/drawing/2014/main" id="{487DF5A5-D5EA-4E6F-9768-F267B7766B61}"/>
              </a:ext>
            </a:extLst>
          </p:cNvPr>
          <p:cNvSpPr>
            <a:spLocks noGrp="1"/>
          </p:cNvSpPr>
          <p:nvPr>
            <p:ph idx="1"/>
          </p:nvPr>
        </p:nvSpPr>
        <p:spPr/>
        <p:txBody>
          <a:bodyPr/>
          <a:lstStyle/>
          <a:p>
            <a:r>
              <a:rPr lang="en-US" dirty="0"/>
              <a:t>How do the connections between the Savior’s death and the sealing ordinance change the way you view marriage? </a:t>
            </a:r>
          </a:p>
          <a:p>
            <a:r>
              <a:rPr lang="en-US" dirty="0"/>
              <a:t>How do these connections strengthen your desire to become a better spouse (either now or in the future)?</a:t>
            </a:r>
          </a:p>
        </p:txBody>
      </p:sp>
    </p:spTree>
    <p:extLst>
      <p:ext uri="{BB962C8B-B14F-4D97-AF65-F5344CB8AC3E}">
        <p14:creationId xmlns:p14="http://schemas.microsoft.com/office/powerpoint/2010/main" val="62014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de Ruyter Family Sealing | Reason to Rejoice">
            <a:extLst>
              <a:ext uri="{FF2B5EF4-FFF2-40B4-BE49-F238E27FC236}">
                <a16:creationId xmlns:a16="http://schemas.microsoft.com/office/drawing/2014/main" id="{A6A256E6-5E52-4571-9224-4F115FE35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551" y="1064886"/>
            <a:ext cx="8329223" cy="55306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ADB371B-B738-4A94-B4E0-9F2A029749A6}"/>
              </a:ext>
            </a:extLst>
          </p:cNvPr>
          <p:cNvSpPr txBox="1">
            <a:spLocks/>
          </p:cNvSpPr>
          <p:nvPr/>
        </p:nvSpPr>
        <p:spPr>
          <a:xfrm>
            <a:off x="475988" y="325677"/>
            <a:ext cx="11185743" cy="1254373"/>
          </a:xfrm>
          <a:prstGeom prst="rect">
            <a:avLst/>
          </a:prstGeom>
        </p:spPr>
        <p:txBody>
          <a:bodyPr>
            <a:noAutofit/>
          </a:bodyPr>
          <a:lstStyle>
            <a:lvl1pPr algn="ctr" defTabSz="457200" rtl="0" eaLnBrk="1" latinLnBrk="0" hangingPunct="1">
              <a:spcBef>
                <a:spcPct val="0"/>
              </a:spcBef>
              <a:buNone/>
              <a:defRPr sz="4800" b="1" kern="1200">
                <a:ln>
                  <a:solidFill>
                    <a:schemeClr val="bg1">
                      <a:lumMod val="75000"/>
                      <a:lumOff val="25000"/>
                      <a:alpha val="10000"/>
                    </a:schemeClr>
                  </a:solidFill>
                </a:ln>
                <a:solidFill>
                  <a:srgbClr val="FFFFFF"/>
                </a:solidFill>
                <a:effectLst/>
                <a:latin typeface="Georgia" panose="02040502050405020303" pitchFamily="18" charset="0"/>
                <a:ea typeface="+mj-ea"/>
                <a:cs typeface="Georgia" panose="02040502050405020303"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Sealing of Parents to Children</a:t>
            </a:r>
          </a:p>
        </p:txBody>
      </p:sp>
    </p:spTree>
    <p:extLst>
      <p:ext uri="{BB962C8B-B14F-4D97-AF65-F5344CB8AC3E}">
        <p14:creationId xmlns:p14="http://schemas.microsoft.com/office/powerpoint/2010/main" val="323956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0CDD9-2C16-4018-8305-F97AE61C6772}"/>
              </a:ext>
            </a:extLst>
          </p:cNvPr>
          <p:cNvSpPr/>
          <p:nvPr/>
        </p:nvSpPr>
        <p:spPr>
          <a:xfrm>
            <a:off x="886691" y="5235558"/>
            <a:ext cx="11305309" cy="1569660"/>
          </a:xfrm>
          <a:prstGeom prst="rect">
            <a:avLst/>
          </a:prstGeom>
        </p:spPr>
        <p:txBody>
          <a:bodyPr wrap="square" lIns="91440" tIns="45720" rIns="91440" bIns="45720" anchor="t">
            <a:spAutoFit/>
          </a:bodyPr>
          <a:lstStyle/>
          <a:p>
            <a:pPr defTabSz="914400" fontAlgn="base">
              <a:defRPr/>
            </a:pPr>
            <a:r>
              <a:rPr lang="en-US" sz="3200" dirty="0">
                <a:latin typeface="Georgia"/>
              </a:rPr>
              <a:t>In the temple, parents are sealed to children at the altar of the sealing room as participants clasp hands. In a sense, we can see children supported on the foundation of Christ’s cross. </a:t>
            </a:r>
            <a:endParaRPr lang="en-US" sz="3200" b="0" i="0" u="none" strike="noStrike" kern="1200" cap="none" spc="0" normalizeH="0" baseline="0" noProof="0" dirty="0">
              <a:ln>
                <a:noFill/>
              </a:ln>
              <a:effectLst/>
              <a:uLnTx/>
              <a:uFillTx/>
              <a:ea typeface="+mn-lt"/>
              <a:cs typeface="+mn-lt"/>
            </a:endParaRPr>
          </a:p>
        </p:txBody>
      </p:sp>
      <p:pic>
        <p:nvPicPr>
          <p:cNvPr id="2" name="Picture 2" descr="A living room filled with furniture and a large window&#10;&#10;Description automatically generated">
            <a:extLst>
              <a:ext uri="{FF2B5EF4-FFF2-40B4-BE49-F238E27FC236}">
                <a16:creationId xmlns:a16="http://schemas.microsoft.com/office/drawing/2014/main" id="{99C2B69C-677E-43E7-99A4-CDC52B97F23F}"/>
              </a:ext>
            </a:extLst>
          </p:cNvPr>
          <p:cNvPicPr>
            <a:picLocks noChangeAspect="1"/>
          </p:cNvPicPr>
          <p:nvPr/>
        </p:nvPicPr>
        <p:blipFill>
          <a:blip r:embed="rId3"/>
          <a:stretch>
            <a:fillRect/>
          </a:stretch>
        </p:blipFill>
        <p:spPr>
          <a:xfrm>
            <a:off x="2493819" y="326959"/>
            <a:ext cx="7190507" cy="4763208"/>
          </a:xfrm>
          <a:prstGeom prst="rect">
            <a:avLst/>
          </a:prstGeom>
        </p:spPr>
      </p:pic>
    </p:spTree>
    <p:extLst>
      <p:ext uri="{BB962C8B-B14F-4D97-AF65-F5344CB8AC3E}">
        <p14:creationId xmlns:p14="http://schemas.microsoft.com/office/powerpoint/2010/main" val="121648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30133-37C0-405A-9C22-DE036E53D048}"/>
              </a:ext>
            </a:extLst>
          </p:cNvPr>
          <p:cNvSpPr>
            <a:spLocks noGrp="1"/>
          </p:cNvSpPr>
          <p:nvPr>
            <p:ph idx="1"/>
          </p:nvPr>
        </p:nvSpPr>
        <p:spPr>
          <a:xfrm>
            <a:off x="415032" y="1081285"/>
            <a:ext cx="7610563" cy="5153260"/>
          </a:xfrm>
        </p:spPr>
        <p:txBody>
          <a:bodyPr/>
          <a:lstStyle/>
          <a:p>
            <a:pPr marL="37465" indent="0">
              <a:buNone/>
            </a:pPr>
            <a:r>
              <a:rPr lang="en-US" dirty="0">
                <a:ln>
                  <a:solidFill>
                    <a:prstClr val="black">
                      <a:lumMod val="75000"/>
                      <a:lumOff val="25000"/>
                      <a:alpha val="10000"/>
                    </a:prstClr>
                  </a:solidFill>
                </a:ln>
                <a:latin typeface="Georgia"/>
              </a:rPr>
              <a:t>Elder Gene R. Cook, who related this story, said, “That’s interesting, isn’t it? That tells me that the real meeting was between President Kimball and the Lord. . . . If you enter a meeting with your heart prepared to be written upon by the Lord, then that will happen.”</a:t>
            </a:r>
            <a:endParaRPr lang="en-US" baseline="30000" dirty="0">
              <a:ln>
                <a:solidFill>
                  <a:prstClr val="black">
                    <a:lumMod val="75000"/>
                    <a:lumOff val="25000"/>
                    <a:alpha val="10000"/>
                  </a:prstClr>
                </a:solidFill>
              </a:ln>
              <a:latin typeface="Georgia"/>
            </a:endParaRPr>
          </a:p>
          <a:p>
            <a:pPr indent="-305435">
              <a:buClr>
                <a:srgbClr val="E0EBF6"/>
              </a:buClr>
            </a:pPr>
            <a:endParaRPr lang="en-US" dirty="0">
              <a:ln>
                <a:solidFill>
                  <a:prstClr val="black">
                    <a:lumMod val="75000"/>
                    <a:lumOff val="25000"/>
                    <a:alpha val="10000"/>
                  </a:prstClr>
                </a:solidFill>
              </a:ln>
            </a:endParaRPr>
          </a:p>
        </p:txBody>
      </p:sp>
      <p:pic>
        <p:nvPicPr>
          <p:cNvPr id="4098" name="Picture 2" descr="Gene R. Cook - Deseret Book">
            <a:extLst>
              <a:ext uri="{FF2B5EF4-FFF2-40B4-BE49-F238E27FC236}">
                <a16:creationId xmlns:a16="http://schemas.microsoft.com/office/drawing/2014/main" id="{53DA8A49-A0D9-4ED9-A248-A27D41059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8" t="2773" r="28646" b="12370"/>
          <a:stretch/>
        </p:blipFill>
        <p:spPr bwMode="auto">
          <a:xfrm>
            <a:off x="8025595" y="972442"/>
            <a:ext cx="3932428" cy="471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9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5569-AAD5-40F8-8373-A65B09C4D8C7}"/>
              </a:ext>
            </a:extLst>
          </p:cNvPr>
          <p:cNvSpPr>
            <a:spLocks noGrp="1"/>
          </p:cNvSpPr>
          <p:nvPr>
            <p:ph type="title"/>
          </p:nvPr>
        </p:nvSpPr>
        <p:spPr>
          <a:xfrm>
            <a:off x="475988" y="325677"/>
            <a:ext cx="11185743" cy="1254373"/>
          </a:xfrm>
        </p:spPr>
        <p:txBody>
          <a:bodyPr>
            <a:noAutofit/>
          </a:bodyPr>
          <a:lstStyle/>
          <a:p>
            <a:r>
              <a:rPr lang="en-US" sz="3600" dirty="0"/>
              <a:t>Crucifixion Symbolism in Gospel Ordinances</a:t>
            </a:r>
          </a:p>
        </p:txBody>
      </p:sp>
      <p:sp>
        <p:nvSpPr>
          <p:cNvPr id="3" name="Content Placeholder 2">
            <a:extLst>
              <a:ext uri="{FF2B5EF4-FFF2-40B4-BE49-F238E27FC236}">
                <a16:creationId xmlns:a16="http://schemas.microsoft.com/office/drawing/2014/main" id="{43073F79-083D-4E5D-864D-57BB5DFE65BD}"/>
              </a:ext>
            </a:extLst>
          </p:cNvPr>
          <p:cNvSpPr>
            <a:spLocks noGrp="1"/>
          </p:cNvSpPr>
          <p:nvPr>
            <p:ph idx="1"/>
          </p:nvPr>
        </p:nvSpPr>
        <p:spPr>
          <a:xfrm>
            <a:off x="726510" y="1580050"/>
            <a:ext cx="10822487" cy="4745593"/>
          </a:xfrm>
        </p:spPr>
        <p:txBody>
          <a:bodyPr/>
          <a:lstStyle/>
          <a:p>
            <a:r>
              <a:rPr lang="en-US" dirty="0">
                <a:solidFill>
                  <a:srgbClr val="FFFF00"/>
                </a:solidFill>
              </a:rPr>
              <a:t>Baptism/Baptism for the Dead</a:t>
            </a:r>
          </a:p>
          <a:p>
            <a:r>
              <a:rPr lang="en-US" dirty="0"/>
              <a:t>The Sacrament</a:t>
            </a:r>
          </a:p>
          <a:p>
            <a:r>
              <a:rPr lang="en-US" dirty="0"/>
              <a:t>Initiatory</a:t>
            </a:r>
          </a:p>
          <a:p>
            <a:r>
              <a:rPr lang="en-US" dirty="0"/>
              <a:t>Endowment</a:t>
            </a:r>
          </a:p>
          <a:p>
            <a:r>
              <a:rPr lang="en-US" dirty="0"/>
              <a:t>Sealing</a:t>
            </a:r>
          </a:p>
        </p:txBody>
      </p:sp>
    </p:spTree>
    <p:extLst>
      <p:ext uri="{BB962C8B-B14F-4D97-AF65-F5344CB8AC3E}">
        <p14:creationId xmlns:p14="http://schemas.microsoft.com/office/powerpoint/2010/main" val="314139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84619-079B-4212-933C-1E4B0DDAFD5C}"/>
              </a:ext>
            </a:extLst>
          </p:cNvPr>
          <p:cNvSpPr>
            <a:spLocks noGrp="1"/>
          </p:cNvSpPr>
          <p:nvPr>
            <p:ph idx="1"/>
          </p:nvPr>
        </p:nvSpPr>
        <p:spPr>
          <a:xfrm>
            <a:off x="350729" y="2029216"/>
            <a:ext cx="11574049" cy="4647156"/>
          </a:xfrm>
        </p:spPr>
        <p:txBody>
          <a:bodyPr>
            <a:normAutofit/>
          </a:bodyPr>
          <a:lstStyle/>
          <a:p>
            <a:pPr marL="0" indent="0">
              <a:buNone/>
            </a:pPr>
            <a:r>
              <a:rPr lang="en-US" dirty="0">
                <a:ln>
                  <a:solidFill>
                    <a:prstClr val="black">
                      <a:lumMod val="75000"/>
                      <a:lumOff val="25000"/>
                      <a:alpha val="10000"/>
                    </a:prstClr>
                  </a:solidFill>
                </a:ln>
                <a:latin typeface="Georgia"/>
              </a:rPr>
              <a:t>“Know ye not, that so many of us as were baptized into Jesus Christ were baptized into his death. Therefore we are buried with him by baptism into death: that like as Christ was raised up from the dead by the glory of the Father, even so we also should walk in newness of life. For if we have been planted together in the likeness of his death, we shall be also in the likeness of his resurrection” </a:t>
            </a:r>
            <a:r>
              <a:rPr lang="en-US" sz="2800" dirty="0">
                <a:ln>
                  <a:solidFill>
                    <a:prstClr val="black">
                      <a:lumMod val="75000"/>
                      <a:lumOff val="25000"/>
                      <a:alpha val="10000"/>
                    </a:prstClr>
                  </a:solidFill>
                </a:ln>
                <a:latin typeface="Georgia"/>
              </a:rPr>
              <a:t>(Romans 6:3–5).</a:t>
            </a:r>
            <a:endParaRPr lang="en-US" sz="2800" dirty="0">
              <a:ln>
                <a:solidFill>
                  <a:prstClr val="black">
                    <a:lumMod val="75000"/>
                    <a:lumOff val="25000"/>
                    <a:alpha val="10000"/>
                  </a:prstClr>
                </a:solidFill>
              </a:ln>
            </a:endParaRPr>
          </a:p>
          <a:p>
            <a:pPr marL="37465" indent="0">
              <a:buNone/>
            </a:pPr>
            <a:endParaRPr lang="en-US" dirty="0">
              <a:ln>
                <a:solidFill>
                  <a:prstClr val="black">
                    <a:lumMod val="75000"/>
                    <a:lumOff val="25000"/>
                    <a:alpha val="10000"/>
                  </a:prstClr>
                </a:solidFill>
              </a:ln>
              <a:latin typeface="Georgia"/>
            </a:endParaRPr>
          </a:p>
        </p:txBody>
      </p:sp>
      <p:pic>
        <p:nvPicPr>
          <p:cNvPr id="1026" name="Picture 2" descr="Is The Crucifixion a Wedding Celebration? – ܡܰܪܓܳܢܺܝܬܳܐ ܓܢܺܝܙܬܳܐ">
            <a:extLst>
              <a:ext uri="{FF2B5EF4-FFF2-40B4-BE49-F238E27FC236}">
                <a16:creationId xmlns:a16="http://schemas.microsoft.com/office/drawing/2014/main" id="{36ECBE55-C0E9-4F9B-8CD8-D61CCC9A7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391" y="113255"/>
            <a:ext cx="71437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1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6E4CA-4613-4185-8B20-30ECF0850F82}"/>
              </a:ext>
            </a:extLst>
          </p:cNvPr>
          <p:cNvSpPr>
            <a:spLocks noGrp="1"/>
          </p:cNvSpPr>
          <p:nvPr>
            <p:ph idx="1"/>
          </p:nvPr>
        </p:nvSpPr>
        <p:spPr>
          <a:xfrm>
            <a:off x="5846013" y="610232"/>
            <a:ext cx="5961871" cy="5873695"/>
          </a:xfrm>
        </p:spPr>
        <p:txBody>
          <a:bodyPr>
            <a:normAutofit/>
          </a:bodyPr>
          <a:lstStyle/>
          <a:p>
            <a:pPr marL="37465" indent="0">
              <a:buNone/>
            </a:pPr>
            <a:r>
              <a:rPr lang="en-US">
                <a:ln>
                  <a:solidFill>
                    <a:prstClr val="black">
                      <a:lumMod val="75000"/>
                      <a:lumOff val="25000"/>
                      <a:alpha val="10000"/>
                    </a:prstClr>
                  </a:solidFill>
                </a:ln>
                <a:latin typeface="Georgia"/>
              </a:rPr>
              <a:t>“Jesus descends beneath the wave, / The emblem of his future grave”</a:t>
            </a:r>
          </a:p>
          <a:p>
            <a:pPr marL="37465" indent="0">
              <a:buNone/>
            </a:pPr>
            <a:r>
              <a:rPr lang="en-US">
                <a:ln>
                  <a:solidFill>
                    <a:prstClr val="black">
                      <a:lumMod val="75000"/>
                      <a:lumOff val="25000"/>
                      <a:alpha val="10000"/>
                    </a:prstClr>
                  </a:solidFill>
                </a:ln>
                <a:latin typeface="Georgia"/>
              </a:rPr>
              <a:t>“As an emblem of thy passion, / And thy vict’ry o’er the grave, / We, who know the great salvation, / Are baptized beneath the wave.”</a:t>
            </a:r>
            <a:endParaRPr lang="en-US" dirty="0">
              <a:ln>
                <a:solidFill>
                  <a:prstClr val="black">
                    <a:lumMod val="75000"/>
                    <a:lumOff val="25000"/>
                    <a:alpha val="10000"/>
                  </a:prstClr>
                </a:solidFill>
              </a:ln>
              <a:latin typeface="Georgia"/>
            </a:endParaRPr>
          </a:p>
        </p:txBody>
      </p:sp>
      <p:pic>
        <p:nvPicPr>
          <p:cNvPr id="6" name="Picture 6" descr="A person standing next to a body of water&#10;&#10;Description automatically generated">
            <a:extLst>
              <a:ext uri="{FF2B5EF4-FFF2-40B4-BE49-F238E27FC236}">
                <a16:creationId xmlns:a16="http://schemas.microsoft.com/office/drawing/2014/main" id="{68347580-0D4C-458A-BAF1-27DD3C6965AB}"/>
              </a:ext>
            </a:extLst>
          </p:cNvPr>
          <p:cNvPicPr>
            <a:picLocks noChangeAspect="1"/>
          </p:cNvPicPr>
          <p:nvPr/>
        </p:nvPicPr>
        <p:blipFill rotWithShape="1">
          <a:blip r:embed="rId3"/>
          <a:srcRect l="25818" t="8010" r="17091" b="4854"/>
          <a:stretch/>
        </p:blipFill>
        <p:spPr>
          <a:xfrm>
            <a:off x="678873" y="613064"/>
            <a:ext cx="4093709" cy="4685446"/>
          </a:xfrm>
          <a:prstGeom prst="rect">
            <a:avLst/>
          </a:prstGeom>
        </p:spPr>
      </p:pic>
      <p:sp>
        <p:nvSpPr>
          <p:cNvPr id="5" name="TextBox 4">
            <a:extLst>
              <a:ext uri="{FF2B5EF4-FFF2-40B4-BE49-F238E27FC236}">
                <a16:creationId xmlns:a16="http://schemas.microsoft.com/office/drawing/2014/main" id="{D0893589-2A1E-49E6-9F80-56D5B0DF6462}"/>
              </a:ext>
            </a:extLst>
          </p:cNvPr>
          <p:cNvSpPr txBox="1"/>
          <p:nvPr/>
        </p:nvSpPr>
        <p:spPr>
          <a:xfrm>
            <a:off x="7142304" y="6114595"/>
            <a:ext cx="3723733" cy="369332"/>
          </a:xfrm>
          <a:prstGeom prst="rect">
            <a:avLst/>
          </a:prstGeom>
          <a:noFill/>
        </p:spPr>
        <p:txBody>
          <a:bodyPr wrap="square">
            <a:spAutoFit/>
          </a:bodyPr>
          <a:lstStyle/>
          <a:p>
            <a:r>
              <a:rPr lang="en-US" i="1" dirty="0"/>
              <a:t>A Collection of Sacred Hymns</a:t>
            </a:r>
            <a:r>
              <a:rPr lang="en-US" dirty="0"/>
              <a:t>, 1835</a:t>
            </a:r>
          </a:p>
        </p:txBody>
      </p:sp>
    </p:spTree>
    <p:extLst>
      <p:ext uri="{BB962C8B-B14F-4D97-AF65-F5344CB8AC3E}">
        <p14:creationId xmlns:p14="http://schemas.microsoft.com/office/powerpoint/2010/main" val="404618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5A56B-C115-4855-A076-8F1D1AEFD44A}"/>
              </a:ext>
            </a:extLst>
          </p:cNvPr>
          <p:cNvSpPr>
            <a:spLocks noGrp="1"/>
          </p:cNvSpPr>
          <p:nvPr>
            <p:ph idx="1"/>
          </p:nvPr>
        </p:nvSpPr>
        <p:spPr>
          <a:xfrm>
            <a:off x="581286" y="693359"/>
            <a:ext cx="5338417" cy="5596604"/>
          </a:xfrm>
        </p:spPr>
        <p:txBody>
          <a:bodyPr/>
          <a:lstStyle/>
          <a:p>
            <a:pPr marL="37465" indent="0">
              <a:buNone/>
            </a:pPr>
            <a:r>
              <a:rPr lang="en-US" sz="4000" dirty="0">
                <a:ln>
                  <a:solidFill>
                    <a:prstClr val="black">
                      <a:lumMod val="75000"/>
                      <a:lumOff val="25000"/>
                      <a:alpha val="10000"/>
                    </a:prstClr>
                  </a:solidFill>
                </a:ln>
                <a:latin typeface="Georgia"/>
              </a:rPr>
              <a:t>Alma taught that at baptism we covenant “...to stand as witnesses of God at all times and in all things, and in all places that ye may be in, </a:t>
            </a:r>
            <a:r>
              <a:rPr lang="en-US" sz="4000" i="1" dirty="0">
                <a:ln>
                  <a:solidFill>
                    <a:prstClr val="black">
                      <a:lumMod val="75000"/>
                      <a:lumOff val="25000"/>
                      <a:alpha val="10000"/>
                    </a:prstClr>
                  </a:solidFill>
                </a:ln>
                <a:latin typeface="Georgia"/>
              </a:rPr>
              <a:t>even until death</a:t>
            </a:r>
            <a:r>
              <a:rPr lang="en-US" sz="4000" dirty="0">
                <a:ln>
                  <a:solidFill>
                    <a:prstClr val="black">
                      <a:lumMod val="75000"/>
                      <a:lumOff val="25000"/>
                      <a:alpha val="10000"/>
                    </a:prstClr>
                  </a:solidFill>
                </a:ln>
                <a:latin typeface="Georgia"/>
              </a:rPr>
              <a:t>” (Mosiah 18:9).</a:t>
            </a:r>
            <a:endParaRPr lang="en-US" sz="4000" dirty="0">
              <a:latin typeface="Georgia"/>
            </a:endParaRPr>
          </a:p>
        </p:txBody>
      </p:sp>
    </p:spTree>
    <p:extLst>
      <p:ext uri="{BB962C8B-B14F-4D97-AF65-F5344CB8AC3E}">
        <p14:creationId xmlns:p14="http://schemas.microsoft.com/office/powerpoint/2010/main" val="622185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Presentation1" id="{A8D8ECC4-3876-48BE-A151-C32E31E93F92}" vid="{15ED58CD-96B9-4BC6-931F-F89B61A4A8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 Hilton Power Point Template</Template>
  <TotalTime>3970</TotalTime>
  <Words>2919</Words>
  <Application>Microsoft Office PowerPoint</Application>
  <PresentationFormat>Widescreen</PresentationFormat>
  <Paragraphs>190</Paragraphs>
  <Slides>46</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Calisto MT</vt:lpstr>
      <vt:lpstr>Georgia</vt:lpstr>
      <vt:lpstr>Times New Roman</vt:lpstr>
      <vt:lpstr>Wingdings 2</vt:lpstr>
      <vt:lpstr>Slate</vt:lpstr>
      <vt:lpstr>Welcome to Class!  Before We Start…</vt:lpstr>
      <vt:lpstr>Crucifixion Symbolism in Gospel Ordinances</vt:lpstr>
      <vt:lpstr>PowerPoint Presentation</vt:lpstr>
      <vt:lpstr>PowerPoint Presentation</vt:lpstr>
      <vt:lpstr>PowerPoint Presentation</vt:lpstr>
      <vt:lpstr>Crucifixion Symbolism in Gospel Ordinances</vt:lpstr>
      <vt:lpstr>PowerPoint Presentation</vt:lpstr>
      <vt:lpstr>PowerPoint Presentation</vt:lpstr>
      <vt:lpstr>PowerPoint Presentation</vt:lpstr>
      <vt:lpstr>PowerPoint Presentation</vt:lpstr>
      <vt:lpstr>PowerPoint Presentation</vt:lpstr>
      <vt:lpstr>Make it Personal</vt:lpstr>
      <vt:lpstr>Crucifixion Symbolism in Gospel Ordinances</vt:lpstr>
      <vt:lpstr>PowerPoint Presentation</vt:lpstr>
      <vt:lpstr>What Other Lines from Sacrament Hymns Connect with Christ’s Crucifixion?</vt:lpstr>
      <vt:lpstr>PowerPoint Presentation</vt:lpstr>
      <vt:lpstr>PowerPoint Presentation</vt:lpstr>
      <vt:lpstr>PowerPoint Presentation</vt:lpstr>
      <vt:lpstr>Make it Personal</vt:lpstr>
      <vt:lpstr>Crucifixion Symbolism in Gospel Ordinances</vt:lpstr>
      <vt:lpstr>PowerPoint Presentation</vt:lpstr>
      <vt:lpstr>PowerPoint Presentation</vt:lpstr>
      <vt:lpstr>Crucifixion Symbolism in Gospel Ordinances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it Personal</vt:lpstr>
      <vt:lpstr>Crucifixion Symbolism in Gospel Ordinances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it Personal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Smith, Gethsemane, and the Crucifixion of Jesus Christ</dc:title>
  <dc:creator>John Hilton</dc:creator>
  <cp:lastModifiedBy>John</cp:lastModifiedBy>
  <cp:revision>614</cp:revision>
  <dcterms:created xsi:type="dcterms:W3CDTF">2020-10-06T23:12:44Z</dcterms:created>
  <dcterms:modified xsi:type="dcterms:W3CDTF">2021-03-17T20:06:56Z</dcterms:modified>
</cp:coreProperties>
</file>