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59"/>
  </p:notesMasterIdLst>
  <p:sldIdLst>
    <p:sldId id="778" r:id="rId2"/>
    <p:sldId id="1268" r:id="rId3"/>
    <p:sldId id="1269" r:id="rId4"/>
    <p:sldId id="1271" r:id="rId5"/>
    <p:sldId id="1272" r:id="rId6"/>
    <p:sldId id="1273" r:id="rId7"/>
    <p:sldId id="777" r:id="rId8"/>
    <p:sldId id="1270" r:id="rId9"/>
    <p:sldId id="1274" r:id="rId10"/>
    <p:sldId id="1233" r:id="rId11"/>
    <p:sldId id="1234" r:id="rId12"/>
    <p:sldId id="1281" r:id="rId13"/>
    <p:sldId id="1282" r:id="rId14"/>
    <p:sldId id="1284" r:id="rId15"/>
    <p:sldId id="1285" r:id="rId16"/>
    <p:sldId id="1235" r:id="rId17"/>
    <p:sldId id="1300" r:id="rId18"/>
    <p:sldId id="1301" r:id="rId19"/>
    <p:sldId id="1299" r:id="rId20"/>
    <p:sldId id="1237" r:id="rId21"/>
    <p:sldId id="1280" r:id="rId22"/>
    <p:sldId id="1254" r:id="rId23"/>
    <p:sldId id="1298" r:id="rId24"/>
    <p:sldId id="1239" r:id="rId25"/>
    <p:sldId id="1250" r:id="rId26"/>
    <p:sldId id="1251" r:id="rId27"/>
    <p:sldId id="1241" r:id="rId28"/>
    <p:sldId id="1242" r:id="rId29"/>
    <p:sldId id="1286" r:id="rId30"/>
    <p:sldId id="1287" r:id="rId31"/>
    <p:sldId id="1288" r:id="rId32"/>
    <p:sldId id="1290" r:id="rId33"/>
    <p:sldId id="1275" r:id="rId34"/>
    <p:sldId id="1291" r:id="rId35"/>
    <p:sldId id="695" r:id="rId36"/>
    <p:sldId id="991" r:id="rId37"/>
    <p:sldId id="700" r:id="rId38"/>
    <p:sldId id="1244" r:id="rId39"/>
    <p:sldId id="1245" r:id="rId40"/>
    <p:sldId id="1246" r:id="rId41"/>
    <p:sldId id="1247" r:id="rId42"/>
    <p:sldId id="1248" r:id="rId43"/>
    <p:sldId id="1249" r:id="rId44"/>
    <p:sldId id="1257" r:id="rId45"/>
    <p:sldId id="1258" r:id="rId46"/>
    <p:sldId id="1260" r:id="rId47"/>
    <p:sldId id="1277" r:id="rId48"/>
    <p:sldId id="1292" r:id="rId49"/>
    <p:sldId id="1293" r:id="rId50"/>
    <p:sldId id="1295" r:id="rId51"/>
    <p:sldId id="1259" r:id="rId52"/>
    <p:sldId id="294" r:id="rId53"/>
    <p:sldId id="793" r:id="rId54"/>
    <p:sldId id="1296" r:id="rId55"/>
    <p:sldId id="1297" r:id="rId56"/>
    <p:sldId id="814" r:id="rId57"/>
    <p:sldId id="816"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526A8D-9C7C-4573-B456-D2049D353F6F}" v="762" dt="2021-06-16T20:59:30.533"/>
    <p1510:client id="{F9A34B6E-CE3D-420C-A30D-743C77E5CD43}" v="36" dt="2021-06-17T20:05:55.3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66801" autoAdjust="0"/>
  </p:normalViewPr>
  <p:slideViewPr>
    <p:cSldViewPr snapToGrid="0">
      <p:cViewPr>
        <p:scale>
          <a:sx n="30" d="100"/>
          <a:sy n="30" d="100"/>
        </p:scale>
        <p:origin x="2024"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Harper" clId="Web-{17526A8D-9C7C-4573-B456-D2049D353F6F}"/>
    <pc:docChg chg="modSld">
      <pc:chgData name="Rachel Harper" userId="" providerId="" clId="Web-{17526A8D-9C7C-4573-B456-D2049D353F6F}" dt="2021-06-16T20:59:30.533" v="866" actId="1076"/>
      <pc:docMkLst>
        <pc:docMk/>
      </pc:docMkLst>
      <pc:sldChg chg="addSp delSp modSp modNotes">
        <pc:chgData name="Rachel Harper" userId="" providerId="" clId="Web-{17526A8D-9C7C-4573-B456-D2049D353F6F}" dt="2021-06-16T20:32:27.847" v="641" actId="14100"/>
        <pc:sldMkLst>
          <pc:docMk/>
          <pc:sldMk cId="388773661" sldId="270"/>
        </pc:sldMkLst>
        <pc:picChg chg="add mod">
          <ac:chgData name="Rachel Harper" userId="" providerId="" clId="Web-{17526A8D-9C7C-4573-B456-D2049D353F6F}" dt="2021-06-16T20:32:27.847" v="641" actId="14100"/>
          <ac:picMkLst>
            <pc:docMk/>
            <pc:sldMk cId="388773661" sldId="270"/>
            <ac:picMk id="5" creationId="{403CD022-A0F4-48C9-8F18-C242161BF234}"/>
          </ac:picMkLst>
        </pc:picChg>
        <pc:picChg chg="del">
          <ac:chgData name="Rachel Harper" userId="" providerId="" clId="Web-{17526A8D-9C7C-4573-B456-D2049D353F6F}" dt="2021-06-16T20:32:15.597" v="638"/>
          <ac:picMkLst>
            <pc:docMk/>
            <pc:sldMk cId="388773661" sldId="270"/>
            <ac:picMk id="1028" creationId="{00000000-0000-0000-0000-000000000000}"/>
          </ac:picMkLst>
        </pc:picChg>
      </pc:sldChg>
      <pc:sldChg chg="modNotes">
        <pc:chgData name="Rachel Harper" userId="" providerId="" clId="Web-{17526A8D-9C7C-4573-B456-D2049D353F6F}" dt="2021-06-16T19:31:43.841" v="222"/>
        <pc:sldMkLst>
          <pc:docMk/>
          <pc:sldMk cId="0" sldId="410"/>
        </pc:sldMkLst>
      </pc:sldChg>
      <pc:sldChg chg="modNotes">
        <pc:chgData name="Rachel Harper" userId="" providerId="" clId="Web-{17526A8D-9C7C-4573-B456-D2049D353F6F}" dt="2021-06-16T19:34:39.743" v="248"/>
        <pc:sldMkLst>
          <pc:docMk/>
          <pc:sldMk cId="0" sldId="411"/>
        </pc:sldMkLst>
      </pc:sldChg>
      <pc:sldChg chg="modNotes">
        <pc:chgData name="Rachel Harper" userId="" providerId="" clId="Web-{17526A8D-9C7C-4573-B456-D2049D353F6F}" dt="2021-06-16T19:33:37.036" v="233"/>
        <pc:sldMkLst>
          <pc:docMk/>
          <pc:sldMk cId="0" sldId="412"/>
        </pc:sldMkLst>
      </pc:sldChg>
      <pc:sldChg chg="addSp modNotes">
        <pc:chgData name="Rachel Harper" userId="" providerId="" clId="Web-{17526A8D-9C7C-4573-B456-D2049D353F6F}" dt="2021-06-16T19:24:05.139" v="169"/>
        <pc:sldMkLst>
          <pc:docMk/>
          <pc:sldMk cId="3406137168" sldId="497"/>
        </pc:sldMkLst>
        <pc:picChg chg="add">
          <ac:chgData name="Rachel Harper" userId="" providerId="" clId="Web-{17526A8D-9C7C-4573-B456-D2049D353F6F}" dt="2021-06-16T19:23:43.763" v="165"/>
          <ac:picMkLst>
            <pc:docMk/>
            <pc:sldMk cId="3406137168" sldId="497"/>
            <ac:picMk id="2" creationId="{A60B54F2-544D-4440-B299-E1A0ED700EF4}"/>
          </ac:picMkLst>
        </pc:picChg>
      </pc:sldChg>
      <pc:sldChg chg="modNotes">
        <pc:chgData name="Rachel Harper" userId="" providerId="" clId="Web-{17526A8D-9C7C-4573-B456-D2049D353F6F}" dt="2021-06-16T19:29:05.034" v="216"/>
        <pc:sldMkLst>
          <pc:docMk/>
          <pc:sldMk cId="1363430506" sldId="503"/>
        </pc:sldMkLst>
      </pc:sldChg>
      <pc:sldChg chg="addSp delSp modSp modNotes">
        <pc:chgData name="Rachel Harper" userId="" providerId="" clId="Web-{17526A8D-9C7C-4573-B456-D2049D353F6F}" dt="2021-06-16T19:28:02.483" v="207"/>
        <pc:sldMkLst>
          <pc:docMk/>
          <pc:sldMk cId="607709381" sldId="504"/>
        </pc:sldMkLst>
        <pc:spChg chg="mod">
          <ac:chgData name="Rachel Harper" userId="" providerId="" clId="Web-{17526A8D-9C7C-4573-B456-D2049D353F6F}" dt="2021-06-16T19:27:48.701" v="197" actId="1076"/>
          <ac:spMkLst>
            <pc:docMk/>
            <pc:sldMk cId="607709381" sldId="504"/>
            <ac:spMk id="462852" creationId="{00000000-0000-0000-0000-000000000000}"/>
          </ac:spMkLst>
        </pc:spChg>
        <pc:picChg chg="add mod">
          <ac:chgData name="Rachel Harper" userId="" providerId="" clId="Web-{17526A8D-9C7C-4573-B456-D2049D353F6F}" dt="2021-06-16T19:27:43.388" v="196" actId="1076"/>
          <ac:picMkLst>
            <pc:docMk/>
            <pc:sldMk cId="607709381" sldId="504"/>
            <ac:picMk id="2" creationId="{BB79F22F-1F48-41CF-8712-9B1F36152C25}"/>
          </ac:picMkLst>
        </pc:picChg>
        <pc:picChg chg="del mod">
          <ac:chgData name="Rachel Harper" userId="" providerId="" clId="Web-{17526A8D-9C7C-4573-B456-D2049D353F6F}" dt="2021-06-16T19:26:47.650" v="177"/>
          <ac:picMkLst>
            <pc:docMk/>
            <pc:sldMk cId="607709381" sldId="504"/>
            <ac:picMk id="1026" creationId="{00000000-0000-0000-0000-000000000000}"/>
          </ac:picMkLst>
        </pc:picChg>
      </pc:sldChg>
      <pc:sldChg chg="modNotes">
        <pc:chgData name="Rachel Harper" userId="" providerId="" clId="Web-{17526A8D-9C7C-4573-B456-D2049D353F6F}" dt="2021-06-16T19:36:23.141" v="267"/>
        <pc:sldMkLst>
          <pc:docMk/>
          <pc:sldMk cId="1999444192" sldId="681"/>
        </pc:sldMkLst>
      </pc:sldChg>
      <pc:sldChg chg="addSp modSp modNotes">
        <pc:chgData name="Rachel Harper" userId="" providerId="" clId="Web-{17526A8D-9C7C-4573-B456-D2049D353F6F}" dt="2021-06-16T19:42:59.136" v="334" actId="20577"/>
        <pc:sldMkLst>
          <pc:docMk/>
          <pc:sldMk cId="1130854876" sldId="774"/>
        </pc:sldMkLst>
        <pc:spChg chg="add mod">
          <ac:chgData name="Rachel Harper" userId="" providerId="" clId="Web-{17526A8D-9C7C-4573-B456-D2049D353F6F}" dt="2021-06-16T19:42:59.136" v="334" actId="20577"/>
          <ac:spMkLst>
            <pc:docMk/>
            <pc:sldMk cId="1130854876" sldId="774"/>
            <ac:spMk id="2" creationId="{59CE8BBF-2CC9-4959-B931-1C2382A91D7D}"/>
          </ac:spMkLst>
        </pc:spChg>
      </pc:sldChg>
      <pc:sldChg chg="addSp delSp modSp modNotes">
        <pc:chgData name="Rachel Harper" userId="" providerId="" clId="Web-{17526A8D-9C7C-4573-B456-D2049D353F6F}" dt="2021-06-16T20:51:11.468" v="782" actId="1076"/>
        <pc:sldMkLst>
          <pc:docMk/>
          <pc:sldMk cId="141344950" sldId="777"/>
        </pc:sldMkLst>
        <pc:spChg chg="add mod">
          <ac:chgData name="Rachel Harper" userId="" providerId="" clId="Web-{17526A8D-9C7C-4573-B456-D2049D353F6F}" dt="2021-06-16T20:50:01.870" v="770" actId="1076"/>
          <ac:spMkLst>
            <pc:docMk/>
            <pc:sldMk cId="141344950" sldId="777"/>
            <ac:spMk id="3" creationId="{5505C0BF-E869-4E15-9DE8-4D5FDC12E857}"/>
          </ac:spMkLst>
        </pc:spChg>
        <pc:spChg chg="add mod">
          <ac:chgData name="Rachel Harper" userId="" providerId="" clId="Web-{17526A8D-9C7C-4573-B456-D2049D353F6F}" dt="2021-06-16T20:51:11.468" v="782" actId="1076"/>
          <ac:spMkLst>
            <pc:docMk/>
            <pc:sldMk cId="141344950" sldId="777"/>
            <ac:spMk id="4" creationId="{A1F654FC-9372-4322-BBC5-F535F7D938BE}"/>
          </ac:spMkLst>
        </pc:spChg>
        <pc:picChg chg="add mod">
          <ac:chgData name="Rachel Harper" userId="" providerId="" clId="Web-{17526A8D-9C7C-4573-B456-D2049D353F6F}" dt="2021-06-16T20:49:40.650" v="765" actId="1076"/>
          <ac:picMkLst>
            <pc:docMk/>
            <pc:sldMk cId="141344950" sldId="777"/>
            <ac:picMk id="2" creationId="{9CF09269-FC61-4F6A-9B65-1C1280412D35}"/>
          </ac:picMkLst>
        </pc:picChg>
        <pc:picChg chg="del">
          <ac:chgData name="Rachel Harper" userId="" providerId="" clId="Web-{17526A8D-9C7C-4573-B456-D2049D353F6F}" dt="2021-06-16T20:48:56.506" v="740"/>
          <ac:picMkLst>
            <pc:docMk/>
            <pc:sldMk cId="141344950" sldId="777"/>
            <ac:picMk id="5" creationId="{29768A56-FD34-465E-8DDE-93F0F430CB6C}"/>
          </ac:picMkLst>
        </pc:picChg>
      </pc:sldChg>
      <pc:sldChg chg="addSp delSp modSp modNotes">
        <pc:chgData name="Rachel Harper" userId="" providerId="" clId="Web-{17526A8D-9C7C-4573-B456-D2049D353F6F}" dt="2021-06-16T19:52:01.406" v="425" actId="1076"/>
        <pc:sldMkLst>
          <pc:docMk/>
          <pc:sldMk cId="194633428" sldId="778"/>
        </pc:sldMkLst>
        <pc:spChg chg="add del mod">
          <ac:chgData name="Rachel Harper" userId="" providerId="" clId="Web-{17526A8D-9C7C-4573-B456-D2049D353F6F}" dt="2021-06-16T19:52:01.406" v="425" actId="1076"/>
          <ac:spMkLst>
            <pc:docMk/>
            <pc:sldMk cId="194633428" sldId="778"/>
            <ac:spMk id="2" creationId="{7CDD1BB8-33D3-42B7-90B3-75D9FBECF450}"/>
          </ac:spMkLst>
        </pc:spChg>
      </pc:sldChg>
      <pc:sldChg chg="addSp">
        <pc:chgData name="Rachel Harper" userId="" providerId="" clId="Web-{17526A8D-9C7C-4573-B456-D2049D353F6F}" dt="2021-06-16T19:23:34.950" v="164"/>
        <pc:sldMkLst>
          <pc:docMk/>
          <pc:sldMk cId="1219713784" sldId="783"/>
        </pc:sldMkLst>
        <pc:picChg chg="add">
          <ac:chgData name="Rachel Harper" userId="" providerId="" clId="Web-{17526A8D-9C7C-4573-B456-D2049D353F6F}" dt="2021-06-16T19:23:34.950" v="164"/>
          <ac:picMkLst>
            <pc:docMk/>
            <pc:sldMk cId="1219713784" sldId="783"/>
            <ac:picMk id="2" creationId="{EF9C2DE4-CA3E-45C5-945E-17C5E072C8C0}"/>
          </ac:picMkLst>
        </pc:picChg>
      </pc:sldChg>
      <pc:sldChg chg="addSp delSp modSp modNotes">
        <pc:chgData name="Rachel Harper" userId="" providerId="" clId="Web-{17526A8D-9C7C-4573-B456-D2049D353F6F}" dt="2021-06-16T19:24:08.155" v="170"/>
        <pc:sldMkLst>
          <pc:docMk/>
          <pc:sldMk cId="444453888" sldId="784"/>
        </pc:sldMkLst>
        <pc:spChg chg="add mod">
          <ac:chgData name="Rachel Harper" userId="" providerId="" clId="Web-{17526A8D-9C7C-4573-B456-D2049D353F6F}" dt="2021-06-16T19:23:02.807" v="152"/>
          <ac:spMkLst>
            <pc:docMk/>
            <pc:sldMk cId="444453888" sldId="784"/>
            <ac:spMk id="10" creationId="{62CE40AB-915B-4EDD-BB91-20351FB9DC80}"/>
          </ac:spMkLst>
        </pc:spChg>
        <pc:picChg chg="add del mod">
          <ac:chgData name="Rachel Harper" userId="" providerId="" clId="Web-{17526A8D-9C7C-4573-B456-D2049D353F6F}" dt="2021-06-16T19:15:46.137" v="133"/>
          <ac:picMkLst>
            <pc:docMk/>
            <pc:sldMk cId="444453888" sldId="784"/>
            <ac:picMk id="2" creationId="{DD5586E2-F48F-48D5-A586-B301126B11B4}"/>
          </ac:picMkLst>
        </pc:picChg>
        <pc:picChg chg="add del mod">
          <ac:chgData name="Rachel Harper" userId="" providerId="" clId="Web-{17526A8D-9C7C-4573-B456-D2049D353F6F}" dt="2021-06-16T19:16:36" v="136"/>
          <ac:picMkLst>
            <pc:docMk/>
            <pc:sldMk cId="444453888" sldId="784"/>
            <ac:picMk id="3" creationId="{ED681068-7C75-4450-916B-5A0F0BD72C76}"/>
          </ac:picMkLst>
        </pc:picChg>
        <pc:picChg chg="add del mod">
          <ac:chgData name="Rachel Harper" userId="" providerId="" clId="Web-{17526A8D-9C7C-4573-B456-D2049D353F6F}" dt="2021-06-16T19:18:11.178" v="139"/>
          <ac:picMkLst>
            <pc:docMk/>
            <pc:sldMk cId="444453888" sldId="784"/>
            <ac:picMk id="4" creationId="{5D01947A-624D-4CE7-9147-B8B64163C69F}"/>
          </ac:picMkLst>
        </pc:picChg>
        <pc:picChg chg="add del mod">
          <ac:chgData name="Rachel Harper" userId="" providerId="" clId="Web-{17526A8D-9C7C-4573-B456-D2049D353F6F}" dt="2021-06-16T19:19:29.340" v="145"/>
          <ac:picMkLst>
            <pc:docMk/>
            <pc:sldMk cId="444453888" sldId="784"/>
            <ac:picMk id="5" creationId="{09382EB3-8523-4638-8739-5C280938EF31}"/>
          </ac:picMkLst>
        </pc:picChg>
        <pc:picChg chg="del">
          <ac:chgData name="Rachel Harper" userId="" providerId="" clId="Web-{17526A8D-9C7C-4573-B456-D2049D353F6F}" dt="2021-06-16T19:23:02.807" v="152"/>
          <ac:picMkLst>
            <pc:docMk/>
            <pc:sldMk cId="444453888" sldId="784"/>
            <ac:picMk id="6" creationId="{00000000-0000-0000-0000-000000000000}"/>
          </ac:picMkLst>
        </pc:picChg>
        <pc:picChg chg="add del mod">
          <ac:chgData name="Rachel Harper" userId="" providerId="" clId="Web-{17526A8D-9C7C-4573-B456-D2049D353F6F}" dt="2021-06-16T19:20:45.595" v="147"/>
          <ac:picMkLst>
            <pc:docMk/>
            <pc:sldMk cId="444453888" sldId="784"/>
            <ac:picMk id="7" creationId="{A6979559-37E4-450A-92E0-FD486AEE996F}"/>
          </ac:picMkLst>
        </pc:picChg>
        <pc:picChg chg="add mod">
          <ac:chgData name="Rachel Harper" userId="" providerId="" clId="Web-{17526A8D-9C7C-4573-B456-D2049D353F6F}" dt="2021-06-16T19:23:07.870" v="153" actId="1076"/>
          <ac:picMkLst>
            <pc:docMk/>
            <pc:sldMk cId="444453888" sldId="784"/>
            <ac:picMk id="8" creationId="{B828678F-B574-4A23-A158-6A638159A489}"/>
          </ac:picMkLst>
        </pc:picChg>
      </pc:sldChg>
      <pc:sldChg chg="addSp modSp modNotes">
        <pc:chgData name="Rachel Harper" userId="" providerId="" clId="Web-{17526A8D-9C7C-4573-B456-D2049D353F6F}" dt="2021-06-16T20:42:26.059" v="690" actId="1076"/>
        <pc:sldMkLst>
          <pc:docMk/>
          <pc:sldMk cId="3579564323" sldId="804"/>
        </pc:sldMkLst>
        <pc:spChg chg="add mod">
          <ac:chgData name="Rachel Harper" userId="" providerId="" clId="Web-{17526A8D-9C7C-4573-B456-D2049D353F6F}" dt="2021-06-16T20:42:26.059" v="690" actId="1076"/>
          <ac:spMkLst>
            <pc:docMk/>
            <pc:sldMk cId="3579564323" sldId="804"/>
            <ac:spMk id="3" creationId="{BCF2004B-F1F4-4D9F-A3EC-A1D51BF7F28D}"/>
          </ac:spMkLst>
        </pc:spChg>
      </pc:sldChg>
      <pc:sldChg chg="addSp delSp modSp modNotes">
        <pc:chgData name="Rachel Harper" userId="" providerId="" clId="Web-{17526A8D-9C7C-4573-B456-D2049D353F6F}" dt="2021-06-16T20:20:25.050" v="569"/>
        <pc:sldMkLst>
          <pc:docMk/>
          <pc:sldMk cId="3000694450" sldId="809"/>
        </pc:sldMkLst>
        <pc:spChg chg="mod">
          <ac:chgData name="Rachel Harper" userId="" providerId="" clId="Web-{17526A8D-9C7C-4573-B456-D2049D353F6F}" dt="2021-06-16T20:18:36.511" v="561" actId="1076"/>
          <ac:spMkLst>
            <pc:docMk/>
            <pc:sldMk cId="3000694450" sldId="809"/>
            <ac:spMk id="3" creationId="{925AF04A-29DD-481E-A857-3BF1C0759D2F}"/>
          </ac:spMkLst>
        </pc:spChg>
        <pc:spChg chg="add mod">
          <ac:chgData name="Rachel Harper" userId="" providerId="" clId="Web-{17526A8D-9C7C-4573-B456-D2049D353F6F}" dt="2021-06-16T20:18:41.590" v="562" actId="1076"/>
          <ac:spMkLst>
            <pc:docMk/>
            <pc:sldMk cId="3000694450" sldId="809"/>
            <ac:spMk id="4" creationId="{85EBEC82-017D-4482-A317-CFC58800030B}"/>
          </ac:spMkLst>
        </pc:spChg>
        <pc:picChg chg="del">
          <ac:chgData name="Rachel Harper" userId="" providerId="" clId="Web-{17526A8D-9C7C-4573-B456-D2049D353F6F}" dt="2021-06-16T20:18:02.212" v="554"/>
          <ac:picMkLst>
            <pc:docMk/>
            <pc:sldMk cId="3000694450" sldId="809"/>
            <ac:picMk id="6" creationId="{E3709132-49DF-4DE4-9C5A-83ABD5DC53C0}"/>
          </ac:picMkLst>
        </pc:picChg>
        <pc:picChg chg="add mod ord">
          <ac:chgData name="Rachel Harper" userId="" providerId="" clId="Web-{17526A8D-9C7C-4573-B456-D2049D353F6F}" dt="2021-06-16T20:18:30.542" v="560" actId="1076"/>
          <ac:picMkLst>
            <pc:docMk/>
            <pc:sldMk cId="3000694450" sldId="809"/>
            <ac:picMk id="8" creationId="{FFC2A7E2-5B8B-40B9-8267-C12EBFBFB87D}"/>
          </ac:picMkLst>
        </pc:picChg>
      </pc:sldChg>
      <pc:sldChg chg="modNotes">
        <pc:chgData name="Rachel Harper" userId="" providerId="" clId="Web-{17526A8D-9C7C-4573-B456-D2049D353F6F}" dt="2021-06-16T19:11:10.432" v="96"/>
        <pc:sldMkLst>
          <pc:docMk/>
          <pc:sldMk cId="1413249261" sldId="813"/>
        </pc:sldMkLst>
      </pc:sldChg>
      <pc:sldChg chg="addSp delSp modSp modNotes">
        <pc:chgData name="Rachel Harper" userId="" providerId="" clId="Web-{17526A8D-9C7C-4573-B456-D2049D353F6F}" dt="2021-06-16T19:14:51.274" v="131"/>
        <pc:sldMkLst>
          <pc:docMk/>
          <pc:sldMk cId="1646953689" sldId="814"/>
        </pc:sldMkLst>
        <pc:picChg chg="del">
          <ac:chgData name="Rachel Harper" userId="" providerId="" clId="Web-{17526A8D-9C7C-4573-B456-D2049D353F6F}" dt="2021-06-16T19:14:24.788" v="117"/>
          <ac:picMkLst>
            <pc:docMk/>
            <pc:sldMk cId="1646953689" sldId="814"/>
            <ac:picMk id="2" creationId="{C7FB4303-56E9-5845-8318-910B4CCF0075}"/>
          </ac:picMkLst>
        </pc:picChg>
        <pc:picChg chg="add del mod">
          <ac:chgData name="Rachel Harper" userId="" providerId="" clId="Web-{17526A8D-9C7C-4573-B456-D2049D353F6F}" dt="2021-06-16T19:12:41.438" v="101"/>
          <ac:picMkLst>
            <pc:docMk/>
            <pc:sldMk cId="1646953689" sldId="814"/>
            <ac:picMk id="4" creationId="{786BD300-5DAA-474F-AAD2-D18E6A41D2AA}"/>
          </ac:picMkLst>
        </pc:picChg>
        <pc:picChg chg="add del mod">
          <ac:chgData name="Rachel Harper" userId="" providerId="" clId="Web-{17526A8D-9C7C-4573-B456-D2049D353F6F}" dt="2021-06-16T19:13:10.361" v="107"/>
          <ac:picMkLst>
            <pc:docMk/>
            <pc:sldMk cId="1646953689" sldId="814"/>
            <ac:picMk id="6" creationId="{DDAA8511-6A86-4142-B1D1-49FED2001877}"/>
          </ac:picMkLst>
        </pc:picChg>
        <pc:picChg chg="add del mod">
          <ac:chgData name="Rachel Harper" userId="" providerId="" clId="Web-{17526A8D-9C7C-4573-B456-D2049D353F6F}" dt="2021-06-16T19:13:40.067" v="112"/>
          <ac:picMkLst>
            <pc:docMk/>
            <pc:sldMk cId="1646953689" sldId="814"/>
            <ac:picMk id="8" creationId="{314EA83A-D497-46C6-9333-5A1E828AB7D7}"/>
          </ac:picMkLst>
        </pc:picChg>
        <pc:picChg chg="add mod">
          <ac:chgData name="Rachel Harper" userId="" providerId="" clId="Web-{17526A8D-9C7C-4573-B456-D2049D353F6F}" dt="2021-06-16T19:14:31.336" v="119" actId="1076"/>
          <ac:picMkLst>
            <pc:docMk/>
            <pc:sldMk cId="1646953689" sldId="814"/>
            <ac:picMk id="9" creationId="{4ED785BF-F908-4D86-A8B9-2EF1897119ED}"/>
          </ac:picMkLst>
        </pc:picChg>
      </pc:sldChg>
      <pc:sldChg chg="addSp delSp modSp">
        <pc:chgData name="Rachel Harper" userId="" providerId="" clId="Web-{17526A8D-9C7C-4573-B456-D2049D353F6F}" dt="2021-06-16T20:54:01.386" v="800" actId="1076"/>
        <pc:sldMkLst>
          <pc:docMk/>
          <pc:sldMk cId="396555199" sldId="816"/>
        </pc:sldMkLst>
        <pc:picChg chg="add del mod">
          <ac:chgData name="Rachel Harper" userId="" providerId="" clId="Web-{17526A8D-9C7C-4573-B456-D2049D353F6F}" dt="2021-06-16T20:29:28.570" v="611"/>
          <ac:picMkLst>
            <pc:docMk/>
            <pc:sldMk cId="396555199" sldId="816"/>
            <ac:picMk id="2" creationId="{D4FFFC57-D238-4AEA-912C-76B302C9CC0F}"/>
          </ac:picMkLst>
        </pc:picChg>
        <pc:picChg chg="add mod modCrop">
          <ac:chgData name="Rachel Harper" userId="" providerId="" clId="Web-{17526A8D-9C7C-4573-B456-D2049D353F6F}" dt="2021-06-16T20:54:01.386" v="800" actId="1076"/>
          <ac:picMkLst>
            <pc:docMk/>
            <pc:sldMk cId="396555199" sldId="816"/>
            <ac:picMk id="10" creationId="{980A12B8-BBA8-4798-A311-B1479CDB27E1}"/>
          </ac:picMkLst>
        </pc:picChg>
        <pc:picChg chg="del">
          <ac:chgData name="Rachel Harper" userId="" providerId="" clId="Web-{17526A8D-9C7C-4573-B456-D2049D353F6F}" dt="2021-06-16T20:53:19.852" v="792"/>
          <ac:picMkLst>
            <pc:docMk/>
            <pc:sldMk cId="396555199" sldId="816"/>
            <ac:picMk id="1030" creationId="{89277456-01B6-41C2-81D3-AEB6B7BDECC7}"/>
          </ac:picMkLst>
        </pc:picChg>
      </pc:sldChg>
      <pc:sldChg chg="addSp modSp modNotes">
        <pc:chgData name="Rachel Harper" userId="" providerId="" clId="Web-{17526A8D-9C7C-4573-B456-D2049D353F6F}" dt="2021-06-16T20:32:54.912" v="643" actId="1076"/>
        <pc:sldMkLst>
          <pc:docMk/>
          <pc:sldMk cId="2717198580" sldId="1220"/>
        </pc:sldMkLst>
        <pc:spChg chg="add mod">
          <ac:chgData name="Rachel Harper" userId="" providerId="" clId="Web-{17526A8D-9C7C-4573-B456-D2049D353F6F}" dt="2021-06-16T20:32:54.912" v="643" actId="1076"/>
          <ac:spMkLst>
            <pc:docMk/>
            <pc:sldMk cId="2717198580" sldId="1220"/>
            <ac:spMk id="2" creationId="{3B9B3EB0-6EBD-4317-8BB0-E2F33C7BD92B}"/>
          </ac:spMkLst>
        </pc:spChg>
        <pc:spChg chg="mod">
          <ac:chgData name="Rachel Harper" userId="" providerId="" clId="Web-{17526A8D-9C7C-4573-B456-D2049D353F6F}" dt="2021-06-16T19:40:20.110" v="299" actId="14100"/>
          <ac:spMkLst>
            <pc:docMk/>
            <pc:sldMk cId="2717198580" sldId="1220"/>
            <ac:spMk id="3" creationId="{02AC6D05-DCF7-7644-BC62-4451984D93AE}"/>
          </ac:spMkLst>
        </pc:spChg>
        <pc:picChg chg="mod">
          <ac:chgData name="Rachel Harper" userId="" providerId="" clId="Web-{17526A8D-9C7C-4573-B456-D2049D353F6F}" dt="2021-06-16T19:40:26.251" v="300" actId="1076"/>
          <ac:picMkLst>
            <pc:docMk/>
            <pc:sldMk cId="2717198580" sldId="1220"/>
            <ac:picMk id="3074" creationId="{5C4FC58D-7935-4745-B70A-C6870CF4F6BB}"/>
          </ac:picMkLst>
        </pc:picChg>
      </pc:sldChg>
      <pc:sldChg chg="modNotes">
        <pc:chgData name="Rachel Harper" userId="" providerId="" clId="Web-{17526A8D-9C7C-4573-B456-D2049D353F6F}" dt="2021-06-16T19:55:27.045" v="440"/>
        <pc:sldMkLst>
          <pc:docMk/>
          <pc:sldMk cId="1835891031" sldId="1221"/>
        </pc:sldMkLst>
      </pc:sldChg>
      <pc:sldChg chg="addSp delSp modSp modNotes">
        <pc:chgData name="Rachel Harper" userId="" providerId="" clId="Web-{17526A8D-9C7C-4573-B456-D2049D353F6F}" dt="2021-06-16T20:42:55.311" v="704" actId="20577"/>
        <pc:sldMkLst>
          <pc:docMk/>
          <pc:sldMk cId="1862559165" sldId="1222"/>
        </pc:sldMkLst>
        <pc:spChg chg="del">
          <ac:chgData name="Rachel Harper" userId="" providerId="" clId="Web-{17526A8D-9C7C-4573-B456-D2049D353F6F}" dt="2021-06-16T20:33:25.882" v="645"/>
          <ac:spMkLst>
            <pc:docMk/>
            <pc:sldMk cId="1862559165" sldId="1222"/>
            <ac:spMk id="2" creationId="{5C082903-779E-4CC4-80CB-FAF9F7BDB00C}"/>
          </ac:spMkLst>
        </pc:spChg>
        <pc:spChg chg="del">
          <ac:chgData name="Rachel Harper" userId="" providerId="" clId="Web-{17526A8D-9C7C-4573-B456-D2049D353F6F}" dt="2021-06-16T20:33:23.242" v="644"/>
          <ac:spMkLst>
            <pc:docMk/>
            <pc:sldMk cId="1862559165" sldId="1222"/>
            <ac:spMk id="3" creationId="{315B3509-49D9-49BA-812D-5CE8478F0AA2}"/>
          </ac:spMkLst>
        </pc:spChg>
        <pc:spChg chg="add mod">
          <ac:chgData name="Rachel Harper" userId="" providerId="" clId="Web-{17526A8D-9C7C-4573-B456-D2049D353F6F}" dt="2021-06-16T20:42:55.311" v="704" actId="20577"/>
          <ac:spMkLst>
            <pc:docMk/>
            <pc:sldMk cId="1862559165" sldId="1222"/>
            <ac:spMk id="5" creationId="{8369773B-0F21-4C3A-BB2E-05282ECF3721}"/>
          </ac:spMkLst>
        </pc:spChg>
        <pc:picChg chg="add mod">
          <ac:chgData name="Rachel Harper" userId="" providerId="" clId="Web-{17526A8D-9C7C-4573-B456-D2049D353F6F}" dt="2021-06-16T20:39:41.689" v="649" actId="14100"/>
          <ac:picMkLst>
            <pc:docMk/>
            <pc:sldMk cId="1862559165" sldId="1222"/>
            <ac:picMk id="4" creationId="{B9294354-0050-4453-A2AC-965B22E045E9}"/>
          </ac:picMkLst>
        </pc:picChg>
        <pc:picChg chg="del">
          <ac:chgData name="Rachel Harper" userId="" providerId="" clId="Web-{17526A8D-9C7C-4573-B456-D2049D353F6F}" dt="2021-06-16T20:39:26.219" v="646"/>
          <ac:picMkLst>
            <pc:docMk/>
            <pc:sldMk cId="1862559165" sldId="1222"/>
            <ac:picMk id="5122" creationId="{FF87D2D0-D37D-4C20-8254-0FF2BC615F28}"/>
          </ac:picMkLst>
        </pc:picChg>
      </pc:sldChg>
      <pc:sldChg chg="addSp delSp modSp modNotes">
        <pc:chgData name="Rachel Harper" userId="" providerId="" clId="Web-{17526A8D-9C7C-4573-B456-D2049D353F6F}" dt="2021-06-16T19:59:56" v="469" actId="1076"/>
        <pc:sldMkLst>
          <pc:docMk/>
          <pc:sldMk cId="2836245558" sldId="1223"/>
        </pc:sldMkLst>
        <pc:spChg chg="mod">
          <ac:chgData name="Rachel Harper" userId="" providerId="" clId="Web-{17526A8D-9C7C-4573-B456-D2049D353F6F}" dt="2021-06-16T19:58:54.855" v="453" actId="14100"/>
          <ac:spMkLst>
            <pc:docMk/>
            <pc:sldMk cId="2836245558" sldId="1223"/>
            <ac:spMk id="2" creationId="{73540EF5-2706-4032-A9F8-C03C5BBC716D}"/>
          </ac:spMkLst>
        </pc:spChg>
        <pc:picChg chg="add mod modCrop">
          <ac:chgData name="Rachel Harper" userId="" providerId="" clId="Web-{17526A8D-9C7C-4573-B456-D2049D353F6F}" dt="2021-06-16T19:59:56" v="469" actId="1076"/>
          <ac:picMkLst>
            <pc:docMk/>
            <pc:sldMk cId="2836245558" sldId="1223"/>
            <ac:picMk id="3" creationId="{832E98B0-9A29-4870-A4DC-92F17D9B52E4}"/>
          </ac:picMkLst>
        </pc:picChg>
        <pc:picChg chg="del">
          <ac:chgData name="Rachel Harper" userId="" providerId="" clId="Web-{17526A8D-9C7C-4573-B456-D2049D353F6F}" dt="2021-06-16T19:57:59.945" v="442"/>
          <ac:picMkLst>
            <pc:docMk/>
            <pc:sldMk cId="2836245558" sldId="1223"/>
            <ac:picMk id="4098" creationId="{7BC36E1A-FEB0-4A4A-8E7F-1680764ACBB3}"/>
          </ac:picMkLst>
        </pc:picChg>
      </pc:sldChg>
      <pc:sldChg chg="addSp delSp modSp modNotes">
        <pc:chgData name="Rachel Harper" userId="" providerId="" clId="Web-{17526A8D-9C7C-4573-B456-D2049D353F6F}" dt="2021-06-16T20:59:11.516" v="859"/>
        <pc:sldMkLst>
          <pc:docMk/>
          <pc:sldMk cId="390779181" sldId="1233"/>
        </pc:sldMkLst>
        <pc:spChg chg="add mod">
          <ac:chgData name="Rachel Harper" userId="" providerId="" clId="Web-{17526A8D-9C7C-4573-B456-D2049D353F6F}" dt="2021-06-16T20:58:48.311" v="844" actId="1076"/>
          <ac:spMkLst>
            <pc:docMk/>
            <pc:sldMk cId="390779181" sldId="1233"/>
            <ac:spMk id="3" creationId="{9D4243F3-4173-4CC9-9F41-E88BD604C1F6}"/>
          </ac:spMkLst>
        </pc:spChg>
        <pc:spChg chg="add del mod">
          <ac:chgData name="Rachel Harper" userId="" providerId="" clId="Web-{17526A8D-9C7C-4573-B456-D2049D353F6F}" dt="2021-06-16T20:13:48.492" v="523"/>
          <ac:spMkLst>
            <pc:docMk/>
            <pc:sldMk cId="390779181" sldId="1233"/>
            <ac:spMk id="5" creationId="{F118EA09-97B0-4882-B781-D0AA38F9C25F}"/>
          </ac:spMkLst>
        </pc:spChg>
        <pc:spChg chg="add mod">
          <ac:chgData name="Rachel Harper" userId="" providerId="" clId="Web-{17526A8D-9C7C-4573-B456-D2049D353F6F}" dt="2021-06-16T20:58:52.077" v="845" actId="1076"/>
          <ac:spMkLst>
            <pc:docMk/>
            <pc:sldMk cId="390779181" sldId="1233"/>
            <ac:spMk id="6" creationId="{1EED54C4-D4FB-4C7D-B4BE-1F9E4235203A}"/>
          </ac:spMkLst>
        </pc:spChg>
        <pc:spChg chg="add del">
          <ac:chgData name="Rachel Harper" userId="" providerId="" clId="Web-{17526A8D-9C7C-4573-B456-D2049D353F6F}" dt="2021-06-16T20:13:38.976" v="518"/>
          <ac:spMkLst>
            <pc:docMk/>
            <pc:sldMk cId="390779181" sldId="1233"/>
            <ac:spMk id="7" creationId="{CA912EB7-3D23-4752-BFA9-7A8B705BD476}"/>
          </ac:spMkLst>
        </pc:spChg>
        <pc:spChg chg="add del">
          <ac:chgData name="Rachel Harper" userId="" providerId="" clId="Web-{17526A8D-9C7C-4573-B456-D2049D353F6F}" dt="2021-06-16T20:13:35.773" v="516"/>
          <ac:spMkLst>
            <pc:docMk/>
            <pc:sldMk cId="390779181" sldId="1233"/>
            <ac:spMk id="8" creationId="{C5960730-3772-4C70-BE85-8F63F8CCB83D}"/>
          </ac:spMkLst>
        </pc:spChg>
        <pc:spChg chg="add del">
          <ac:chgData name="Rachel Harper" userId="" providerId="" clId="Web-{17526A8D-9C7C-4573-B456-D2049D353F6F}" dt="2021-06-16T20:13:37.960" v="517"/>
          <ac:spMkLst>
            <pc:docMk/>
            <pc:sldMk cId="390779181" sldId="1233"/>
            <ac:spMk id="9" creationId="{1EE5E673-ABF5-4EE5-B3B7-A50B738410C7}"/>
          </ac:spMkLst>
        </pc:spChg>
        <pc:picChg chg="add mod">
          <ac:chgData name="Rachel Harper" userId="" providerId="" clId="Web-{17526A8D-9C7C-4573-B456-D2049D353F6F}" dt="2021-06-16T20:58:39.967" v="841" actId="1076"/>
          <ac:picMkLst>
            <pc:docMk/>
            <pc:sldMk cId="390779181" sldId="1233"/>
            <ac:picMk id="4" creationId="{9B4F426F-8FEC-41C8-9F53-82773F70DE45}"/>
          </ac:picMkLst>
        </pc:picChg>
        <pc:picChg chg="add mod">
          <ac:chgData name="Rachel Harper" userId="" providerId="" clId="Web-{17526A8D-9C7C-4573-B456-D2049D353F6F}" dt="2021-06-16T20:58:41.764" v="842" actId="1076"/>
          <ac:picMkLst>
            <pc:docMk/>
            <pc:sldMk cId="390779181" sldId="1233"/>
            <ac:picMk id="10" creationId="{F7C01F8D-50A2-4B07-9380-B8BD2ED8B369}"/>
          </ac:picMkLst>
        </pc:picChg>
        <pc:picChg chg="del">
          <ac:chgData name="Rachel Harper" userId="" providerId="" clId="Web-{17526A8D-9C7C-4573-B456-D2049D353F6F}" dt="2021-06-16T20:10:52.590" v="471"/>
          <ac:picMkLst>
            <pc:docMk/>
            <pc:sldMk cId="390779181" sldId="1233"/>
            <ac:picMk id="3074" creationId="{0DDE9D76-A9CF-4EBC-B757-CEA0B11C2E43}"/>
          </ac:picMkLst>
        </pc:picChg>
        <pc:picChg chg="mod modCrop">
          <ac:chgData name="Rachel Harper" userId="" providerId="" clId="Web-{17526A8D-9C7C-4573-B456-D2049D353F6F}" dt="2021-06-16T20:58:44.545" v="843" actId="1076"/>
          <ac:picMkLst>
            <pc:docMk/>
            <pc:sldMk cId="390779181" sldId="1233"/>
            <ac:picMk id="3076" creationId="{7106F035-4D61-42F3-B69B-3E0D1CB86B58}"/>
          </ac:picMkLst>
        </pc:picChg>
        <pc:picChg chg="del mod">
          <ac:chgData name="Rachel Harper" userId="" providerId="" clId="Web-{17526A8D-9C7C-4573-B456-D2049D353F6F}" dt="2021-06-16T20:58:03.902" v="829"/>
          <ac:picMkLst>
            <pc:docMk/>
            <pc:sldMk cId="390779181" sldId="1233"/>
            <ac:picMk id="3078" creationId="{7776A955-7F20-42CE-8FEE-2448D6119C4A}"/>
          </ac:picMkLst>
        </pc:picChg>
      </pc:sldChg>
      <pc:sldChg chg="addSp delSp modSp">
        <pc:chgData name="Rachel Harper" userId="" providerId="" clId="Web-{17526A8D-9C7C-4573-B456-D2049D353F6F}" dt="2021-06-16T20:16:54.114" v="550" actId="1076"/>
        <pc:sldMkLst>
          <pc:docMk/>
          <pc:sldMk cId="2761097978" sldId="1234"/>
        </pc:sldMkLst>
        <pc:spChg chg="add mod">
          <ac:chgData name="Rachel Harper" userId="" providerId="" clId="Web-{17526A8D-9C7C-4573-B456-D2049D353F6F}" dt="2021-06-16T20:16:54.114" v="550" actId="1076"/>
          <ac:spMkLst>
            <pc:docMk/>
            <pc:sldMk cId="2761097978" sldId="1234"/>
            <ac:spMk id="3" creationId="{BB52B390-994C-495F-82A9-644EC7439B07}"/>
          </ac:spMkLst>
        </pc:spChg>
        <pc:spChg chg="mod">
          <ac:chgData name="Rachel Harper" userId="" providerId="" clId="Web-{17526A8D-9C7C-4573-B456-D2049D353F6F}" dt="2021-06-16T20:15:04.591" v="542" actId="1076"/>
          <ac:spMkLst>
            <pc:docMk/>
            <pc:sldMk cId="2761097978" sldId="1234"/>
            <ac:spMk id="8" creationId="{1F40929A-A91B-42FD-A16E-B30481DEDFA8}"/>
          </ac:spMkLst>
        </pc:spChg>
        <pc:picChg chg="add mod">
          <ac:chgData name="Rachel Harper" userId="" providerId="" clId="Web-{17526A8D-9C7C-4573-B456-D2049D353F6F}" dt="2021-06-16T20:15:23.170" v="548" actId="1076"/>
          <ac:picMkLst>
            <pc:docMk/>
            <pc:sldMk cId="2761097978" sldId="1234"/>
            <ac:picMk id="2" creationId="{D85B58F1-EBD9-4205-B7F0-BF77F78BB95E}"/>
          </ac:picMkLst>
        </pc:picChg>
        <pc:picChg chg="del">
          <ac:chgData name="Rachel Harper" userId="" providerId="" clId="Web-{17526A8D-9C7C-4573-B456-D2049D353F6F}" dt="2021-06-16T20:14:49.699" v="539"/>
          <ac:picMkLst>
            <pc:docMk/>
            <pc:sldMk cId="2761097978" sldId="1234"/>
            <ac:picMk id="3074" creationId="{0DDE9D76-A9CF-4EBC-B757-CEA0B11C2E43}"/>
          </ac:picMkLst>
        </pc:picChg>
      </pc:sldChg>
      <pc:sldChg chg="modNotes">
        <pc:chgData name="Rachel Harper" userId="" providerId="" clId="Web-{17526A8D-9C7C-4573-B456-D2049D353F6F}" dt="2021-06-16T20:20:25.487" v="573"/>
        <pc:sldMkLst>
          <pc:docMk/>
          <pc:sldMk cId="2378790470" sldId="1235"/>
        </pc:sldMkLst>
      </pc:sldChg>
      <pc:sldChg chg="addSp delSp modSp">
        <pc:chgData name="Rachel Harper" userId="" providerId="" clId="Web-{17526A8D-9C7C-4573-B456-D2049D353F6F}" dt="2021-06-16T20:21:17.647" v="582" actId="1076"/>
        <pc:sldMkLst>
          <pc:docMk/>
          <pc:sldMk cId="551962429" sldId="1236"/>
        </pc:sldMkLst>
        <pc:picChg chg="add mod">
          <ac:chgData name="Rachel Harper" userId="" providerId="" clId="Web-{17526A8D-9C7C-4573-B456-D2049D353F6F}" dt="2021-06-16T20:21:17.647" v="582" actId="1076"/>
          <ac:picMkLst>
            <pc:docMk/>
            <pc:sldMk cId="551962429" sldId="1236"/>
            <ac:picMk id="2" creationId="{2F81D860-8C31-4F81-96AA-BB16CF8BF8E6}"/>
          </ac:picMkLst>
        </pc:picChg>
        <pc:picChg chg="del">
          <ac:chgData name="Rachel Harper" userId="" providerId="" clId="Web-{17526A8D-9C7C-4573-B456-D2049D353F6F}" dt="2021-06-16T20:21:17.319" v="576"/>
          <ac:picMkLst>
            <pc:docMk/>
            <pc:sldMk cId="551962429" sldId="1236"/>
            <ac:picMk id="10" creationId="{52DB4762-6ECD-4ECA-9DCC-0F49137C9886}"/>
          </ac:picMkLst>
        </pc:picChg>
      </pc:sldChg>
      <pc:sldChg chg="addSp delSp modSp modNotes">
        <pc:chgData name="Rachel Harper" userId="" providerId="" clId="Web-{17526A8D-9C7C-4573-B456-D2049D353F6F}" dt="2021-06-16T20:57:53.932" v="828" actId="20577"/>
        <pc:sldMkLst>
          <pc:docMk/>
          <pc:sldMk cId="4256640764" sldId="1237"/>
        </pc:sldMkLst>
        <pc:spChg chg="mod">
          <ac:chgData name="Rachel Harper" userId="" providerId="" clId="Web-{17526A8D-9C7C-4573-B456-D2049D353F6F}" dt="2021-06-16T20:57:53.932" v="828" actId="20577"/>
          <ac:spMkLst>
            <pc:docMk/>
            <pc:sldMk cId="4256640764" sldId="1237"/>
            <ac:spMk id="8" creationId="{1F40929A-A91B-42FD-A16E-B30481DEDFA8}"/>
          </ac:spMkLst>
        </pc:spChg>
        <pc:picChg chg="add del mod">
          <ac:chgData name="Rachel Harper" userId="" providerId="" clId="Web-{17526A8D-9C7C-4573-B456-D2049D353F6F}" dt="2021-06-16T20:57:05.976" v="819"/>
          <ac:picMkLst>
            <pc:docMk/>
            <pc:sldMk cId="4256640764" sldId="1237"/>
            <ac:picMk id="2" creationId="{EC5CB978-E230-4016-ADEC-3292014B0E4F}"/>
          </ac:picMkLst>
        </pc:picChg>
        <pc:picChg chg="add mod">
          <ac:chgData name="Rachel Harper" userId="" providerId="" clId="Web-{17526A8D-9C7C-4573-B456-D2049D353F6F}" dt="2021-06-16T20:57:46.979" v="827" actId="1076"/>
          <ac:picMkLst>
            <pc:docMk/>
            <pc:sldMk cId="4256640764" sldId="1237"/>
            <ac:picMk id="3" creationId="{F16CB637-FD40-4C75-8090-A87C0F34836F}"/>
          </ac:picMkLst>
        </pc:picChg>
        <pc:picChg chg="del mod">
          <ac:chgData name="Rachel Harper" userId="" providerId="" clId="Web-{17526A8D-9C7C-4573-B456-D2049D353F6F}" dt="2021-06-16T20:56:56.632" v="815"/>
          <ac:picMkLst>
            <pc:docMk/>
            <pc:sldMk cId="4256640764" sldId="1237"/>
            <ac:picMk id="4" creationId="{E9B3D236-B73E-42D8-A4A6-1C1263378155}"/>
          </ac:picMkLst>
        </pc:picChg>
      </pc:sldChg>
      <pc:sldChg chg="modNotes">
        <pc:chgData name="Rachel Harper" userId="" providerId="" clId="Web-{17526A8D-9C7C-4573-B456-D2049D353F6F}" dt="2021-06-16T20:25:27.101" v="602"/>
        <pc:sldMkLst>
          <pc:docMk/>
          <pc:sldMk cId="2312892465" sldId="1239"/>
        </pc:sldMkLst>
      </pc:sldChg>
      <pc:sldChg chg="addSp delSp modSp">
        <pc:chgData name="Rachel Harper" userId="" providerId="" clId="Web-{17526A8D-9C7C-4573-B456-D2049D353F6F}" dt="2021-06-16T20:59:30.533" v="866" actId="1076"/>
        <pc:sldMkLst>
          <pc:docMk/>
          <pc:sldMk cId="1836417884" sldId="1241"/>
        </pc:sldMkLst>
        <pc:picChg chg="add mod">
          <ac:chgData name="Rachel Harper" userId="" providerId="" clId="Web-{17526A8D-9C7C-4573-B456-D2049D353F6F}" dt="2021-06-16T20:59:30.533" v="866" actId="1076"/>
          <ac:picMkLst>
            <pc:docMk/>
            <pc:sldMk cId="1836417884" sldId="1241"/>
            <ac:picMk id="2" creationId="{F6F21342-6524-4CED-B653-79626AF1E651}"/>
          </ac:picMkLst>
        </pc:picChg>
        <pc:picChg chg="del">
          <ac:chgData name="Rachel Harper" userId="" providerId="" clId="Web-{17526A8D-9C7C-4573-B456-D2049D353F6F}" dt="2021-06-16T20:59:18.063" v="860"/>
          <ac:picMkLst>
            <pc:docMk/>
            <pc:sldMk cId="1836417884" sldId="1241"/>
            <ac:picMk id="13" creationId="{C5CB61CD-2A82-4915-B6C3-555CD6E97215}"/>
          </ac:picMkLst>
        </pc:picChg>
      </pc:sldChg>
      <pc:sldChg chg="modNotes">
        <pc:chgData name="Rachel Harper" userId="" providerId="" clId="Web-{17526A8D-9C7C-4573-B456-D2049D353F6F}" dt="2021-06-16T20:26:18.917" v="608"/>
        <pc:sldMkLst>
          <pc:docMk/>
          <pc:sldMk cId="209975388" sldId="1243"/>
        </pc:sldMkLst>
      </pc:sldChg>
      <pc:sldChg chg="addSp modSp modNotes">
        <pc:chgData name="Rachel Harper" userId="" providerId="" clId="Web-{17526A8D-9C7C-4573-B456-D2049D353F6F}" dt="2021-06-16T20:53:02.460" v="789" actId="20577"/>
        <pc:sldMkLst>
          <pc:docMk/>
          <pc:sldMk cId="400716038" sldId="1257"/>
        </pc:sldMkLst>
        <pc:spChg chg="add mod">
          <ac:chgData name="Rachel Harper" userId="" providerId="" clId="Web-{17526A8D-9C7C-4573-B456-D2049D353F6F}" dt="2021-06-16T20:53:02.460" v="789" actId="20577"/>
          <ac:spMkLst>
            <pc:docMk/>
            <pc:sldMk cId="400716038" sldId="1257"/>
            <ac:spMk id="2" creationId="{B720A9F7-8B35-45AF-BF26-E94BE8008171}"/>
          </ac:spMkLst>
        </pc:spChg>
      </pc:sldChg>
      <pc:sldChg chg="addSp modSp modNotes">
        <pc:chgData name="Rachel Harper" userId="" providerId="" clId="Web-{17526A8D-9C7C-4573-B456-D2049D353F6F}" dt="2021-06-16T20:52:53.897" v="787" actId="20577"/>
        <pc:sldMkLst>
          <pc:docMk/>
          <pc:sldMk cId="3815959256" sldId="1258"/>
        </pc:sldMkLst>
        <pc:spChg chg="add mod">
          <ac:chgData name="Rachel Harper" userId="" providerId="" clId="Web-{17526A8D-9C7C-4573-B456-D2049D353F6F}" dt="2021-06-16T20:52:53.897" v="787" actId="20577"/>
          <ac:spMkLst>
            <pc:docMk/>
            <pc:sldMk cId="3815959256" sldId="1258"/>
            <ac:spMk id="2" creationId="{B369A724-6689-4473-8EE6-0A5ADCF9C606}"/>
          </ac:spMkLst>
        </pc:spChg>
      </pc:sldChg>
      <pc:sldChg chg="addSp modSp">
        <pc:chgData name="Rachel Harper" userId="" providerId="" clId="Web-{17526A8D-9C7C-4573-B456-D2049D353F6F}" dt="2021-06-16T20:52:47.162" v="785" actId="1076"/>
        <pc:sldMkLst>
          <pc:docMk/>
          <pc:sldMk cId="2570989271" sldId="1260"/>
        </pc:sldMkLst>
        <pc:spChg chg="add mod">
          <ac:chgData name="Rachel Harper" userId="" providerId="" clId="Web-{17526A8D-9C7C-4573-B456-D2049D353F6F}" dt="2021-06-16T20:52:47.162" v="785" actId="1076"/>
          <ac:spMkLst>
            <pc:docMk/>
            <pc:sldMk cId="2570989271" sldId="1260"/>
            <ac:spMk id="2" creationId="{3008652E-AE9B-46B6-890A-C01247289E75}"/>
          </ac:spMkLst>
        </pc:spChg>
      </pc:sldChg>
    </pc:docChg>
  </pc:docChgLst>
  <pc:docChgLst>
    <pc:chgData name="Rachel Harper" userId="I1hQy8xKTQ/uCBXKaiXvoYTjlke+HqBfhKqYeKBH/UA=" providerId="None" clId="Web-{F9A34B6E-CE3D-420C-A30D-743C77E5CD43}"/>
    <pc:docChg chg="modSld">
      <pc:chgData name="Rachel Harper" userId="I1hQy8xKTQ/uCBXKaiXvoYTjlke+HqBfhKqYeKBH/UA=" providerId="None" clId="Web-{F9A34B6E-CE3D-420C-A30D-743C77E5CD43}" dt="2021-06-17T20:05:55.369" v="30" actId="1076"/>
      <pc:docMkLst>
        <pc:docMk/>
      </pc:docMkLst>
      <pc:sldChg chg="addSp modSp">
        <pc:chgData name="Rachel Harper" userId="I1hQy8xKTQ/uCBXKaiXvoYTjlke+HqBfhKqYeKBH/UA=" providerId="None" clId="Web-{F9A34B6E-CE3D-420C-A30D-743C77E5CD43}" dt="2021-06-17T20:01:15.415" v="9" actId="1076"/>
        <pc:sldMkLst>
          <pc:docMk/>
          <pc:sldMk cId="396555199" sldId="816"/>
        </pc:sldMkLst>
        <pc:spChg chg="add mod">
          <ac:chgData name="Rachel Harper" userId="I1hQy8xKTQ/uCBXKaiXvoYTjlke+HqBfhKqYeKBH/UA=" providerId="None" clId="Web-{F9A34B6E-CE3D-420C-A30D-743C77E5CD43}" dt="2021-06-17T20:01:15.415" v="9" actId="1076"/>
          <ac:spMkLst>
            <pc:docMk/>
            <pc:sldMk cId="396555199" sldId="816"/>
            <ac:spMk id="2" creationId="{1229AF41-8AF6-4B4B-BD8E-34329A9DCF00}"/>
          </ac:spMkLst>
        </pc:spChg>
      </pc:sldChg>
      <pc:sldChg chg="addSp delSp modSp modNotes">
        <pc:chgData name="Rachel Harper" userId="I1hQy8xKTQ/uCBXKaiXvoYTjlke+HqBfhKqYeKBH/UA=" providerId="None" clId="Web-{F9A34B6E-CE3D-420C-A30D-743C77E5CD43}" dt="2021-06-17T20:05:55.369" v="30" actId="1076"/>
        <pc:sldMkLst>
          <pc:docMk/>
          <pc:sldMk cId="1862559165" sldId="1222"/>
        </pc:sldMkLst>
        <pc:spChg chg="mod">
          <ac:chgData name="Rachel Harper" userId="I1hQy8xKTQ/uCBXKaiXvoYTjlke+HqBfhKqYeKBH/UA=" providerId="None" clId="Web-{F9A34B6E-CE3D-420C-A30D-743C77E5CD43}" dt="2021-06-17T20:05:55.369" v="30" actId="1076"/>
          <ac:spMkLst>
            <pc:docMk/>
            <pc:sldMk cId="1862559165" sldId="1222"/>
            <ac:spMk id="5" creationId="{8369773B-0F21-4C3A-BB2E-05282ECF3721}"/>
          </ac:spMkLst>
        </pc:spChg>
        <pc:picChg chg="add mod ord">
          <ac:chgData name="Rachel Harper" userId="I1hQy8xKTQ/uCBXKaiXvoYTjlke+HqBfhKqYeKBH/UA=" providerId="None" clId="Web-{F9A34B6E-CE3D-420C-A30D-743C77E5CD43}" dt="2021-06-17T20:05:40.291" v="22"/>
          <ac:picMkLst>
            <pc:docMk/>
            <pc:sldMk cId="1862559165" sldId="1222"/>
            <ac:picMk id="2" creationId="{94E8673F-8153-4D07-B458-A203958F1A08}"/>
          </ac:picMkLst>
        </pc:picChg>
        <pc:picChg chg="del">
          <ac:chgData name="Rachel Harper" userId="I1hQy8xKTQ/uCBXKaiXvoYTjlke+HqBfhKqYeKBH/UA=" providerId="None" clId="Web-{F9A34B6E-CE3D-420C-A30D-743C77E5CD43}" dt="2021-06-17T20:04:23.619" v="10"/>
          <ac:picMkLst>
            <pc:docMk/>
            <pc:sldMk cId="1862559165" sldId="1222"/>
            <ac:picMk id="4" creationId="{B9294354-0050-4453-A2AC-965B22E045E9}"/>
          </ac:picMkLst>
        </pc:picChg>
      </pc:sldChg>
      <pc:sldChg chg="addSp modSp">
        <pc:chgData name="Rachel Harper" userId="I1hQy8xKTQ/uCBXKaiXvoYTjlke+HqBfhKqYeKBH/UA=" providerId="None" clId="Web-{F9A34B6E-CE3D-420C-A30D-743C77E5CD43}" dt="2021-06-17T19:59:13.368" v="1" actId="1076"/>
        <pc:sldMkLst>
          <pc:docMk/>
          <pc:sldMk cId="551962429" sldId="1236"/>
        </pc:sldMkLst>
        <pc:spChg chg="add mod">
          <ac:chgData name="Rachel Harper" userId="I1hQy8xKTQ/uCBXKaiXvoYTjlke+HqBfhKqYeKBH/UA=" providerId="None" clId="Web-{F9A34B6E-CE3D-420C-A30D-743C77E5CD43}" dt="2021-06-17T19:59:13.368" v="1" actId="1076"/>
          <ac:spMkLst>
            <pc:docMk/>
            <pc:sldMk cId="551962429" sldId="1236"/>
            <ac:spMk id="10" creationId="{FBEEF1E7-17F5-4B74-A501-8538BFF4A588}"/>
          </ac:spMkLst>
        </pc:spChg>
      </pc:sldChg>
      <pc:sldChg chg="addSp modSp">
        <pc:chgData name="Rachel Harper" userId="I1hQy8xKTQ/uCBXKaiXvoYTjlke+HqBfhKqYeKBH/UA=" providerId="None" clId="Web-{F9A34B6E-CE3D-420C-A30D-743C77E5CD43}" dt="2021-06-17T19:59:52.352" v="3" actId="1076"/>
        <pc:sldMkLst>
          <pc:docMk/>
          <pc:sldMk cId="3980741051" sldId="1242"/>
        </pc:sldMkLst>
        <pc:spChg chg="add mod">
          <ac:chgData name="Rachel Harper" userId="I1hQy8xKTQ/uCBXKaiXvoYTjlke+HqBfhKqYeKBH/UA=" providerId="None" clId="Web-{F9A34B6E-CE3D-420C-A30D-743C77E5CD43}" dt="2021-06-17T19:59:52.352" v="3" actId="1076"/>
          <ac:spMkLst>
            <pc:docMk/>
            <pc:sldMk cId="3980741051" sldId="1242"/>
            <ac:spMk id="2" creationId="{8AB469A5-F056-4C2E-B5D9-E6326524B5DA}"/>
          </ac:spMkLst>
        </pc:spChg>
      </pc:sldChg>
      <pc:sldChg chg="addSp modSp">
        <pc:chgData name="Rachel Harper" userId="I1hQy8xKTQ/uCBXKaiXvoYTjlke+HqBfhKqYeKBH/UA=" providerId="None" clId="Web-{F9A34B6E-CE3D-420C-A30D-743C77E5CD43}" dt="2021-06-17T20:00:05.868" v="5" actId="1076"/>
        <pc:sldMkLst>
          <pc:docMk/>
          <pc:sldMk cId="946537073" sldId="1248"/>
        </pc:sldMkLst>
        <pc:spChg chg="add mod">
          <ac:chgData name="Rachel Harper" userId="I1hQy8xKTQ/uCBXKaiXvoYTjlke+HqBfhKqYeKBH/UA=" providerId="None" clId="Web-{F9A34B6E-CE3D-420C-A30D-743C77E5CD43}" dt="2021-06-17T20:00:05.868" v="5" actId="1076"/>
          <ac:spMkLst>
            <pc:docMk/>
            <pc:sldMk cId="946537073" sldId="1248"/>
            <ac:spMk id="2" creationId="{BE842BD7-095C-4C18-99B7-B652E3BD8A8F}"/>
          </ac:spMkLst>
        </pc:spChg>
      </pc:sldChg>
      <pc:sldChg chg="addSp modSp">
        <pc:chgData name="Rachel Harper" userId="I1hQy8xKTQ/uCBXKaiXvoYTjlke+HqBfhKqYeKBH/UA=" providerId="None" clId="Web-{F9A34B6E-CE3D-420C-A30D-743C77E5CD43}" dt="2021-06-17T20:00:28.243" v="7" actId="1076"/>
        <pc:sldMkLst>
          <pc:docMk/>
          <pc:sldMk cId="950757547" sldId="1249"/>
        </pc:sldMkLst>
        <pc:spChg chg="add mod">
          <ac:chgData name="Rachel Harper" userId="I1hQy8xKTQ/uCBXKaiXvoYTjlke+HqBfhKqYeKBH/UA=" providerId="None" clId="Web-{F9A34B6E-CE3D-420C-A30D-743C77E5CD43}" dt="2021-06-17T20:00:28.243" v="7" actId="1076"/>
          <ac:spMkLst>
            <pc:docMk/>
            <pc:sldMk cId="950757547" sldId="1249"/>
            <ac:spMk id="2" creationId="{A2041CBB-F7E2-4D72-BFCE-518759B0213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3BE8F-D707-432A-A9D0-836D2AAD74D8}" type="datetimeFigureOut">
              <a:rPr lang="en-US" smtClean="0"/>
              <a:t>12/8/2021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92AFB-CCB7-41E6-BF6F-E17A0E5BBC67}" type="slidenum">
              <a:rPr lang="en-US" smtClean="0"/>
              <a:t>‹#›</a:t>
            </a:fld>
            <a:endParaRPr lang="en-US"/>
          </a:p>
        </p:txBody>
      </p:sp>
    </p:spTree>
    <p:extLst>
      <p:ext uri="{BB962C8B-B14F-4D97-AF65-F5344CB8AC3E}">
        <p14:creationId xmlns:p14="http://schemas.microsoft.com/office/powerpoint/2010/main" val="686570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churchofjesuschrist.org/media/image/jehovah-creates-earth-rane-fa3141a?lang=en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history.churchofjesuschrist.org/exhibit/iac-2015-tell-me-the-stories-of-jesus?lang=eng"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churchofjesuschrist.org/media/image/adam-eve-1623179?lang=eng&amp;collectionId=65a92c1051e01cb5bea39a2451a9310ba63e01a2" TargetMode="External"/><Relationship Id="rId4" Type="http://schemas.openxmlformats.org/officeDocument/2006/relationships/hyperlink" Target="https://commons.wikimedia.org/wiki/File:Putnam_House_-_floor_plans.jpg"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hurchofjesuschrist.org/media/image/jehovah-creates-earth-rane-fa3141a?lang=en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ommons.wikimedia.org/wiki/File:Putnam_House_-_floor_plans.jp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hurchofjesuschrist.org/church/leader/richard-g-scott?lang=en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churchofjesuschrist.org/church/leader/richard-g-scott?lang=en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upload.wikimedia.org/wikipedia/commons/0/09/Pieter_Lastman_-_The_Angel_of_the_Lord_Preventing_Abraham_from_Sacrificing_his_Son_Isaac_-_WGA12483.jpg"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ldsliving.com/5-Gifts-We-Are-Given-When-We-Receive-Our-Temple-Endowment/s/91583"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churchofjesuschrist.org/media/image/noah-building-ark-8742114?lang=eng&amp;collectionId=3a47a0bf222294ac519e1cc8a333d1029972509c"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churchofjesuschrist.org/media/image/brother-of-jared-seeing-finger-of-lord-7971980?lang=eng"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newsroom.churchofjesuschrist.org/leader-biographies/elder-david-a-bednar"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Agnus_Dei_(Zurbar&#225;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Agnus_Dei_(Zurbar&#225;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hurchofjesuschrist.org/media/image/jehovah-creates-earth-rane-fa3141a?lang=en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Which book am I about to quote from?</a:t>
            </a:r>
          </a:p>
          <a:p>
            <a:r>
              <a:rPr lang="en-US" dirty="0"/>
              <a:t>In your pre-class reading, you saw passages that clearly teach that Jesus Christ created the earth. The Savior did this under the direction of his Father. We don’t know all the details about </a:t>
            </a:r>
            <a:r>
              <a:rPr lang="en-US" i="1" dirty="0"/>
              <a:t>how </a:t>
            </a:r>
            <a:r>
              <a:rPr lang="en-US" i="0" dirty="0"/>
              <a:t>the earth was created—as one of the passages in the pre-reading points out, more will be revealed on that topic in the future. For the purposes of this class focused on Jesus Christ, we want to know that the Savior created the world.</a:t>
            </a:r>
          </a:p>
          <a:p>
            <a:endParaRPr lang="en-US" dirty="0">
              <a:cs typeface="Calibri"/>
            </a:endParaRPr>
          </a:p>
          <a:p>
            <a:r>
              <a:rPr lang="en-US" dirty="0">
                <a:cs typeface="Calibri"/>
              </a:rPr>
              <a:t>Image: </a:t>
            </a:r>
            <a:r>
              <a:rPr lang="en-US" dirty="0">
                <a:hlinkClick r:id="rId3"/>
              </a:rPr>
              <a:t>https://www.churchofjesuschrist.org/media/image/jehovah-creates-earth-rane-fa3141a?lang=eng</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1</a:t>
            </a:fld>
            <a:endParaRPr lang="en-US"/>
          </a:p>
        </p:txBody>
      </p:sp>
    </p:spTree>
    <p:extLst>
      <p:ext uri="{BB962C8B-B14F-4D97-AF65-F5344CB8AC3E}">
        <p14:creationId xmlns:p14="http://schemas.microsoft.com/office/powerpoint/2010/main" val="99669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1: </a:t>
            </a:r>
            <a:r>
              <a:rPr lang="en-US" dirty="0">
                <a:hlinkClick r:id="rId3"/>
              </a:rPr>
              <a:t>https://history.churchofjesuschrist.org/exhibit/iac-2015-tell-me-the-stories-of-jesus?lang=eng</a:t>
            </a:r>
            <a:endParaRPr lang="en-US" dirty="0"/>
          </a:p>
          <a:p>
            <a:r>
              <a:rPr lang="en-US" dirty="0">
                <a:cs typeface="Calibri"/>
              </a:rPr>
              <a:t>Image 2:</a:t>
            </a:r>
            <a:r>
              <a:rPr lang="en-US" dirty="0"/>
              <a:t> </a:t>
            </a:r>
            <a:r>
              <a:rPr lang="en-US" dirty="0">
                <a:hlinkClick r:id="rId4"/>
              </a:rPr>
              <a:t>https://commons.wikimedia.org/wiki/File:Putnam_House_-_floor_plans.jpg</a:t>
            </a:r>
            <a:endParaRPr lang="en-US" dirty="0"/>
          </a:p>
          <a:p>
            <a:r>
              <a:rPr lang="en-US" dirty="0">
                <a:cs typeface="Calibri" panose="020F0502020204030204"/>
              </a:rPr>
              <a:t>Image 3: </a:t>
            </a:r>
            <a:r>
              <a:rPr lang="en-US" dirty="0">
                <a:hlinkClick r:id="rId5"/>
              </a:rPr>
              <a:t>https://www.churchofjesuschrist.org/media/image/adam-eve-1623179?lang=eng&amp;collectionId=65a92c1051e01cb5bea39a2451a9310ba63e01a2</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10</a:t>
            </a:fld>
            <a:endParaRPr lang="en-US"/>
          </a:p>
        </p:txBody>
      </p:sp>
    </p:spTree>
    <p:extLst>
      <p:ext uri="{BB962C8B-B14F-4D97-AF65-F5344CB8AC3E}">
        <p14:creationId xmlns:p14="http://schemas.microsoft.com/office/powerpoint/2010/main" val="316831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Note that Genesis 2:2-3 is what Christ </a:t>
            </a:r>
            <a:r>
              <a:rPr lang="en-US" sz="1200" i="1" dirty="0"/>
              <a:t>does</a:t>
            </a:r>
          </a:p>
          <a:p>
            <a:endParaRPr lang="en-US" sz="1200" i="1" dirty="0"/>
          </a:p>
          <a:p>
            <a:r>
              <a:rPr lang="en-US" sz="1200" dirty="0"/>
              <a:t>Ezekiel 20:20, Matthew 12:10-13, and Doctrine and Covenants 59:9-10 are all what Christ </a:t>
            </a:r>
            <a:r>
              <a:rPr lang="en-US" sz="1200" i="1" dirty="0"/>
              <a:t>says</a:t>
            </a:r>
            <a:r>
              <a:rPr lang="en-US" sz="1200" i="0" dirty="0"/>
              <a:t>. </a:t>
            </a:r>
          </a:p>
          <a:p>
            <a:endParaRPr lang="en-US" sz="1200" i="0" dirty="0"/>
          </a:p>
        </p:txBody>
      </p:sp>
      <p:sp>
        <p:nvSpPr>
          <p:cNvPr id="4" name="Slide Number Placeholder 3"/>
          <p:cNvSpPr>
            <a:spLocks noGrp="1"/>
          </p:cNvSpPr>
          <p:nvPr>
            <p:ph type="sldNum" sz="quarter" idx="5"/>
          </p:nvPr>
        </p:nvSpPr>
        <p:spPr/>
        <p:txBody>
          <a:bodyPr/>
          <a:lstStyle/>
          <a:p>
            <a:fld id="{8F992AFB-CCB7-41E6-BF6F-E17A0E5BBC67}" type="slidenum">
              <a:rPr lang="en-US" smtClean="0"/>
              <a:t>11</a:t>
            </a:fld>
            <a:endParaRPr lang="en-US"/>
          </a:p>
        </p:txBody>
      </p:sp>
    </p:spTree>
    <p:extLst>
      <p:ext uri="{BB962C8B-B14F-4D97-AF65-F5344CB8AC3E}">
        <p14:creationId xmlns:p14="http://schemas.microsoft.com/office/powerpoint/2010/main" val="188021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Note that Genesis 2:2-3 is what Christ </a:t>
            </a:r>
            <a:r>
              <a:rPr lang="en-US" sz="1200" i="1" dirty="0"/>
              <a:t>does</a:t>
            </a:r>
          </a:p>
          <a:p>
            <a:endParaRPr lang="en-US" sz="1200" i="1" dirty="0"/>
          </a:p>
          <a:p>
            <a:r>
              <a:rPr lang="en-US" sz="1200" dirty="0"/>
              <a:t>Ezekiel 20:20, Matthew 12:10-13, and Doctrine and Covenants 59:9-10 are all what Christ </a:t>
            </a:r>
            <a:r>
              <a:rPr lang="en-US" sz="1200" i="1" dirty="0"/>
              <a:t>says</a:t>
            </a:r>
            <a:r>
              <a:rPr lang="en-US" sz="1200" i="0" dirty="0"/>
              <a:t>. </a:t>
            </a:r>
          </a:p>
          <a:p>
            <a:endParaRPr lang="en-US" sz="1200" i="0" dirty="0"/>
          </a:p>
        </p:txBody>
      </p:sp>
      <p:sp>
        <p:nvSpPr>
          <p:cNvPr id="4" name="Slide Number Placeholder 3"/>
          <p:cNvSpPr>
            <a:spLocks noGrp="1"/>
          </p:cNvSpPr>
          <p:nvPr>
            <p:ph type="sldNum" sz="quarter" idx="5"/>
          </p:nvPr>
        </p:nvSpPr>
        <p:spPr/>
        <p:txBody>
          <a:bodyPr/>
          <a:lstStyle/>
          <a:p>
            <a:fld id="{8F992AFB-CCB7-41E6-BF6F-E17A0E5BBC67}" type="slidenum">
              <a:rPr lang="en-US" smtClean="0"/>
              <a:t>12</a:t>
            </a:fld>
            <a:endParaRPr lang="en-US"/>
          </a:p>
        </p:txBody>
      </p:sp>
    </p:spTree>
    <p:extLst>
      <p:ext uri="{BB962C8B-B14F-4D97-AF65-F5344CB8AC3E}">
        <p14:creationId xmlns:p14="http://schemas.microsoft.com/office/powerpoint/2010/main" val="3047129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Note that Genesis 2:2-3 is what Christ </a:t>
            </a:r>
            <a:r>
              <a:rPr lang="en-US" sz="1200" i="1" dirty="0"/>
              <a:t>does</a:t>
            </a:r>
          </a:p>
          <a:p>
            <a:endParaRPr lang="en-US" sz="1200" i="1" dirty="0"/>
          </a:p>
          <a:p>
            <a:r>
              <a:rPr lang="en-US" sz="1200" dirty="0"/>
              <a:t>Ezekiel 20:20, Matthew 12:10-13, and Doctrine and Covenants 59:9-10 are all what Christ </a:t>
            </a:r>
            <a:r>
              <a:rPr lang="en-US" sz="1200" i="1" dirty="0"/>
              <a:t>says</a:t>
            </a:r>
            <a:r>
              <a:rPr lang="en-US" sz="1200" i="0" dirty="0"/>
              <a:t>. </a:t>
            </a:r>
          </a:p>
          <a:p>
            <a:endParaRPr lang="en-US" sz="1200" i="0" dirty="0"/>
          </a:p>
        </p:txBody>
      </p:sp>
      <p:sp>
        <p:nvSpPr>
          <p:cNvPr id="4" name="Slide Number Placeholder 3"/>
          <p:cNvSpPr>
            <a:spLocks noGrp="1"/>
          </p:cNvSpPr>
          <p:nvPr>
            <p:ph type="sldNum" sz="quarter" idx="5"/>
          </p:nvPr>
        </p:nvSpPr>
        <p:spPr/>
        <p:txBody>
          <a:bodyPr/>
          <a:lstStyle/>
          <a:p>
            <a:fld id="{8F992AFB-CCB7-41E6-BF6F-E17A0E5BBC67}" type="slidenum">
              <a:rPr lang="en-US" smtClean="0"/>
              <a:t>13</a:t>
            </a:fld>
            <a:endParaRPr lang="en-US"/>
          </a:p>
        </p:txBody>
      </p:sp>
    </p:spTree>
    <p:extLst>
      <p:ext uri="{BB962C8B-B14F-4D97-AF65-F5344CB8AC3E}">
        <p14:creationId xmlns:p14="http://schemas.microsoft.com/office/powerpoint/2010/main" val="1144038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Note that Genesis 2:2-3 is what Christ </a:t>
            </a:r>
            <a:r>
              <a:rPr lang="en-US" sz="1200" i="1" dirty="0"/>
              <a:t>does</a:t>
            </a:r>
          </a:p>
          <a:p>
            <a:endParaRPr lang="en-US" sz="1200" i="1" dirty="0"/>
          </a:p>
          <a:p>
            <a:r>
              <a:rPr lang="en-US" sz="1200" dirty="0"/>
              <a:t>Ezekiel 20:20, Matthew 12:10-13, and Doctrine and Covenants 59:9-10 are all what Christ </a:t>
            </a:r>
            <a:r>
              <a:rPr lang="en-US" sz="1200" i="1" dirty="0"/>
              <a:t>says</a:t>
            </a:r>
            <a:r>
              <a:rPr lang="en-US" sz="1200" i="0" dirty="0"/>
              <a:t>. </a:t>
            </a:r>
          </a:p>
          <a:p>
            <a:endParaRPr lang="en-US" sz="1200" i="0" dirty="0"/>
          </a:p>
        </p:txBody>
      </p:sp>
      <p:sp>
        <p:nvSpPr>
          <p:cNvPr id="4" name="Slide Number Placeholder 3"/>
          <p:cNvSpPr>
            <a:spLocks noGrp="1"/>
          </p:cNvSpPr>
          <p:nvPr>
            <p:ph type="sldNum" sz="quarter" idx="5"/>
          </p:nvPr>
        </p:nvSpPr>
        <p:spPr/>
        <p:txBody>
          <a:bodyPr/>
          <a:lstStyle/>
          <a:p>
            <a:fld id="{8F992AFB-CCB7-41E6-BF6F-E17A0E5BBC67}" type="slidenum">
              <a:rPr lang="en-US" smtClean="0"/>
              <a:t>14</a:t>
            </a:fld>
            <a:endParaRPr lang="en-US"/>
          </a:p>
        </p:txBody>
      </p:sp>
    </p:spTree>
    <p:extLst>
      <p:ext uri="{BB962C8B-B14F-4D97-AF65-F5344CB8AC3E}">
        <p14:creationId xmlns:p14="http://schemas.microsoft.com/office/powerpoint/2010/main" val="2199353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Note that Genesis 2:2-3 is what Christ </a:t>
            </a:r>
            <a:r>
              <a:rPr lang="en-US" sz="1200" i="1" dirty="0"/>
              <a:t>does</a:t>
            </a:r>
          </a:p>
          <a:p>
            <a:endParaRPr lang="en-US" sz="1200" i="1" dirty="0"/>
          </a:p>
          <a:p>
            <a:r>
              <a:rPr lang="en-US" sz="1200" dirty="0"/>
              <a:t>Ezekiel 20:20, Matthew 12:10-13, and Doctrine and Covenants 59:9-10 are all what Christ </a:t>
            </a:r>
            <a:r>
              <a:rPr lang="en-US" sz="1200" i="1" dirty="0"/>
              <a:t>says</a:t>
            </a:r>
            <a:r>
              <a:rPr lang="en-US" sz="1200" i="0" dirty="0"/>
              <a:t>. </a:t>
            </a:r>
          </a:p>
          <a:p>
            <a:endParaRPr lang="en-US" sz="1200" i="0" dirty="0"/>
          </a:p>
        </p:txBody>
      </p:sp>
      <p:sp>
        <p:nvSpPr>
          <p:cNvPr id="4" name="Slide Number Placeholder 3"/>
          <p:cNvSpPr>
            <a:spLocks noGrp="1"/>
          </p:cNvSpPr>
          <p:nvPr>
            <p:ph type="sldNum" sz="quarter" idx="5"/>
          </p:nvPr>
        </p:nvSpPr>
        <p:spPr/>
        <p:txBody>
          <a:bodyPr/>
          <a:lstStyle/>
          <a:p>
            <a:fld id="{8F992AFB-CCB7-41E6-BF6F-E17A0E5BBC67}" type="slidenum">
              <a:rPr lang="en-US" smtClean="0"/>
              <a:t>15</a:t>
            </a:fld>
            <a:endParaRPr lang="en-US"/>
          </a:p>
        </p:txBody>
      </p:sp>
    </p:spTree>
    <p:extLst>
      <p:ext uri="{BB962C8B-B14F-4D97-AF65-F5344CB8AC3E}">
        <p14:creationId xmlns:p14="http://schemas.microsoft.com/office/powerpoint/2010/main" val="1791148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https://oneclimbs.com/2013/08/01/what-are-doctrines-principles-applications/ </a:t>
            </a:r>
            <a:endParaRPr lang="en-US"/>
          </a:p>
          <a:p>
            <a:r>
              <a:rPr lang="en-US" dirty="0"/>
              <a:t>In an email on April 26, 2021 at 12:34 PM, Steve Reed gave permission to use this image without attribution. </a:t>
            </a:r>
            <a:endParaRPr lang="en-US" dirty="0">
              <a:cs typeface="Calibri"/>
            </a:endParaRPr>
          </a:p>
        </p:txBody>
      </p:sp>
      <p:sp>
        <p:nvSpPr>
          <p:cNvPr id="4" name="Slide Number Placeholder 3"/>
          <p:cNvSpPr>
            <a:spLocks noGrp="1"/>
          </p:cNvSpPr>
          <p:nvPr>
            <p:ph type="sldNum" sz="quarter" idx="5"/>
          </p:nvPr>
        </p:nvSpPr>
        <p:spPr/>
        <p:txBody>
          <a:bodyPr/>
          <a:lstStyle/>
          <a:p>
            <a:fld id="{6BF827AC-B19E-426F-844B-B8164E3B34C3}" type="slidenum">
              <a:rPr lang="en-US" smtClean="0"/>
              <a:pPr/>
              <a:t>16</a:t>
            </a:fld>
            <a:endParaRPr lang="en-US"/>
          </a:p>
        </p:txBody>
      </p:sp>
    </p:spTree>
    <p:extLst>
      <p:ext uri="{BB962C8B-B14F-4D97-AF65-F5344CB8AC3E}">
        <p14:creationId xmlns:p14="http://schemas.microsoft.com/office/powerpoint/2010/main" val="476742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Could share your experience with homework on the Sabbath as an example of “application.” Quotes at the end of this PPT if students are interested in learning more about the specific issue of homework on Sunday.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that while we don’t have specific “I’m trying to be like Jesus” assignments, I hope we’ll keep that in the forefront of our minds (key learning outcome of each class period).</a:t>
            </a: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17</a:t>
            </a:fld>
            <a:endParaRPr lang="en-US"/>
          </a:p>
        </p:txBody>
      </p:sp>
    </p:spTree>
    <p:extLst>
      <p:ext uri="{BB962C8B-B14F-4D97-AF65-F5344CB8AC3E}">
        <p14:creationId xmlns:p14="http://schemas.microsoft.com/office/powerpoint/2010/main" val="1219108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Could share your experience with homework on the Sabbath as an example of “application.” Quotes at the end of this PPT if students are interested in learning more about the specific issue of homework on Sunday.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that while we don’t have specific “I’m trying to be like Jesus” assignments, I hope we’ll keep that in the forefront of our minds (key learning outcome of each class period).</a:t>
            </a: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18</a:t>
            </a:fld>
            <a:endParaRPr lang="en-US"/>
          </a:p>
        </p:txBody>
      </p:sp>
    </p:spTree>
    <p:extLst>
      <p:ext uri="{BB962C8B-B14F-4D97-AF65-F5344CB8AC3E}">
        <p14:creationId xmlns:p14="http://schemas.microsoft.com/office/powerpoint/2010/main" val="3246797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Could share your experience with homework on the Sabbath as an example of “application.” Quotes at the end of this PPT if students are interested in learning more about the specific issue of homework on Sunday.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that while we don’t have specific “I’m trying to be like Jesus” assignments, I hope we’ll keep that in the forefront of our minds (key learning outcome of each class period).</a:t>
            </a: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19</a:t>
            </a:fld>
            <a:endParaRPr lang="en-US"/>
          </a:p>
        </p:txBody>
      </p:sp>
    </p:spTree>
    <p:extLst>
      <p:ext uri="{BB962C8B-B14F-4D97-AF65-F5344CB8AC3E}">
        <p14:creationId xmlns:p14="http://schemas.microsoft.com/office/powerpoint/2010/main" val="1837400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Which book am I about to quote from?</a:t>
            </a:r>
          </a:p>
          <a:p>
            <a:r>
              <a:rPr lang="en-US" dirty="0"/>
              <a:t>In your pre-class reading, you saw passages that clearly teach that Jesus Christ created the earth. The Savior did this under the direction of his Father. We don’t know all the details about </a:t>
            </a:r>
            <a:r>
              <a:rPr lang="en-US" i="1" dirty="0"/>
              <a:t>how </a:t>
            </a:r>
            <a:r>
              <a:rPr lang="en-US" i="0" dirty="0"/>
              <a:t>the earth was created—as one of the passages in the pre-reading points out, more will be revealed on that topic in the future. For the purposes of this class focused on Jesus Christ, we want to know that the Savior created the world.</a:t>
            </a:r>
          </a:p>
          <a:p>
            <a:endParaRPr lang="en-US" dirty="0">
              <a:cs typeface="Calibri"/>
            </a:endParaRPr>
          </a:p>
          <a:p>
            <a:r>
              <a:rPr lang="en-US" dirty="0">
                <a:cs typeface="Calibri"/>
              </a:rPr>
              <a:t>Image: </a:t>
            </a:r>
            <a:r>
              <a:rPr lang="en-US" dirty="0">
                <a:hlinkClick r:id="rId3"/>
              </a:rPr>
              <a:t>https://www.churchofjesuschrist.org/media/image/jehovah-creates-earth-rane-fa3141a?lang=eng</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2</a:t>
            </a:fld>
            <a:endParaRPr lang="en-US"/>
          </a:p>
        </p:txBody>
      </p:sp>
    </p:spTree>
    <p:extLst>
      <p:ext uri="{BB962C8B-B14F-4D97-AF65-F5344CB8AC3E}">
        <p14:creationId xmlns:p14="http://schemas.microsoft.com/office/powerpoint/2010/main" val="3197759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a:t>
            </a:r>
            <a:r>
              <a:rPr lang="en-US" dirty="0">
                <a:hlinkClick r:id="rId3"/>
              </a:rPr>
              <a:t>https://commons.wikimedia.org/wiki/File:Putnam_House_-_floor_plans.jpg</a:t>
            </a:r>
            <a:endParaRPr lang="en-US" dirty="0">
              <a:cs typeface="Calibri" panose="020F0502020204030204"/>
            </a:endParaRP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20</a:t>
            </a:fld>
            <a:endParaRPr lang="en-US"/>
          </a:p>
        </p:txBody>
      </p:sp>
    </p:spTree>
    <p:extLst>
      <p:ext uri="{BB962C8B-B14F-4D97-AF65-F5344CB8AC3E}">
        <p14:creationId xmlns:p14="http://schemas.microsoft.com/office/powerpoint/2010/main" val="999602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by Kenley Kohls</a:t>
            </a:r>
          </a:p>
        </p:txBody>
      </p:sp>
      <p:sp>
        <p:nvSpPr>
          <p:cNvPr id="4" name="Slide Number Placeholder 3"/>
          <p:cNvSpPr>
            <a:spLocks noGrp="1"/>
          </p:cNvSpPr>
          <p:nvPr>
            <p:ph type="sldNum" sz="quarter" idx="5"/>
          </p:nvPr>
        </p:nvSpPr>
        <p:spPr/>
        <p:txBody>
          <a:bodyPr/>
          <a:lstStyle/>
          <a:p>
            <a:fld id="{8F992AFB-CCB7-41E6-BF6F-E17A0E5BBC67}" type="slidenum">
              <a:rPr lang="en-US" smtClean="0"/>
              <a:t>21</a:t>
            </a:fld>
            <a:endParaRPr lang="en-US"/>
          </a:p>
        </p:txBody>
      </p:sp>
    </p:spTree>
    <p:extLst>
      <p:ext uri="{BB962C8B-B14F-4D97-AF65-F5344CB8AC3E}">
        <p14:creationId xmlns:p14="http://schemas.microsoft.com/office/powerpoint/2010/main" val="2033096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6347E43-8842-461E-98D0-AC971DF8CE64}" type="slidenum">
              <a:rPr lang="en-US" altLang="en-US" smtClean="0">
                <a:latin typeface="Amphion"/>
              </a:rPr>
              <a:pPr>
                <a:spcBef>
                  <a:spcPct val="0"/>
                </a:spcBef>
              </a:pPr>
              <a:t>24</a:t>
            </a:fld>
            <a:endParaRPr lang="en-US" altLang="en-US">
              <a:latin typeface="Amphion"/>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mphion"/>
                <a:cs typeface="Arial" panose="020B0604020202020204" pitchFamily="34" charset="0"/>
              </a:rPr>
              <a:t>USE AUDIO CLIP IN </a:t>
            </a:r>
            <a:r>
              <a:rPr lang="en-US" altLang="en-US">
                <a:latin typeface="Amphion"/>
                <a:cs typeface="Arial" panose="020B0604020202020204" pitchFamily="34" charset="0"/>
              </a:rPr>
              <a:t>THE </a:t>
            </a:r>
            <a:endParaRPr lang="en-US" altLang="en-US" dirty="0">
              <a:latin typeface="Amphion"/>
              <a:cs typeface="Arial" panose="020B0604020202020204" pitchFamily="34" charset="0"/>
            </a:endParaRPr>
          </a:p>
          <a:p>
            <a:r>
              <a:rPr lang="en-US" altLang="en-US" dirty="0">
                <a:latin typeface="Amphion"/>
                <a:cs typeface="Arial" panose="020B0604020202020204" pitchFamily="34" charset="0"/>
              </a:rPr>
              <a:t>Image: </a:t>
            </a:r>
            <a:r>
              <a:rPr lang="en-US" dirty="0">
                <a:hlinkClick r:id="rId3"/>
              </a:rPr>
              <a:t>https://www.churchofjesuschrist.org/church/leader/richard-g-scott?lang=eng</a:t>
            </a:r>
            <a:endParaRPr lang="en-US" altLang="en-US" dirty="0">
              <a:latin typeface="Amphion"/>
              <a:cs typeface="Arial" panose="020B0604020202020204" pitchFamily="34" charset="0"/>
            </a:endParaRPr>
          </a:p>
          <a:p>
            <a:endParaRPr lang="en-US" dirty="0"/>
          </a:p>
        </p:txBody>
      </p:sp>
    </p:spTree>
    <p:extLst>
      <p:ext uri="{BB962C8B-B14F-4D97-AF65-F5344CB8AC3E}">
        <p14:creationId xmlns:p14="http://schemas.microsoft.com/office/powerpoint/2010/main" val="670479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see, https://johnhiltoniii.com/understanding-and-implementing-the-lords-vision-for-your-life/ </a:t>
            </a:r>
          </a:p>
        </p:txBody>
      </p:sp>
      <p:sp>
        <p:nvSpPr>
          <p:cNvPr id="4" name="Slide Number Placeholder 3"/>
          <p:cNvSpPr>
            <a:spLocks noGrp="1"/>
          </p:cNvSpPr>
          <p:nvPr>
            <p:ph type="sldNum" sz="quarter" idx="5"/>
          </p:nvPr>
        </p:nvSpPr>
        <p:spPr/>
        <p:txBody>
          <a:bodyPr/>
          <a:lstStyle/>
          <a:p>
            <a:fld id="{8F992AFB-CCB7-41E6-BF6F-E17A0E5BBC67}" type="slidenum">
              <a:rPr lang="en-US" smtClean="0"/>
              <a:t>25</a:t>
            </a:fld>
            <a:endParaRPr lang="en-US"/>
          </a:p>
        </p:txBody>
      </p:sp>
    </p:spTree>
    <p:extLst>
      <p:ext uri="{BB962C8B-B14F-4D97-AF65-F5344CB8AC3E}">
        <p14:creationId xmlns:p14="http://schemas.microsoft.com/office/powerpoint/2010/main" val="1704223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EFED0EBC-98DA-46DF-AFB6-29075E41A7A0}"/>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1256FF57-2FB9-421A-81D7-D17592F745E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45060" name="Slide Number Placeholder 3">
            <a:extLst>
              <a:ext uri="{FF2B5EF4-FFF2-40B4-BE49-F238E27FC236}">
                <a16:creationId xmlns:a16="http://schemas.microsoft.com/office/drawing/2014/main" id="{6B53EB8F-BA2F-4DD3-8276-5442740CBA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847465D-6349-4DAD-BA3F-36776CADE6C6}" type="slidenum">
              <a:rPr lang="en-US" altLang="en-US" smtClean="0">
                <a:latin typeface="Arial" panose="020B0604020202020204" pitchFamily="34" charset="0"/>
              </a:rPr>
              <a:pPr fontAlgn="base">
                <a:spcBef>
                  <a:spcPct val="0"/>
                </a:spcBef>
                <a:spcAft>
                  <a:spcPct val="0"/>
                </a:spcAft>
              </a:pPr>
              <a:t>26</a:t>
            </a:fld>
            <a:endParaRPr lang="en-US" altLang="en-US">
              <a:latin typeface="Arial" panose="020B0604020202020204" pitchFamily="34" charset="0"/>
            </a:endParaRPr>
          </a:p>
        </p:txBody>
      </p:sp>
    </p:spTree>
    <p:extLst>
      <p:ext uri="{BB962C8B-B14F-4D97-AF65-F5344CB8AC3E}">
        <p14:creationId xmlns:p14="http://schemas.microsoft.com/office/powerpoint/2010/main" val="847021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reference to Moses’ permitting divorce, see Deut. 24:1-4.</a:t>
            </a:r>
          </a:p>
          <a:p>
            <a:r>
              <a:rPr lang="en-US" dirty="0"/>
              <a:t>Note: This is a consistent teaching: </a:t>
            </a:r>
            <a:r>
              <a:rPr lang="en-US" b="0" i="0" dirty="0">
                <a:solidFill>
                  <a:srgbClr val="1A1A1A"/>
                </a:solidFill>
                <a:effectLst/>
                <a:latin typeface="Georgia" panose="02040502050405020303" pitchFamily="18" charset="0"/>
              </a:rPr>
              <a:t>Matthew 5:31–32 (compare Luke 16:18, 3 Nephi 12:31-32), Matthew 19:1–12 (compare Mark 10:1–12), and also 1 Corinthians 7:10–11. </a:t>
            </a:r>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28</a:t>
            </a:fld>
            <a:endParaRPr lang="en-US"/>
          </a:p>
        </p:txBody>
      </p:sp>
    </p:spTree>
    <p:extLst>
      <p:ext uri="{BB962C8B-B14F-4D97-AF65-F5344CB8AC3E}">
        <p14:creationId xmlns:p14="http://schemas.microsoft.com/office/powerpoint/2010/main" val="800411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reference to Moses’ permitting divorce, see Deut. 24:1-4.</a:t>
            </a:r>
          </a:p>
          <a:p>
            <a:r>
              <a:rPr lang="en-US" dirty="0"/>
              <a:t>Note: This is a consistent teaching: </a:t>
            </a:r>
            <a:r>
              <a:rPr lang="en-US" b="0" i="0" dirty="0">
                <a:solidFill>
                  <a:srgbClr val="1A1A1A"/>
                </a:solidFill>
                <a:effectLst/>
                <a:latin typeface="Georgia" panose="02040502050405020303" pitchFamily="18" charset="0"/>
              </a:rPr>
              <a:t>Matthew 5:31–32 (compare Luke 16:18, 3 Nephi 12:31-32), Matthew 19:1–12 (compare Mark 10:1–12), and also 1 Corinthians 7:10–11. </a:t>
            </a:r>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29</a:t>
            </a:fld>
            <a:endParaRPr lang="en-US"/>
          </a:p>
        </p:txBody>
      </p:sp>
    </p:spTree>
    <p:extLst>
      <p:ext uri="{BB962C8B-B14F-4D97-AF65-F5344CB8AC3E}">
        <p14:creationId xmlns:p14="http://schemas.microsoft.com/office/powerpoint/2010/main" val="32432700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reference to Moses’ permitting divorce, see Deut. 24:1-4.</a:t>
            </a:r>
          </a:p>
          <a:p>
            <a:r>
              <a:rPr lang="en-US" dirty="0"/>
              <a:t>Note: This is a consistent teaching: </a:t>
            </a:r>
            <a:r>
              <a:rPr lang="en-US" b="0" i="0" dirty="0">
                <a:solidFill>
                  <a:srgbClr val="1A1A1A"/>
                </a:solidFill>
                <a:effectLst/>
                <a:latin typeface="Georgia" panose="02040502050405020303" pitchFamily="18" charset="0"/>
              </a:rPr>
              <a:t>Matthew 5:31–32 (compare Luke 16:18, 3 Nephi 12:31-32), Matthew 19:1–12 (compare Mark 10:1–12), and also 1 Corinthians 7:10–11. </a:t>
            </a:r>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30</a:t>
            </a:fld>
            <a:endParaRPr lang="en-US"/>
          </a:p>
        </p:txBody>
      </p:sp>
    </p:spTree>
    <p:extLst>
      <p:ext uri="{BB962C8B-B14F-4D97-AF65-F5344CB8AC3E}">
        <p14:creationId xmlns:p14="http://schemas.microsoft.com/office/powerpoint/2010/main" val="5780188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reference to Moses’ permitting divorce, see Deut. 24:1-4.</a:t>
            </a:r>
          </a:p>
          <a:p>
            <a:r>
              <a:rPr lang="en-US" dirty="0"/>
              <a:t>Note: This is a consistent teaching: </a:t>
            </a:r>
            <a:r>
              <a:rPr lang="en-US" b="0" i="0" dirty="0">
                <a:solidFill>
                  <a:srgbClr val="1A1A1A"/>
                </a:solidFill>
                <a:effectLst/>
                <a:latin typeface="Georgia" panose="02040502050405020303" pitchFamily="18" charset="0"/>
              </a:rPr>
              <a:t>Matthew 5:31–32 (compare Luke 16:18, 3 Nephi 12:31-32), Matthew 19:1–12 (compare Mark 10:1–12), and also 1 Corinthians 7:10–11. </a:t>
            </a:r>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31</a:t>
            </a:fld>
            <a:endParaRPr lang="en-US"/>
          </a:p>
        </p:txBody>
      </p:sp>
    </p:spTree>
    <p:extLst>
      <p:ext uri="{BB962C8B-B14F-4D97-AF65-F5344CB8AC3E}">
        <p14:creationId xmlns:p14="http://schemas.microsoft.com/office/powerpoint/2010/main" val="38032170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reference to Moses’ permitting divorce, see Deut. 24:1-4.</a:t>
            </a:r>
          </a:p>
          <a:p>
            <a:r>
              <a:rPr lang="en-US" dirty="0"/>
              <a:t>Note: This is a consistent teaching: </a:t>
            </a:r>
            <a:r>
              <a:rPr lang="en-US" b="0" i="0" dirty="0">
                <a:solidFill>
                  <a:srgbClr val="1A1A1A"/>
                </a:solidFill>
                <a:effectLst/>
                <a:latin typeface="Georgia" panose="02040502050405020303" pitchFamily="18" charset="0"/>
              </a:rPr>
              <a:t>Matthew 5:31–32 (compare Luke 16:18, 3 Nephi 12:31-32), Matthew 19:1–12 (compare Mark 10:1–12), and also 1 Corinthians 7:10–11. </a:t>
            </a:r>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32</a:t>
            </a:fld>
            <a:endParaRPr lang="en-US"/>
          </a:p>
        </p:txBody>
      </p:sp>
    </p:spTree>
    <p:extLst>
      <p:ext uri="{BB962C8B-B14F-4D97-AF65-F5344CB8AC3E}">
        <p14:creationId xmlns:p14="http://schemas.microsoft.com/office/powerpoint/2010/main" val="1449947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Which book am I about to quote from?</a:t>
            </a:r>
          </a:p>
          <a:p>
            <a:r>
              <a:rPr lang="en-US" dirty="0"/>
              <a:t>In your pre-class reading, you saw passages that clearly teach that Jesus Christ created the earth. The Savior did this under the direction of his Father. We don’t know all the details about </a:t>
            </a:r>
            <a:r>
              <a:rPr lang="en-US" i="1" dirty="0"/>
              <a:t>how </a:t>
            </a:r>
            <a:r>
              <a:rPr lang="en-US" i="0" dirty="0"/>
              <a:t>the earth was created—as one of the passages in the pre-reading points out, more will be revealed on that topic in the future. For the purposes of this class focused on Jesus Christ, we want to know that the Savior created the world.</a:t>
            </a:r>
          </a:p>
          <a:p>
            <a:endParaRPr lang="en-US" dirty="0">
              <a:cs typeface="Calibri"/>
            </a:endParaRPr>
          </a:p>
          <a:p>
            <a:r>
              <a:rPr lang="en-US" dirty="0">
                <a:cs typeface="Calibri"/>
              </a:rPr>
              <a:t>Image: </a:t>
            </a:r>
            <a:r>
              <a:rPr lang="en-US" dirty="0"/>
              <a:t>https://www.mormonwiki.com/File:Pre-Mortal_Life.jpg</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3</a:t>
            </a:fld>
            <a:endParaRPr lang="en-US"/>
          </a:p>
        </p:txBody>
      </p:sp>
    </p:spTree>
    <p:extLst>
      <p:ext uri="{BB962C8B-B14F-4D97-AF65-F5344CB8AC3E}">
        <p14:creationId xmlns:p14="http://schemas.microsoft.com/office/powerpoint/2010/main" val="3227433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6347E43-8842-461E-98D0-AC971DF8CE64}" type="slidenum">
              <a:rPr lang="en-US" altLang="en-US" smtClean="0">
                <a:latin typeface="Amphion"/>
              </a:rPr>
              <a:pPr>
                <a:spcBef>
                  <a:spcPct val="0"/>
                </a:spcBef>
              </a:pPr>
              <a:t>33</a:t>
            </a:fld>
            <a:endParaRPr lang="en-US" altLang="en-US">
              <a:latin typeface="Amphion"/>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mphion"/>
                <a:cs typeface="Arial" panose="020B0604020202020204" pitchFamily="34" charset="0"/>
              </a:rPr>
              <a:t>Image: </a:t>
            </a:r>
            <a:r>
              <a:rPr lang="en-US" dirty="0">
                <a:hlinkClick r:id="rId3"/>
              </a:rPr>
              <a:t>https://www.churchofjesuschrist.org/church/leader/richard-g-scott?lang=eng</a:t>
            </a:r>
            <a:endParaRPr lang="en-US" altLang="en-US" dirty="0">
              <a:latin typeface="Amphion"/>
              <a:cs typeface="Arial" panose="020B0604020202020204" pitchFamily="34" charset="0"/>
            </a:endParaRPr>
          </a:p>
          <a:p>
            <a:endParaRPr lang="en-US" dirty="0"/>
          </a:p>
        </p:txBody>
      </p:sp>
    </p:spTree>
    <p:extLst>
      <p:ext uri="{BB962C8B-B14F-4D97-AF65-F5344CB8AC3E}">
        <p14:creationId xmlns:p14="http://schemas.microsoft.com/office/powerpoint/2010/main" val="15187888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34</a:t>
            </a:fld>
            <a:endParaRPr lang="en-US"/>
          </a:p>
        </p:txBody>
      </p:sp>
    </p:spTree>
    <p:extLst>
      <p:ext uri="{BB962C8B-B14F-4D97-AF65-F5344CB8AC3E}">
        <p14:creationId xmlns:p14="http://schemas.microsoft.com/office/powerpoint/2010/main" val="23332552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1: </a:t>
            </a:r>
            <a:r>
              <a:rPr lang="en-US" dirty="0">
                <a:hlinkClick r:id="rId3"/>
              </a:rPr>
              <a:t>https://upload.wikimedia.org/wikipedia/commons/0/09/Pieter_Lastman_-_The_Angel_of_the_Lord_Preventing_Abraham_from_Sacrificing_his_Son_Isaac_-_WGA12483.jpg</a:t>
            </a:r>
            <a:r>
              <a:rPr lang="en-US" dirty="0"/>
              <a:t> </a:t>
            </a:r>
            <a:endParaRPr lang="en-US" dirty="0">
              <a:cs typeface="Calibri"/>
            </a:endParaRPr>
          </a:p>
          <a:p>
            <a:r>
              <a:rPr lang="en-US" dirty="0">
                <a:cs typeface="Calibri"/>
              </a:rPr>
              <a:t>Image 2: </a:t>
            </a:r>
            <a:r>
              <a:rPr lang="en-US" dirty="0">
                <a:hlinkClick r:id="rId4"/>
              </a:rPr>
              <a:t>https://www.ldsliving.com/5-Gifts-We-Are-Given-When-We-Receive-Our-Temple-Endowment/s/91583</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36</a:t>
            </a:fld>
            <a:endParaRPr lang="en-US"/>
          </a:p>
        </p:txBody>
      </p:sp>
    </p:spTree>
    <p:extLst>
      <p:ext uri="{BB962C8B-B14F-4D97-AF65-F5344CB8AC3E}">
        <p14:creationId xmlns:p14="http://schemas.microsoft.com/office/powerpoint/2010/main" val="35154226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42A7E-EF09-486E-ABCD-4C8AE4AE4D18}" type="slidenum">
              <a:rPr lang="en-US" smtClean="0"/>
              <a:pPr>
                <a:defRPr/>
              </a:pPr>
              <a:t>38</a:t>
            </a:fld>
            <a:endParaRPr lang="en-US"/>
          </a:p>
        </p:txBody>
      </p:sp>
    </p:spTree>
    <p:extLst>
      <p:ext uri="{BB962C8B-B14F-4D97-AF65-F5344CB8AC3E}">
        <p14:creationId xmlns:p14="http://schemas.microsoft.com/office/powerpoint/2010/main" val="23692677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42A7E-EF09-486E-ABCD-4C8AE4AE4D18}" type="slidenum">
              <a:rPr lang="en-US" smtClean="0"/>
              <a:pPr>
                <a:defRPr/>
              </a:pPr>
              <a:t>39</a:t>
            </a:fld>
            <a:endParaRPr lang="en-US"/>
          </a:p>
        </p:txBody>
      </p:sp>
    </p:spTree>
    <p:extLst>
      <p:ext uri="{BB962C8B-B14F-4D97-AF65-F5344CB8AC3E}">
        <p14:creationId xmlns:p14="http://schemas.microsoft.com/office/powerpoint/2010/main" val="32057083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42A7E-EF09-486E-ABCD-4C8AE4AE4D18}" type="slidenum">
              <a:rPr lang="en-US" smtClean="0"/>
              <a:pPr>
                <a:defRPr/>
              </a:pPr>
              <a:t>40</a:t>
            </a:fld>
            <a:endParaRPr lang="en-US"/>
          </a:p>
        </p:txBody>
      </p:sp>
    </p:spTree>
    <p:extLst>
      <p:ext uri="{BB962C8B-B14F-4D97-AF65-F5344CB8AC3E}">
        <p14:creationId xmlns:p14="http://schemas.microsoft.com/office/powerpoint/2010/main" val="19706395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42A7E-EF09-486E-ABCD-4C8AE4AE4D18}" type="slidenum">
              <a:rPr lang="en-US" smtClean="0"/>
              <a:pPr>
                <a:defRPr/>
              </a:pPr>
              <a:t>41</a:t>
            </a:fld>
            <a:endParaRPr lang="en-US"/>
          </a:p>
        </p:txBody>
      </p:sp>
    </p:spTree>
    <p:extLst>
      <p:ext uri="{BB962C8B-B14F-4D97-AF65-F5344CB8AC3E}">
        <p14:creationId xmlns:p14="http://schemas.microsoft.com/office/powerpoint/2010/main" val="2065673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create their own principle and application that grow out of the doctrine that Jesus Christ created the earth. Other principles might include the importance of creating things in our own lives, large endeavor.</a:t>
            </a:r>
          </a:p>
        </p:txBody>
      </p:sp>
      <p:sp>
        <p:nvSpPr>
          <p:cNvPr id="4" name="Slide Number Placeholder 3"/>
          <p:cNvSpPr>
            <a:spLocks noGrp="1"/>
          </p:cNvSpPr>
          <p:nvPr>
            <p:ph type="sldNum" sz="quarter" idx="5"/>
          </p:nvPr>
        </p:nvSpPr>
        <p:spPr/>
        <p:txBody>
          <a:bodyPr/>
          <a:lstStyle/>
          <a:p>
            <a:fld id="{8F992AFB-CCB7-41E6-BF6F-E17A0E5BBC67}" type="slidenum">
              <a:rPr lang="en-US" smtClean="0"/>
              <a:t>43</a:t>
            </a:fld>
            <a:endParaRPr lang="en-US"/>
          </a:p>
        </p:txBody>
      </p:sp>
    </p:spTree>
    <p:extLst>
      <p:ext uri="{BB962C8B-B14F-4D97-AF65-F5344CB8AC3E}">
        <p14:creationId xmlns:p14="http://schemas.microsoft.com/office/powerpoint/2010/main" val="42068028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E3E1284-CA80-4058-AF96-63BC05511EE8}" type="slidenum">
              <a:rPr lang="en-US" altLang="en-US" smtClean="0"/>
              <a:pPr eaLnBrk="1" hangingPunct="1">
                <a:spcBef>
                  <a:spcPct val="0"/>
                </a:spcBef>
              </a:pPr>
              <a:t>44</a:t>
            </a:fld>
            <a:endParaRPr lang="en-US" altLang="en-US"/>
          </a:p>
        </p:txBody>
      </p:sp>
      <p:sp>
        <p:nvSpPr>
          <p:cNvPr id="54275" name="Rectangle 2"/>
          <p:cNvSpPr>
            <a:spLocks noGrp="1" noRot="1" noChangeAspect="1" noChangeArrowheads="1" noTextEdit="1"/>
          </p:cNvSpPr>
          <p:nvPr>
            <p:ph type="sldImg"/>
          </p:nvPr>
        </p:nvSpPr>
        <p:spPr>
          <a:xfrm>
            <a:off x="381000" y="685800"/>
            <a:ext cx="6096000" cy="3429000"/>
          </a:xfrm>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 care more about </a:t>
            </a:r>
            <a:r>
              <a:rPr lang="en-US" altLang="en-US" baseline="0" dirty="0"/>
              <a:t>sequence more than specific dates. Earlier in class, we talked about how Jesus was involved with Adam and Eve. We see the same with others before Abraham.</a:t>
            </a:r>
          </a:p>
          <a:p>
            <a:endParaRPr lang="en-US" altLang="en-US" dirty="0">
              <a:cs typeface="Calibri"/>
            </a:endParaRPr>
          </a:p>
          <a:p>
            <a:r>
              <a:rPr lang="en-US" altLang="en-US" dirty="0">
                <a:cs typeface="Calibri"/>
              </a:rPr>
              <a:t>Image: </a:t>
            </a:r>
            <a:r>
              <a:rPr lang="en-US" dirty="0">
                <a:hlinkClick r:id="rId3"/>
              </a:rPr>
              <a:t>https://www.churchofjesuschrist.org/media/image/noah-building-ark-8742114?lang=eng&amp;collectionId=3a47a0bf222294ac519e1cc8a333d1029972509c</a:t>
            </a:r>
            <a:endParaRPr lang="en-US" altLang="en-US" dirty="0">
              <a:cs typeface="Calibri"/>
            </a:endParaRPr>
          </a:p>
          <a:p>
            <a:endParaRPr lang="en-US" dirty="0">
              <a:cs typeface="Calibri"/>
            </a:endParaRPr>
          </a:p>
        </p:txBody>
      </p:sp>
    </p:spTree>
    <p:extLst>
      <p:ext uri="{BB962C8B-B14F-4D97-AF65-F5344CB8AC3E}">
        <p14:creationId xmlns:p14="http://schemas.microsoft.com/office/powerpoint/2010/main" val="29527863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E3E1284-CA80-4058-AF96-63BC05511EE8}" type="slidenum">
              <a:rPr lang="en-US" altLang="en-US" smtClean="0"/>
              <a:pPr eaLnBrk="1" hangingPunct="1">
                <a:spcBef>
                  <a:spcPct val="0"/>
                </a:spcBef>
              </a:pPr>
              <a:t>45</a:t>
            </a:fld>
            <a:endParaRPr lang="en-US" altLang="en-US"/>
          </a:p>
        </p:txBody>
      </p:sp>
      <p:sp>
        <p:nvSpPr>
          <p:cNvPr id="54275" name="Rectangle 2"/>
          <p:cNvSpPr>
            <a:spLocks noGrp="1" noRot="1" noChangeAspect="1" noChangeArrowheads="1" noTextEdit="1"/>
          </p:cNvSpPr>
          <p:nvPr>
            <p:ph type="sldImg"/>
          </p:nvPr>
        </p:nvSpPr>
        <p:spPr>
          <a:xfrm>
            <a:off x="381000" y="685800"/>
            <a:ext cx="6096000" cy="3429000"/>
          </a:xfrm>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 care more about approximate</a:t>
            </a:r>
            <a:r>
              <a:rPr lang="en-US" altLang="en-US" baseline="0" dirty="0"/>
              <a:t> centuries and especially sequence more than specific dates. Earlier in class, we talked about how Jesus was involved with Adam and Eve. We see the same with others before Abraham.</a:t>
            </a:r>
          </a:p>
          <a:p>
            <a:pPr eaLnBrk="1" hangingPunct="1"/>
            <a:endParaRPr lang="en-US" altLang="en-US" baseline="0" dirty="0"/>
          </a:p>
          <a:p>
            <a:pPr eaLnBrk="1" hangingPunct="1"/>
            <a:r>
              <a:rPr lang="en-US" altLang="en-US" b="1" baseline="0" dirty="0"/>
              <a:t>Need about 8 minutes to discuss the Abrahamic Covenant and practice scriptures.byu.edu. More time can be used for the DPA discussion on the seed of Abraham, and to explain the paper.</a:t>
            </a:r>
          </a:p>
          <a:p>
            <a:endParaRPr lang="en-US" altLang="en-US" b="1" dirty="0">
              <a:cs typeface="Calibri" panose="020F0502020204030204"/>
            </a:endParaRPr>
          </a:p>
          <a:p>
            <a:r>
              <a:rPr lang="en-US" altLang="en-US" dirty="0">
                <a:cs typeface="Calibri" panose="020F0502020204030204"/>
              </a:rPr>
              <a:t>Image: </a:t>
            </a:r>
            <a:r>
              <a:rPr lang="en-US" dirty="0">
                <a:hlinkClick r:id="rId3"/>
              </a:rPr>
              <a:t>https://www.churchofjesuschrist.org/media/image/brother-of-jared-seeing-finger-of-lord-7971980?lang=eng</a:t>
            </a:r>
            <a:endParaRPr lang="en-US" altLang="en-US" dirty="0">
              <a:cs typeface="Calibri" panose="020F0502020204030204"/>
            </a:endParaRPr>
          </a:p>
          <a:p>
            <a:endParaRPr lang="en-US" dirty="0"/>
          </a:p>
        </p:txBody>
      </p:sp>
    </p:spTree>
    <p:extLst>
      <p:ext uri="{BB962C8B-B14F-4D97-AF65-F5344CB8AC3E}">
        <p14:creationId xmlns:p14="http://schemas.microsoft.com/office/powerpoint/2010/main" val="3335433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Image: </a:t>
            </a:r>
            <a:r>
              <a:rPr lang="en-US" dirty="0"/>
              <a:t>https://www.mormonwiki.com/File:Pre-Mortal_Life.jpg</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4</a:t>
            </a:fld>
            <a:endParaRPr lang="en-US"/>
          </a:p>
        </p:txBody>
      </p:sp>
    </p:spTree>
    <p:extLst>
      <p:ext uri="{BB962C8B-B14F-4D97-AF65-F5344CB8AC3E}">
        <p14:creationId xmlns:p14="http://schemas.microsoft.com/office/powerpoint/2010/main" val="4502475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E3E1284-CA80-4058-AF96-63BC05511EE8}" type="slidenum">
              <a:rPr lang="en-US" altLang="en-US" smtClean="0"/>
              <a:pPr eaLnBrk="1" hangingPunct="1">
                <a:spcBef>
                  <a:spcPct val="0"/>
                </a:spcBef>
              </a:pPr>
              <a:t>46</a:t>
            </a:fld>
            <a:endParaRPr lang="en-US" altLang="en-US"/>
          </a:p>
        </p:txBody>
      </p:sp>
      <p:sp>
        <p:nvSpPr>
          <p:cNvPr id="54275" name="Rectangle 2"/>
          <p:cNvSpPr>
            <a:spLocks noGrp="1" noRot="1" noChangeAspect="1" noChangeArrowheads="1" noTextEdit="1"/>
          </p:cNvSpPr>
          <p:nvPr>
            <p:ph type="sldImg"/>
          </p:nvPr>
        </p:nvSpPr>
        <p:spPr>
          <a:xfrm>
            <a:off x="381000" y="685800"/>
            <a:ext cx="6096000" cy="3429000"/>
          </a:xfrm>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baseline="0" dirty="0"/>
              <a:t>Need about 8 minutes to discuss the Abrahamic Covenant and practice scriptures.byu.edu. More time can be used for the DPA discussion on the seed of Abraham, and to explain the paper.</a:t>
            </a:r>
          </a:p>
          <a:p>
            <a:pPr eaLnBrk="1" hangingPunct="1"/>
            <a:endParaRPr lang="en-US" alt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Our time is limited for the Abrahamic covenant, which you carefully studied before class, but I want to focus on the fact, as discussed in our previous class, that it’s Jesus Christ who is making this covenant and giving these responsibilities.</a:t>
            </a:r>
          </a:p>
          <a:p>
            <a:pPr eaLnBrk="1" hangingPunct="1"/>
            <a:endParaRPr lang="en-US" alt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t>Painting in public domain: https://en.wikipedia.org/wiki/Abraham#/media/File:Guercino_Abramo_ripudia_Agar_(cropped).jpg</a:t>
            </a:r>
            <a:endParaRPr lang="en-US" altLang="en-US" b="0" baseline="0" dirty="0"/>
          </a:p>
        </p:txBody>
      </p:sp>
    </p:spTree>
    <p:extLst>
      <p:ext uri="{BB962C8B-B14F-4D97-AF65-F5344CB8AC3E}">
        <p14:creationId xmlns:p14="http://schemas.microsoft.com/office/powerpoint/2010/main" val="24271183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Abraham has a problem and he turns to the Lord…what do you think happens next?</a:t>
            </a:r>
          </a:p>
        </p:txBody>
      </p:sp>
      <p:sp>
        <p:nvSpPr>
          <p:cNvPr id="4" name="Slide Number Placeholder 3"/>
          <p:cNvSpPr>
            <a:spLocks noGrp="1"/>
          </p:cNvSpPr>
          <p:nvPr>
            <p:ph type="sldNum" sz="quarter" idx="5"/>
          </p:nvPr>
        </p:nvSpPr>
        <p:spPr/>
        <p:txBody>
          <a:bodyPr/>
          <a:lstStyle/>
          <a:p>
            <a:fld id="{8F992AFB-CCB7-41E6-BF6F-E17A0E5BBC67}" type="slidenum">
              <a:rPr lang="en-US" smtClean="0"/>
              <a:t>47</a:t>
            </a:fld>
            <a:endParaRPr lang="en-US"/>
          </a:p>
        </p:txBody>
      </p:sp>
    </p:spTree>
    <p:extLst>
      <p:ext uri="{BB962C8B-B14F-4D97-AF65-F5344CB8AC3E}">
        <p14:creationId xmlns:p14="http://schemas.microsoft.com/office/powerpoint/2010/main" val="40073195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Abraham has a problem and he turns to the Lord…what do you think happens next?</a:t>
            </a:r>
          </a:p>
        </p:txBody>
      </p:sp>
      <p:sp>
        <p:nvSpPr>
          <p:cNvPr id="4" name="Slide Number Placeholder 3"/>
          <p:cNvSpPr>
            <a:spLocks noGrp="1"/>
          </p:cNvSpPr>
          <p:nvPr>
            <p:ph type="sldNum" sz="quarter" idx="5"/>
          </p:nvPr>
        </p:nvSpPr>
        <p:spPr/>
        <p:txBody>
          <a:bodyPr/>
          <a:lstStyle/>
          <a:p>
            <a:fld id="{8F992AFB-CCB7-41E6-BF6F-E17A0E5BBC67}" type="slidenum">
              <a:rPr lang="en-US" smtClean="0"/>
              <a:t>48</a:t>
            </a:fld>
            <a:endParaRPr lang="en-US"/>
          </a:p>
        </p:txBody>
      </p:sp>
    </p:spTree>
    <p:extLst>
      <p:ext uri="{BB962C8B-B14F-4D97-AF65-F5344CB8AC3E}">
        <p14:creationId xmlns:p14="http://schemas.microsoft.com/office/powerpoint/2010/main" val="24088155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IT’S IN EVERY ONE OF THE STADARD WORKS</a:t>
            </a:r>
          </a:p>
        </p:txBody>
      </p:sp>
      <p:sp>
        <p:nvSpPr>
          <p:cNvPr id="4" name="Slide Number Placeholder 3"/>
          <p:cNvSpPr>
            <a:spLocks noGrp="1"/>
          </p:cNvSpPr>
          <p:nvPr>
            <p:ph type="sldNum" sz="quarter" idx="5"/>
          </p:nvPr>
        </p:nvSpPr>
        <p:spPr/>
        <p:txBody>
          <a:bodyPr/>
          <a:lstStyle/>
          <a:p>
            <a:fld id="{8F992AFB-CCB7-41E6-BF6F-E17A0E5BBC67}" type="slidenum">
              <a:rPr lang="en-US" smtClean="0"/>
              <a:t>51</a:t>
            </a:fld>
            <a:endParaRPr lang="en-US"/>
          </a:p>
        </p:txBody>
      </p:sp>
    </p:spTree>
    <p:extLst>
      <p:ext uri="{BB962C8B-B14F-4D97-AF65-F5344CB8AC3E}">
        <p14:creationId xmlns:p14="http://schemas.microsoft.com/office/powerpoint/2010/main" val="22060443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Our time is limited for the Abrahamic covenant, which you carefully studied before class, but I want to focus on the fact, as discussed in our previous class, that it’s Jesus Christ who is making this covenant and giving these responsibilities.</a:t>
            </a:r>
          </a:p>
        </p:txBody>
      </p:sp>
      <p:sp>
        <p:nvSpPr>
          <p:cNvPr id="4" name="Slide Number Placeholder 3"/>
          <p:cNvSpPr>
            <a:spLocks noGrp="1"/>
          </p:cNvSpPr>
          <p:nvPr>
            <p:ph type="sldNum" sz="quarter" idx="10"/>
          </p:nvPr>
        </p:nvSpPr>
        <p:spPr/>
        <p:txBody>
          <a:bodyPr/>
          <a:lstStyle/>
          <a:p>
            <a:fld id="{A6E62BEB-ACB1-824F-BE9E-9778BA9B6CE5}" type="slidenum">
              <a:rPr lang="en-US" smtClean="0"/>
              <a:t>52</a:t>
            </a:fld>
            <a:endParaRPr lang="en-US"/>
          </a:p>
        </p:txBody>
      </p:sp>
    </p:spTree>
    <p:extLst>
      <p:ext uri="{BB962C8B-B14F-4D97-AF65-F5344CB8AC3E}">
        <p14:creationId xmlns:p14="http://schemas.microsoft.com/office/powerpoint/2010/main" val="36223479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Please Pass the Scriptures, okay to use</a:t>
            </a:r>
          </a:p>
        </p:txBody>
      </p:sp>
      <p:sp>
        <p:nvSpPr>
          <p:cNvPr id="4" name="Slide Number Placeholder 3"/>
          <p:cNvSpPr>
            <a:spLocks noGrp="1"/>
          </p:cNvSpPr>
          <p:nvPr>
            <p:ph type="sldNum" sz="quarter" idx="5"/>
          </p:nvPr>
        </p:nvSpPr>
        <p:spPr/>
        <p:txBody>
          <a:bodyPr/>
          <a:lstStyle/>
          <a:p>
            <a:fld id="{8F992AFB-CCB7-41E6-BF6F-E17A0E5BBC67}" type="slidenum">
              <a:rPr lang="en-US" smtClean="0"/>
              <a:t>53</a:t>
            </a:fld>
            <a:endParaRPr lang="en-US"/>
          </a:p>
        </p:txBody>
      </p:sp>
    </p:spTree>
    <p:extLst>
      <p:ext uri="{BB962C8B-B14F-4D97-AF65-F5344CB8AC3E}">
        <p14:creationId xmlns:p14="http://schemas.microsoft.com/office/powerpoint/2010/main" val="7969805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 quote that you could find via scriptures.byu.edu at Genesis 22:16-18.</a:t>
            </a:r>
          </a:p>
          <a:p>
            <a:endParaRPr lang="en-US">
              <a:cs typeface="Calibri"/>
            </a:endParaRPr>
          </a:p>
          <a:p>
            <a:r>
              <a:rPr lang="en-US">
                <a:cs typeface="Calibri"/>
              </a:rPr>
              <a:t>Image</a:t>
            </a:r>
            <a:r>
              <a:rPr lang="en-US" dirty="0">
                <a:cs typeface="Calibri"/>
              </a:rPr>
              <a:t>: </a:t>
            </a:r>
            <a:r>
              <a:rPr lang="en-US" dirty="0">
                <a:hlinkClick r:id="rId3"/>
              </a:rPr>
              <a:t>https://newsroom.churchofjesuschrist.org/leader-biographies/elder-david-a-bednar</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56</a:t>
            </a:fld>
            <a:endParaRPr lang="en-US"/>
          </a:p>
        </p:txBody>
      </p:sp>
    </p:spTree>
    <p:extLst>
      <p:ext uri="{BB962C8B-B14F-4D97-AF65-F5344CB8AC3E}">
        <p14:creationId xmlns:p14="http://schemas.microsoft.com/office/powerpoint/2010/main" val="29225718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Ponder, write, and then pair share</a:t>
            </a:r>
            <a:r>
              <a:rPr lang="en-US"/>
              <a:t>. Explanation of the paper is the final slide.</a:t>
            </a:r>
            <a:endParaRPr lang="en-US" sz="800"/>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57</a:t>
            </a:fld>
            <a:endParaRPr lang="en-US"/>
          </a:p>
        </p:txBody>
      </p:sp>
    </p:spTree>
    <p:extLst>
      <p:ext uri="{BB962C8B-B14F-4D97-AF65-F5344CB8AC3E}">
        <p14:creationId xmlns:p14="http://schemas.microsoft.com/office/powerpoint/2010/main" val="3228873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a:t>
            </a:r>
            <a:r>
              <a:rPr lang="en-US" dirty="0"/>
              <a:t>https://www.mormonwiki.com/File:Pre-Mortal_Life.jpg</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5</a:t>
            </a:fld>
            <a:endParaRPr lang="en-US"/>
          </a:p>
        </p:txBody>
      </p:sp>
    </p:spTree>
    <p:extLst>
      <p:ext uri="{BB962C8B-B14F-4D97-AF65-F5344CB8AC3E}">
        <p14:creationId xmlns:p14="http://schemas.microsoft.com/office/powerpoint/2010/main" val="1959549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https://commons.wikimedia.org/wiki/File:Hagia_Sofia_mosaic_Jesus.JPG</a:t>
            </a:r>
          </a:p>
        </p:txBody>
      </p:sp>
      <p:sp>
        <p:nvSpPr>
          <p:cNvPr id="4" name="Slide Number Placeholder 3"/>
          <p:cNvSpPr>
            <a:spLocks noGrp="1"/>
          </p:cNvSpPr>
          <p:nvPr>
            <p:ph type="sldNum" sz="quarter" idx="5"/>
          </p:nvPr>
        </p:nvSpPr>
        <p:spPr/>
        <p:txBody>
          <a:bodyPr/>
          <a:lstStyle/>
          <a:p>
            <a:fld id="{8F992AFB-CCB7-41E6-BF6F-E17A0E5BBC67}" type="slidenum">
              <a:rPr lang="en-US" smtClean="0"/>
              <a:t>6</a:t>
            </a:fld>
            <a:endParaRPr lang="en-US"/>
          </a:p>
        </p:txBody>
      </p:sp>
    </p:spTree>
    <p:extLst>
      <p:ext uri="{BB962C8B-B14F-4D97-AF65-F5344CB8AC3E}">
        <p14:creationId xmlns:p14="http://schemas.microsoft.com/office/powerpoint/2010/main" val="467592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discussion of the fall of Adam and Eve. </a:t>
            </a:r>
            <a:r>
              <a:rPr lang="en-US" b="1" dirty="0"/>
              <a:t>Jesus Christ was involved in your life in the premortal realms, from the beginning of mortality on earth, and he’s involved in your life today.</a:t>
            </a:r>
          </a:p>
          <a:p>
            <a:endParaRPr lang="en-US" b="1" dirty="0">
              <a:cs typeface="Calibri"/>
            </a:endParaRPr>
          </a:p>
          <a:p>
            <a:r>
              <a:rPr lang="en-US" dirty="0">
                <a:cs typeface="Calibri" panose="020F0502020204030204"/>
              </a:rPr>
              <a:t>Image: </a:t>
            </a:r>
            <a:r>
              <a:rPr lang="en-US" dirty="0">
                <a:hlinkClick r:id="rId3"/>
              </a:rPr>
              <a:t>https://en.wikipedia.org/wiki/Agnus_Dei_(Zurbarán</a:t>
            </a:r>
            <a:r>
              <a:rPr lang="en-US" dirty="0"/>
              <a:t>)</a:t>
            </a:r>
            <a:endParaRPr lang="en-US" dirty="0">
              <a:cs typeface="Calibri" panose="020F0502020204030204"/>
            </a:endParaRP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7</a:t>
            </a:fld>
            <a:endParaRPr lang="en-US"/>
          </a:p>
        </p:txBody>
      </p:sp>
    </p:spTree>
    <p:extLst>
      <p:ext uri="{BB962C8B-B14F-4D97-AF65-F5344CB8AC3E}">
        <p14:creationId xmlns:p14="http://schemas.microsoft.com/office/powerpoint/2010/main" val="2763368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discussion of the fall of Adam and Eve. </a:t>
            </a:r>
            <a:r>
              <a:rPr lang="en-US" b="1" dirty="0"/>
              <a:t>Jesus Christ was involved in your life in the premortal realms, from the beginning of mortality on earth, and he’s involved in your life today.</a:t>
            </a:r>
          </a:p>
          <a:p>
            <a:endParaRPr lang="en-US" b="1" dirty="0">
              <a:cs typeface="Calibri"/>
            </a:endParaRPr>
          </a:p>
          <a:p>
            <a:r>
              <a:rPr lang="en-US" dirty="0">
                <a:cs typeface="Calibri" panose="020F0502020204030204"/>
              </a:rPr>
              <a:t>Image: </a:t>
            </a:r>
            <a:r>
              <a:rPr lang="en-US" dirty="0">
                <a:hlinkClick r:id="rId3"/>
              </a:rPr>
              <a:t>https://en.wikipedia.org/wiki/Agnus_Dei_(Zurbarán</a:t>
            </a:r>
            <a:r>
              <a:rPr lang="en-US" dirty="0"/>
              <a:t>)</a:t>
            </a:r>
            <a:endParaRPr lang="en-US" dirty="0">
              <a:cs typeface="Calibri" panose="020F0502020204030204"/>
            </a:endParaRP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8</a:t>
            </a:fld>
            <a:endParaRPr lang="en-US"/>
          </a:p>
        </p:txBody>
      </p:sp>
    </p:spTree>
    <p:extLst>
      <p:ext uri="{BB962C8B-B14F-4D97-AF65-F5344CB8AC3E}">
        <p14:creationId xmlns:p14="http://schemas.microsoft.com/office/powerpoint/2010/main" val="4045939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Which book am I about to quote from?</a:t>
            </a:r>
          </a:p>
          <a:p>
            <a:r>
              <a:rPr lang="en-US" dirty="0"/>
              <a:t>In your pre-class reading, you saw passages that clearly teach that Jesus Christ created the earth. The Savior did this under the direction of his Father. We don’t know all the details about </a:t>
            </a:r>
            <a:r>
              <a:rPr lang="en-US" i="1" dirty="0"/>
              <a:t>how </a:t>
            </a:r>
            <a:r>
              <a:rPr lang="en-US" i="0" dirty="0"/>
              <a:t>the earth was created—as one of the passages in the pre-reading points out, more will be revealed on that topic in the future. For the purposes of this class focused on Jesus Christ, we want to know that the Savior created the world.</a:t>
            </a:r>
          </a:p>
          <a:p>
            <a:endParaRPr lang="en-US" dirty="0">
              <a:cs typeface="Calibri"/>
            </a:endParaRPr>
          </a:p>
          <a:p>
            <a:r>
              <a:rPr lang="en-US" dirty="0">
                <a:cs typeface="Calibri"/>
              </a:rPr>
              <a:t>Image: </a:t>
            </a:r>
            <a:r>
              <a:rPr lang="en-US" dirty="0">
                <a:hlinkClick r:id="rId3"/>
              </a:rPr>
              <a:t>https://www.churchofjesuschrist.org/media/image/jehovah-creates-earth-rane-fa3141a?lang=eng</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9</a:t>
            </a:fld>
            <a:endParaRPr lang="en-US"/>
          </a:p>
        </p:txBody>
      </p:sp>
    </p:spTree>
    <p:extLst>
      <p:ext uri="{BB962C8B-B14F-4D97-AF65-F5344CB8AC3E}">
        <p14:creationId xmlns:p14="http://schemas.microsoft.com/office/powerpoint/2010/main" val="1656773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78736" y="5883275"/>
            <a:ext cx="2743200" cy="365125"/>
          </a:xfrm>
          <a:prstGeom prst="rect">
            <a:avLst/>
          </a:prstGeom>
        </p:spPr>
        <p:txBody>
          <a:bodyPr/>
          <a:lstStyle/>
          <a:p>
            <a:fld id="{EE97AAC2-7E25-4482-BA33-966DB1049540}" type="datetimeFigureOut">
              <a:rPr lang="en-US" smtClean="0"/>
              <a:t>12/8/2021</a:t>
            </a:fld>
            <a:endParaRPr lang="en-US"/>
          </a:p>
        </p:txBody>
      </p:sp>
      <p:sp>
        <p:nvSpPr>
          <p:cNvPr id="5" name="Footer Placeholder 4"/>
          <p:cNvSpPr>
            <a:spLocks noGrp="1"/>
          </p:cNvSpPr>
          <p:nvPr>
            <p:ph type="ftr" sz="quarter" idx="11"/>
          </p:nvPr>
        </p:nvSpPr>
        <p:spPr>
          <a:xfrm>
            <a:off x="913795" y="5883275"/>
            <a:ext cx="667286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514011" y="5883275"/>
            <a:ext cx="753545" cy="365125"/>
          </a:xfrm>
          <a:prstGeom prst="rect">
            <a:avLst/>
          </a:prstGeom>
        </p:spPr>
        <p:txBody>
          <a:bodyPr/>
          <a:lstStyle/>
          <a:p>
            <a:fld id="{19DDF413-307F-4C82-A9E4-B836B3E20E98}" type="slidenum">
              <a:rPr lang="en-US" smtClean="0"/>
              <a:t>‹#›</a:t>
            </a:fld>
            <a:endParaRPr lang="en-US"/>
          </a:p>
        </p:txBody>
      </p:sp>
    </p:spTree>
    <p:extLst>
      <p:ext uri="{BB962C8B-B14F-4D97-AF65-F5344CB8AC3E}">
        <p14:creationId xmlns:p14="http://schemas.microsoft.com/office/powerpoint/2010/main" val="2415871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78736" y="5883275"/>
            <a:ext cx="2743200" cy="365125"/>
          </a:xfrm>
          <a:prstGeom prst="rect">
            <a:avLst/>
          </a:prstGeom>
        </p:spPr>
        <p:txBody>
          <a:bodyPr/>
          <a:lstStyle/>
          <a:p>
            <a:fld id="{EE97AAC2-7E25-4482-BA33-966DB1049540}" type="datetimeFigureOut">
              <a:rPr lang="en-US" smtClean="0"/>
              <a:t>12/8/2021</a:t>
            </a:fld>
            <a:endParaRPr lang="en-US"/>
          </a:p>
        </p:txBody>
      </p:sp>
      <p:sp>
        <p:nvSpPr>
          <p:cNvPr id="5" name="Footer Placeholder 4"/>
          <p:cNvSpPr>
            <a:spLocks noGrp="1"/>
          </p:cNvSpPr>
          <p:nvPr>
            <p:ph type="ftr" sz="quarter" idx="11"/>
          </p:nvPr>
        </p:nvSpPr>
        <p:spPr>
          <a:xfrm>
            <a:off x="913795" y="5883275"/>
            <a:ext cx="667286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514011" y="5883275"/>
            <a:ext cx="753545" cy="365125"/>
          </a:xfrm>
          <a:prstGeom prst="rect">
            <a:avLst/>
          </a:prstGeom>
        </p:spPr>
        <p:txBody>
          <a:bodyPr/>
          <a:lstStyle/>
          <a:p>
            <a:fld id="{19DDF413-307F-4C82-A9E4-B836B3E20E98}" type="slidenum">
              <a:rPr lang="en-US" smtClean="0"/>
              <a:t>‹#›</a:t>
            </a:fld>
            <a:endParaRPr lang="en-US"/>
          </a:p>
        </p:txBody>
      </p:sp>
    </p:spTree>
    <p:extLst>
      <p:ext uri="{BB962C8B-B14F-4D97-AF65-F5344CB8AC3E}">
        <p14:creationId xmlns:p14="http://schemas.microsoft.com/office/powerpoint/2010/main" val="176232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68A573E3-C3B5-4FEA-ADB0-AD93294519EE}"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8970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576F0A-EE92-450F-B499-34BEEED8CFFA}" type="datetimeFigureOut">
              <a:rPr lang="en-US" smtClean="0"/>
              <a:t>12/8/2021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27DD75-3CD3-4D8E-A0AD-D915B4B11175}" type="slidenum">
              <a:rPr lang="en-US" smtClean="0"/>
              <a:t>‹#›</a:t>
            </a:fld>
            <a:endParaRPr lang="en-US"/>
          </a:p>
        </p:txBody>
      </p:sp>
    </p:spTree>
    <p:extLst>
      <p:ext uri="{BB962C8B-B14F-4D97-AF65-F5344CB8AC3E}">
        <p14:creationId xmlns:p14="http://schemas.microsoft.com/office/powerpoint/2010/main" val="339907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9EC8FE0-4213-1E4C-8965-7F07BEEA9A67}" type="datetimeFigureOut">
              <a:rPr lang="en-US" smtClean="0"/>
              <a:t>12/8/2021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EC843D-A517-5240-BB29-F118A842B122}" type="slidenum">
              <a:rPr lang="en-US" smtClean="0"/>
              <a:t>‹#›</a:t>
            </a:fld>
            <a:endParaRPr lang="en-US"/>
          </a:p>
        </p:txBody>
      </p:sp>
    </p:spTree>
    <p:extLst>
      <p:ext uri="{BB962C8B-B14F-4D97-AF65-F5344CB8AC3E}">
        <p14:creationId xmlns:p14="http://schemas.microsoft.com/office/powerpoint/2010/main" val="51881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5159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5559608"/>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800" kern="1200">
          <a:ln>
            <a:solidFill>
              <a:schemeClr val="bg1">
                <a:lumMod val="75000"/>
                <a:lumOff val="25000"/>
                <a:alpha val="10000"/>
              </a:schemeClr>
            </a:solidFill>
          </a:ln>
          <a:solidFill>
            <a:srgbClr val="FFFFFF"/>
          </a:solidFill>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ldsliving.com/The-Beautiful-Symbolism-of-Temple-Sealings-and-How-They-Represent-Christ-s-Suffering/s/89099"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hyperlink" Target="http://scriptures.byu.edu/"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ehovah Creates the Earth (Jesus Christ Creates the Earth and the ...">
            <a:extLst>
              <a:ext uri="{FF2B5EF4-FFF2-40B4-BE49-F238E27FC236}">
                <a16:creationId xmlns:a16="http://schemas.microsoft.com/office/drawing/2014/main" id="{57BED118-8B3A-4885-A530-8D1DAC44E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0679" y="839451"/>
            <a:ext cx="5988426" cy="44928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CDD1BB8-33D3-42B7-90B3-75D9FBECF450}"/>
              </a:ext>
            </a:extLst>
          </p:cNvPr>
          <p:cNvSpPr txBox="1"/>
          <p:nvPr/>
        </p:nvSpPr>
        <p:spPr>
          <a:xfrm>
            <a:off x="6096000" y="4993776"/>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Walter Rane</a:t>
            </a:r>
          </a:p>
        </p:txBody>
      </p:sp>
      <p:sp>
        <p:nvSpPr>
          <p:cNvPr id="5" name="TextBox 4">
            <a:extLst>
              <a:ext uri="{FF2B5EF4-FFF2-40B4-BE49-F238E27FC236}">
                <a16:creationId xmlns:a16="http://schemas.microsoft.com/office/drawing/2014/main" id="{90740EF4-C6FB-433B-BD64-0462B1174E83}"/>
              </a:ext>
            </a:extLst>
          </p:cNvPr>
          <p:cNvSpPr txBox="1"/>
          <p:nvPr/>
        </p:nvSpPr>
        <p:spPr>
          <a:xfrm>
            <a:off x="208547" y="701308"/>
            <a:ext cx="5149516" cy="5632311"/>
          </a:xfrm>
          <a:prstGeom prst="rect">
            <a:avLst/>
          </a:prstGeom>
          <a:noFill/>
        </p:spPr>
        <p:txBody>
          <a:bodyPr wrap="square">
            <a:spAutoFit/>
          </a:bodyPr>
          <a:lstStyle/>
          <a:p>
            <a:r>
              <a:rPr lang="en-US" sz="3600" dirty="0">
                <a:latin typeface="Georgia" panose="02040502050405020303" pitchFamily="18" charset="0"/>
              </a:rPr>
              <a:t>“In the beginning </a:t>
            </a:r>
            <a:r>
              <a:rPr lang="en-US" sz="3600" dirty="0">
                <a:solidFill>
                  <a:schemeClr val="bg2"/>
                </a:solidFill>
                <a:latin typeface="Georgia" panose="02040502050405020303" pitchFamily="18" charset="0"/>
              </a:rPr>
              <a:t>was the Word, and the Word was with God, and the Word was God. He was in the beginning with God. All things came into being through him, and without him not one thing came into being.</a:t>
            </a:r>
          </a:p>
        </p:txBody>
      </p:sp>
    </p:spTree>
    <p:extLst>
      <p:ext uri="{BB962C8B-B14F-4D97-AF65-F5344CB8AC3E}">
        <p14:creationId xmlns:p14="http://schemas.microsoft.com/office/powerpoint/2010/main" val="19463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F3315-3C0E-4D4C-B21A-41250D24CFB6}"/>
              </a:ext>
            </a:extLst>
          </p:cNvPr>
          <p:cNvSpPr>
            <a:spLocks noGrp="1"/>
          </p:cNvSpPr>
          <p:nvPr>
            <p:ph type="title"/>
          </p:nvPr>
        </p:nvSpPr>
        <p:spPr/>
        <p:txBody>
          <a:bodyPr>
            <a:normAutofit fontScale="90000"/>
          </a:bodyPr>
          <a:lstStyle/>
          <a:p>
            <a:r>
              <a:rPr lang="en-US" b="1" dirty="0">
                <a:latin typeface="Georgia" panose="02040502050405020303" pitchFamily="18" charset="0"/>
              </a:rPr>
              <a:t>Three Lessons from Jesus Christ </a:t>
            </a:r>
            <a:br>
              <a:rPr lang="en-US" b="1" dirty="0">
                <a:latin typeface="Georgia" panose="02040502050405020303" pitchFamily="18" charset="0"/>
              </a:rPr>
            </a:br>
            <a:r>
              <a:rPr lang="en-US" b="1" dirty="0">
                <a:latin typeface="Georgia" panose="02040502050405020303" pitchFamily="18" charset="0"/>
              </a:rPr>
              <a:t>and the Creation</a:t>
            </a:r>
          </a:p>
        </p:txBody>
      </p:sp>
      <p:pic>
        <p:nvPicPr>
          <p:cNvPr id="3076" name="Picture 4" descr="Perception and women in the gospel of Jesus Christ - Deseret News">
            <a:extLst>
              <a:ext uri="{FF2B5EF4-FFF2-40B4-BE49-F238E27FC236}">
                <a16:creationId xmlns:a16="http://schemas.microsoft.com/office/drawing/2014/main" id="{7106F035-4D61-42F3-B69B-3E0D1CB86B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73" r="14698" b="96"/>
          <a:stretch/>
        </p:blipFill>
        <p:spPr bwMode="auto">
          <a:xfrm>
            <a:off x="8419571" y="2379461"/>
            <a:ext cx="3527482" cy="3542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D4243F3-4173-4CC9-9F41-E88BD604C1F6}"/>
              </a:ext>
            </a:extLst>
          </p:cNvPr>
          <p:cNvSpPr txBox="1"/>
          <p:nvPr/>
        </p:nvSpPr>
        <p:spPr>
          <a:xfrm>
            <a:off x="8784597" y="5624945"/>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Lowell Bruce Bennett</a:t>
            </a:r>
          </a:p>
        </p:txBody>
      </p:sp>
      <p:pic>
        <p:nvPicPr>
          <p:cNvPr id="4" name="Picture 4" descr="A picture containing person, outdoor, swimming, ocean floor&#10;&#10;Description automatically generated">
            <a:extLst>
              <a:ext uri="{FF2B5EF4-FFF2-40B4-BE49-F238E27FC236}">
                <a16:creationId xmlns:a16="http://schemas.microsoft.com/office/drawing/2014/main" id="{9B4F426F-8FEC-41C8-9F53-82773F70DE45}"/>
              </a:ext>
            </a:extLst>
          </p:cNvPr>
          <p:cNvPicPr>
            <a:picLocks noChangeAspect="1"/>
          </p:cNvPicPr>
          <p:nvPr/>
        </p:nvPicPr>
        <p:blipFill>
          <a:blip r:embed="rId4"/>
          <a:stretch>
            <a:fillRect/>
          </a:stretch>
        </p:blipFill>
        <p:spPr>
          <a:xfrm>
            <a:off x="180109" y="2376055"/>
            <a:ext cx="3532909" cy="35467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1EED54C4-D4FB-4C7D-B4BE-1F9E4235203A}"/>
              </a:ext>
            </a:extLst>
          </p:cNvPr>
          <p:cNvSpPr txBox="1"/>
          <p:nvPr/>
        </p:nvSpPr>
        <p:spPr>
          <a:xfrm>
            <a:off x="574963" y="5624945"/>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Michael Malm</a:t>
            </a:r>
          </a:p>
        </p:txBody>
      </p:sp>
      <p:pic>
        <p:nvPicPr>
          <p:cNvPr id="10" name="Picture 4" descr="Diagram, engineering drawing&#10;&#10;Description automatically generated">
            <a:extLst>
              <a:ext uri="{FF2B5EF4-FFF2-40B4-BE49-F238E27FC236}">
                <a16:creationId xmlns:a16="http://schemas.microsoft.com/office/drawing/2014/main" id="{F7C01F8D-50A2-4B07-9380-B8BD2ED8B369}"/>
              </a:ext>
            </a:extLst>
          </p:cNvPr>
          <p:cNvPicPr>
            <a:picLocks noChangeAspect="1"/>
          </p:cNvPicPr>
          <p:nvPr/>
        </p:nvPicPr>
        <p:blipFill>
          <a:blip r:embed="rId5"/>
          <a:stretch>
            <a:fillRect/>
          </a:stretch>
        </p:blipFill>
        <p:spPr>
          <a:xfrm>
            <a:off x="3868882" y="2372591"/>
            <a:ext cx="4426527" cy="35259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077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F40929A-A91B-42FD-A16E-B30481DEDFA8}"/>
              </a:ext>
            </a:extLst>
          </p:cNvPr>
          <p:cNvSpPr>
            <a:spLocks noGrp="1"/>
          </p:cNvSpPr>
          <p:nvPr>
            <p:ph idx="1"/>
          </p:nvPr>
        </p:nvSpPr>
        <p:spPr>
          <a:xfrm>
            <a:off x="4819973" y="557939"/>
            <a:ext cx="6982924" cy="6894163"/>
          </a:xfrm>
        </p:spPr>
        <p:txBody>
          <a:bodyPr>
            <a:normAutofit/>
          </a:bodyPr>
          <a:lstStyle/>
          <a:p>
            <a:pPr marL="36900" indent="0">
              <a:buNone/>
            </a:pPr>
            <a:r>
              <a:rPr lang="en-US" sz="4000" dirty="0">
                <a:latin typeface="Georgia" panose="02040502050405020303" pitchFamily="18" charset="0"/>
              </a:rPr>
              <a:t>“On the seventh day God ended his work which he had made; and he rested on the seventh day from all his work which he had made. And God blessed the seventh day, and sanctified it: because that in it he had rested from all his work which God created and made”</a:t>
            </a:r>
            <a:endParaRPr lang="en-US" dirty="0">
              <a:latin typeface="Georgia" panose="02040502050405020303" pitchFamily="18" charset="0"/>
            </a:endParaRPr>
          </a:p>
        </p:txBody>
      </p:sp>
      <p:pic>
        <p:nvPicPr>
          <p:cNvPr id="2" name="Picture 4" descr="A picture containing person, outdoor, swimming, ocean floor&#10;&#10;Description automatically generated">
            <a:extLst>
              <a:ext uri="{FF2B5EF4-FFF2-40B4-BE49-F238E27FC236}">
                <a16:creationId xmlns:a16="http://schemas.microsoft.com/office/drawing/2014/main" id="{D85B58F1-EBD9-4205-B7F0-BF77F78BB95E}"/>
              </a:ext>
            </a:extLst>
          </p:cNvPr>
          <p:cNvPicPr>
            <a:picLocks noChangeAspect="1"/>
          </p:cNvPicPr>
          <p:nvPr/>
        </p:nvPicPr>
        <p:blipFill>
          <a:blip r:embed="rId3"/>
          <a:stretch>
            <a:fillRect/>
          </a:stretch>
        </p:blipFill>
        <p:spPr>
          <a:xfrm>
            <a:off x="380649" y="719615"/>
            <a:ext cx="4239491" cy="4253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BB52B390-994C-495F-82A9-644EC7439B07}"/>
              </a:ext>
            </a:extLst>
          </p:cNvPr>
          <p:cNvSpPr txBox="1"/>
          <p:nvPr/>
        </p:nvSpPr>
        <p:spPr>
          <a:xfrm>
            <a:off x="701999" y="4675342"/>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Michael Malm</a:t>
            </a:r>
          </a:p>
        </p:txBody>
      </p:sp>
      <p:sp>
        <p:nvSpPr>
          <p:cNvPr id="6" name="TextBox 5">
            <a:extLst>
              <a:ext uri="{FF2B5EF4-FFF2-40B4-BE49-F238E27FC236}">
                <a16:creationId xmlns:a16="http://schemas.microsoft.com/office/drawing/2014/main" id="{44D2F931-6EEB-496E-92F8-5C35CF600167}"/>
              </a:ext>
            </a:extLst>
          </p:cNvPr>
          <p:cNvSpPr txBox="1"/>
          <p:nvPr/>
        </p:nvSpPr>
        <p:spPr>
          <a:xfrm>
            <a:off x="1193369" y="5216491"/>
            <a:ext cx="2169763" cy="461665"/>
          </a:xfrm>
          <a:prstGeom prst="rect">
            <a:avLst/>
          </a:prstGeom>
          <a:noFill/>
        </p:spPr>
        <p:txBody>
          <a:bodyPr wrap="square">
            <a:spAutoFit/>
          </a:bodyPr>
          <a:lstStyle/>
          <a:p>
            <a:pPr marL="36900" indent="0">
              <a:buNone/>
            </a:pPr>
            <a:r>
              <a:rPr lang="en-US" sz="2400" dirty="0">
                <a:latin typeface="Georgia" panose="02040502050405020303" pitchFamily="18" charset="0"/>
              </a:rPr>
              <a:t>Genesis 2:2-3</a:t>
            </a:r>
          </a:p>
        </p:txBody>
      </p:sp>
    </p:spTree>
    <p:extLst>
      <p:ext uri="{BB962C8B-B14F-4D97-AF65-F5344CB8AC3E}">
        <p14:creationId xmlns:p14="http://schemas.microsoft.com/office/powerpoint/2010/main" val="276109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F40929A-A91B-42FD-A16E-B30481DEDFA8}"/>
              </a:ext>
            </a:extLst>
          </p:cNvPr>
          <p:cNvSpPr>
            <a:spLocks noGrp="1"/>
          </p:cNvSpPr>
          <p:nvPr>
            <p:ph idx="1"/>
          </p:nvPr>
        </p:nvSpPr>
        <p:spPr>
          <a:xfrm>
            <a:off x="4819973" y="557939"/>
            <a:ext cx="6982924" cy="6894163"/>
          </a:xfrm>
        </p:spPr>
        <p:txBody>
          <a:bodyPr>
            <a:normAutofit/>
          </a:bodyPr>
          <a:lstStyle/>
          <a:p>
            <a:pPr marL="36900" indent="0">
              <a:buNone/>
            </a:pPr>
            <a:r>
              <a:rPr lang="en-US" sz="4400" dirty="0">
                <a:latin typeface="Georgia" panose="02040502050405020303" pitchFamily="18" charset="0"/>
              </a:rPr>
              <a:t>“Hallow my sabbaths; and they shall be a sign between me and you, that ye may know that I am the Lord your God.”</a:t>
            </a:r>
          </a:p>
        </p:txBody>
      </p:sp>
      <p:sp>
        <p:nvSpPr>
          <p:cNvPr id="5" name="TextBox 4">
            <a:extLst>
              <a:ext uri="{FF2B5EF4-FFF2-40B4-BE49-F238E27FC236}">
                <a16:creationId xmlns:a16="http://schemas.microsoft.com/office/drawing/2014/main" id="{209368F4-D033-428C-BD94-ED561E06A02D}"/>
              </a:ext>
            </a:extLst>
          </p:cNvPr>
          <p:cNvSpPr txBox="1"/>
          <p:nvPr/>
        </p:nvSpPr>
        <p:spPr>
          <a:xfrm>
            <a:off x="1193369" y="5216491"/>
            <a:ext cx="2169763" cy="461665"/>
          </a:xfrm>
          <a:prstGeom prst="rect">
            <a:avLst/>
          </a:prstGeom>
          <a:noFill/>
        </p:spPr>
        <p:txBody>
          <a:bodyPr wrap="square">
            <a:spAutoFit/>
          </a:bodyPr>
          <a:lstStyle/>
          <a:p>
            <a:pPr marL="36900" indent="0">
              <a:buNone/>
            </a:pPr>
            <a:r>
              <a:rPr lang="en-US" sz="2400" dirty="0">
                <a:latin typeface="Georgia" panose="02040502050405020303" pitchFamily="18" charset="0"/>
              </a:rPr>
              <a:t>Ezekiel 20:20</a:t>
            </a:r>
          </a:p>
        </p:txBody>
      </p:sp>
      <p:pic>
        <p:nvPicPr>
          <p:cNvPr id="6" name="Picture 4" descr="A picture containing person, outdoor, swimming, ocean floor&#10;&#10;Description automatically generated">
            <a:extLst>
              <a:ext uri="{FF2B5EF4-FFF2-40B4-BE49-F238E27FC236}">
                <a16:creationId xmlns:a16="http://schemas.microsoft.com/office/drawing/2014/main" id="{0D3F8818-BFFA-49EA-9007-AC0C37B8237D}"/>
              </a:ext>
            </a:extLst>
          </p:cNvPr>
          <p:cNvPicPr>
            <a:picLocks noChangeAspect="1"/>
          </p:cNvPicPr>
          <p:nvPr/>
        </p:nvPicPr>
        <p:blipFill>
          <a:blip r:embed="rId3"/>
          <a:stretch>
            <a:fillRect/>
          </a:stretch>
        </p:blipFill>
        <p:spPr>
          <a:xfrm>
            <a:off x="380649" y="719615"/>
            <a:ext cx="4239491" cy="4253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6571E0AB-0513-4DD3-8D47-53E32C618796}"/>
              </a:ext>
            </a:extLst>
          </p:cNvPr>
          <p:cNvSpPr txBox="1"/>
          <p:nvPr/>
        </p:nvSpPr>
        <p:spPr>
          <a:xfrm>
            <a:off x="701999" y="4675342"/>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Michael Malm</a:t>
            </a:r>
          </a:p>
        </p:txBody>
      </p:sp>
    </p:spTree>
    <p:extLst>
      <p:ext uri="{BB962C8B-B14F-4D97-AF65-F5344CB8AC3E}">
        <p14:creationId xmlns:p14="http://schemas.microsoft.com/office/powerpoint/2010/main" val="326857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F40929A-A91B-42FD-A16E-B30481DEDFA8}"/>
              </a:ext>
            </a:extLst>
          </p:cNvPr>
          <p:cNvSpPr>
            <a:spLocks noGrp="1"/>
          </p:cNvSpPr>
          <p:nvPr>
            <p:ph idx="1"/>
          </p:nvPr>
        </p:nvSpPr>
        <p:spPr>
          <a:xfrm>
            <a:off x="4819973" y="557939"/>
            <a:ext cx="6982924" cy="6894163"/>
          </a:xfrm>
        </p:spPr>
        <p:txBody>
          <a:bodyPr>
            <a:normAutofit/>
          </a:bodyPr>
          <a:lstStyle/>
          <a:p>
            <a:pPr marL="36900" indent="0">
              <a:buNone/>
            </a:pPr>
            <a:r>
              <a:rPr lang="en-US" dirty="0">
                <a:latin typeface="Georgia" panose="02040502050405020303" pitchFamily="18" charset="0"/>
              </a:rPr>
              <a:t>“There was a man which had his hand withered. And they asked [Jesus], saying, Is it lawful to heal on the sabbath days? that they might accuse him. And he said unto them, What man shall there be among you, that shall have one sheep, and if it fall into a pit on the sabbath day, will he not lay hold on it, and lift it out? </a:t>
            </a:r>
          </a:p>
        </p:txBody>
      </p:sp>
      <p:sp>
        <p:nvSpPr>
          <p:cNvPr id="5" name="TextBox 4">
            <a:extLst>
              <a:ext uri="{FF2B5EF4-FFF2-40B4-BE49-F238E27FC236}">
                <a16:creationId xmlns:a16="http://schemas.microsoft.com/office/drawing/2014/main" id="{B5466273-6D65-4F67-96B4-34C68AE937E7}"/>
              </a:ext>
            </a:extLst>
          </p:cNvPr>
          <p:cNvSpPr txBox="1"/>
          <p:nvPr/>
        </p:nvSpPr>
        <p:spPr>
          <a:xfrm>
            <a:off x="1053885" y="5216491"/>
            <a:ext cx="2743200" cy="461665"/>
          </a:xfrm>
          <a:prstGeom prst="rect">
            <a:avLst/>
          </a:prstGeom>
          <a:noFill/>
        </p:spPr>
        <p:txBody>
          <a:bodyPr wrap="square">
            <a:spAutoFit/>
          </a:bodyPr>
          <a:lstStyle/>
          <a:p>
            <a:pPr marL="36900" indent="0">
              <a:buNone/>
            </a:pPr>
            <a:r>
              <a:rPr lang="en-US" sz="2400" dirty="0"/>
              <a:t>Matthew 12:10-13</a:t>
            </a:r>
          </a:p>
        </p:txBody>
      </p:sp>
      <p:pic>
        <p:nvPicPr>
          <p:cNvPr id="6" name="Picture 4" descr="A picture containing person, outdoor, swimming, ocean floor&#10;&#10;Description automatically generated">
            <a:extLst>
              <a:ext uri="{FF2B5EF4-FFF2-40B4-BE49-F238E27FC236}">
                <a16:creationId xmlns:a16="http://schemas.microsoft.com/office/drawing/2014/main" id="{F2646CFF-623F-406A-A949-56DA89AE69DA}"/>
              </a:ext>
            </a:extLst>
          </p:cNvPr>
          <p:cNvPicPr>
            <a:picLocks noChangeAspect="1"/>
          </p:cNvPicPr>
          <p:nvPr/>
        </p:nvPicPr>
        <p:blipFill>
          <a:blip r:embed="rId3"/>
          <a:stretch>
            <a:fillRect/>
          </a:stretch>
        </p:blipFill>
        <p:spPr>
          <a:xfrm>
            <a:off x="380649" y="719615"/>
            <a:ext cx="4239491" cy="4253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8580C41A-5404-4FF7-9E17-1D0F15FCFA7A}"/>
              </a:ext>
            </a:extLst>
          </p:cNvPr>
          <p:cNvSpPr txBox="1"/>
          <p:nvPr/>
        </p:nvSpPr>
        <p:spPr>
          <a:xfrm>
            <a:off x="701999" y="4675342"/>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Michael Malm</a:t>
            </a:r>
          </a:p>
        </p:txBody>
      </p:sp>
    </p:spTree>
    <p:extLst>
      <p:ext uri="{BB962C8B-B14F-4D97-AF65-F5344CB8AC3E}">
        <p14:creationId xmlns:p14="http://schemas.microsoft.com/office/powerpoint/2010/main" val="374761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F40929A-A91B-42FD-A16E-B30481DEDFA8}"/>
              </a:ext>
            </a:extLst>
          </p:cNvPr>
          <p:cNvSpPr>
            <a:spLocks noGrp="1"/>
          </p:cNvSpPr>
          <p:nvPr>
            <p:ph idx="1"/>
          </p:nvPr>
        </p:nvSpPr>
        <p:spPr>
          <a:xfrm>
            <a:off x="4819973" y="557939"/>
            <a:ext cx="6982924" cy="6894163"/>
          </a:xfrm>
        </p:spPr>
        <p:txBody>
          <a:bodyPr>
            <a:normAutofit/>
          </a:bodyPr>
          <a:lstStyle/>
          <a:p>
            <a:pPr marL="36900" indent="0">
              <a:buNone/>
            </a:pPr>
            <a:r>
              <a:rPr lang="en-US" dirty="0">
                <a:latin typeface="Georgia" panose="02040502050405020303" pitchFamily="18" charset="0"/>
              </a:rPr>
              <a:t>“How much then is a man better than a sheep? Wherefore it is lawful to do well on the sabbath days. Then saith he to the man, Stretch forth thine hand. And he stretched it forth; and it was restored whole, like as the other.”</a:t>
            </a:r>
          </a:p>
        </p:txBody>
      </p:sp>
      <p:pic>
        <p:nvPicPr>
          <p:cNvPr id="6" name="Picture 4" descr="A picture containing person, outdoor, swimming, ocean floor&#10;&#10;Description automatically generated">
            <a:extLst>
              <a:ext uri="{FF2B5EF4-FFF2-40B4-BE49-F238E27FC236}">
                <a16:creationId xmlns:a16="http://schemas.microsoft.com/office/drawing/2014/main" id="{898E16AD-FB6B-47D0-BB73-F737F26CE6DF}"/>
              </a:ext>
            </a:extLst>
          </p:cNvPr>
          <p:cNvPicPr>
            <a:picLocks noChangeAspect="1"/>
          </p:cNvPicPr>
          <p:nvPr/>
        </p:nvPicPr>
        <p:blipFill>
          <a:blip r:embed="rId3"/>
          <a:stretch>
            <a:fillRect/>
          </a:stretch>
        </p:blipFill>
        <p:spPr>
          <a:xfrm>
            <a:off x="380649" y="719615"/>
            <a:ext cx="4239491" cy="4253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2761103C-46B8-4F41-987E-827378D43260}"/>
              </a:ext>
            </a:extLst>
          </p:cNvPr>
          <p:cNvSpPr txBox="1"/>
          <p:nvPr/>
        </p:nvSpPr>
        <p:spPr>
          <a:xfrm>
            <a:off x="701999" y="4675342"/>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Michael Malm</a:t>
            </a:r>
          </a:p>
        </p:txBody>
      </p:sp>
      <p:sp>
        <p:nvSpPr>
          <p:cNvPr id="9" name="TextBox 8">
            <a:extLst>
              <a:ext uri="{FF2B5EF4-FFF2-40B4-BE49-F238E27FC236}">
                <a16:creationId xmlns:a16="http://schemas.microsoft.com/office/drawing/2014/main" id="{618137E3-6699-44D8-96D7-3F5AA50965FF}"/>
              </a:ext>
            </a:extLst>
          </p:cNvPr>
          <p:cNvSpPr txBox="1"/>
          <p:nvPr/>
        </p:nvSpPr>
        <p:spPr>
          <a:xfrm>
            <a:off x="1053885" y="5216491"/>
            <a:ext cx="2743200" cy="461665"/>
          </a:xfrm>
          <a:prstGeom prst="rect">
            <a:avLst/>
          </a:prstGeom>
          <a:noFill/>
        </p:spPr>
        <p:txBody>
          <a:bodyPr wrap="square">
            <a:spAutoFit/>
          </a:bodyPr>
          <a:lstStyle/>
          <a:p>
            <a:pPr marL="36900" indent="0">
              <a:buNone/>
            </a:pPr>
            <a:r>
              <a:rPr lang="en-US" sz="2400" dirty="0"/>
              <a:t>Matthew 12:10-13</a:t>
            </a:r>
          </a:p>
        </p:txBody>
      </p:sp>
    </p:spTree>
    <p:extLst>
      <p:ext uri="{BB962C8B-B14F-4D97-AF65-F5344CB8AC3E}">
        <p14:creationId xmlns:p14="http://schemas.microsoft.com/office/powerpoint/2010/main" val="356865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F40929A-A91B-42FD-A16E-B30481DEDFA8}"/>
              </a:ext>
            </a:extLst>
          </p:cNvPr>
          <p:cNvSpPr>
            <a:spLocks noGrp="1"/>
          </p:cNvSpPr>
          <p:nvPr>
            <p:ph idx="1"/>
          </p:nvPr>
        </p:nvSpPr>
        <p:spPr>
          <a:xfrm>
            <a:off x="4804475" y="278969"/>
            <a:ext cx="6998422" cy="7173133"/>
          </a:xfrm>
        </p:spPr>
        <p:txBody>
          <a:bodyPr>
            <a:normAutofit/>
          </a:bodyPr>
          <a:lstStyle/>
          <a:p>
            <a:pPr marL="36900" indent="0">
              <a:buNone/>
            </a:pPr>
            <a:r>
              <a:rPr lang="en-US" sz="3800" dirty="0">
                <a:latin typeface="Georgia" panose="02040502050405020303" pitchFamily="18" charset="0"/>
              </a:rPr>
              <a:t>“And that thou mayest more fully keep thyself unspotted from the world, thou shalt go to the house of prayer and offer up thy sacraments upon my holy day; For verily this is a day appointed unto you to rest from your labors, and to pay thy devotions unto the Most High.”</a:t>
            </a:r>
          </a:p>
        </p:txBody>
      </p:sp>
      <p:sp>
        <p:nvSpPr>
          <p:cNvPr id="5" name="TextBox 4">
            <a:extLst>
              <a:ext uri="{FF2B5EF4-FFF2-40B4-BE49-F238E27FC236}">
                <a16:creationId xmlns:a16="http://schemas.microsoft.com/office/drawing/2014/main" id="{209368F4-D033-428C-BD94-ED561E06A02D}"/>
              </a:ext>
            </a:extLst>
          </p:cNvPr>
          <p:cNvSpPr txBox="1"/>
          <p:nvPr/>
        </p:nvSpPr>
        <p:spPr>
          <a:xfrm>
            <a:off x="1022888" y="5216491"/>
            <a:ext cx="2913681" cy="830997"/>
          </a:xfrm>
          <a:prstGeom prst="rect">
            <a:avLst/>
          </a:prstGeom>
          <a:noFill/>
        </p:spPr>
        <p:txBody>
          <a:bodyPr wrap="square">
            <a:spAutoFit/>
          </a:bodyPr>
          <a:lstStyle/>
          <a:p>
            <a:pPr marL="36900" indent="0" algn="ctr">
              <a:buNone/>
            </a:pPr>
            <a:r>
              <a:rPr lang="en-US" sz="2400" dirty="0">
                <a:latin typeface="Georgia" panose="02040502050405020303" pitchFamily="18" charset="0"/>
              </a:rPr>
              <a:t>Doctrine and Covenants 59:9-10</a:t>
            </a:r>
          </a:p>
        </p:txBody>
      </p:sp>
      <p:pic>
        <p:nvPicPr>
          <p:cNvPr id="6" name="Picture 4" descr="A picture containing person, outdoor, swimming, ocean floor&#10;&#10;Description automatically generated">
            <a:extLst>
              <a:ext uri="{FF2B5EF4-FFF2-40B4-BE49-F238E27FC236}">
                <a16:creationId xmlns:a16="http://schemas.microsoft.com/office/drawing/2014/main" id="{F15433DA-B127-44B8-A73B-DFBE804DB673}"/>
              </a:ext>
            </a:extLst>
          </p:cNvPr>
          <p:cNvPicPr>
            <a:picLocks noChangeAspect="1"/>
          </p:cNvPicPr>
          <p:nvPr/>
        </p:nvPicPr>
        <p:blipFill>
          <a:blip r:embed="rId3"/>
          <a:stretch>
            <a:fillRect/>
          </a:stretch>
        </p:blipFill>
        <p:spPr>
          <a:xfrm>
            <a:off x="380649" y="719615"/>
            <a:ext cx="4239491" cy="4253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29F2D2BA-D503-4C31-9C65-5490A786139C}"/>
              </a:ext>
            </a:extLst>
          </p:cNvPr>
          <p:cNvSpPr txBox="1"/>
          <p:nvPr/>
        </p:nvSpPr>
        <p:spPr>
          <a:xfrm>
            <a:off x="701999" y="4675342"/>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Michael Malm</a:t>
            </a:r>
          </a:p>
        </p:txBody>
      </p:sp>
    </p:spTree>
    <p:extLst>
      <p:ext uri="{BB962C8B-B14F-4D97-AF65-F5344CB8AC3E}">
        <p14:creationId xmlns:p14="http://schemas.microsoft.com/office/powerpoint/2010/main" val="94767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l="467" r="467" b="13291"/>
          <a:stretch/>
        </p:blipFill>
        <p:spPr>
          <a:xfrm>
            <a:off x="1" y="0"/>
            <a:ext cx="12191999" cy="6858000"/>
          </a:xfrm>
          <a:prstGeom prst="rect">
            <a:avLst/>
          </a:prstGeom>
        </p:spPr>
      </p:pic>
      <p:sp>
        <p:nvSpPr>
          <p:cNvPr id="8" name="Rectangle 7">
            <a:extLst>
              <a:ext uri="{FF2B5EF4-FFF2-40B4-BE49-F238E27FC236}">
                <a16:creationId xmlns:a16="http://schemas.microsoft.com/office/drawing/2014/main" id="{3B1FAF22-67E8-AA4E-A395-3561C24D0DAC}"/>
              </a:ext>
            </a:extLst>
          </p:cNvPr>
          <p:cNvSpPr/>
          <p:nvPr/>
        </p:nvSpPr>
        <p:spPr>
          <a:xfrm>
            <a:off x="0" y="1144588"/>
            <a:ext cx="12192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2C6AA13-F8CD-9A46-82D2-BF596861060E}"/>
              </a:ext>
            </a:extLst>
          </p:cNvPr>
          <p:cNvSpPr/>
          <p:nvPr/>
        </p:nvSpPr>
        <p:spPr>
          <a:xfrm>
            <a:off x="-1" y="166410"/>
            <a:ext cx="12192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EE2715E-B7A8-41F6-A6DE-08BC0836658C}"/>
              </a:ext>
            </a:extLst>
          </p:cNvPr>
          <p:cNvSpPr txBox="1"/>
          <p:nvPr/>
        </p:nvSpPr>
        <p:spPr>
          <a:xfrm>
            <a:off x="0" y="293638"/>
            <a:ext cx="12192000" cy="646331"/>
          </a:xfrm>
          <a:prstGeom prst="rect">
            <a:avLst/>
          </a:prstGeom>
          <a:solidFill>
            <a:schemeClr val="bg1"/>
          </a:solidFill>
        </p:spPr>
        <p:txBody>
          <a:bodyPr wrap="square" rtlCol="0">
            <a:spAutoFit/>
          </a:bodyPr>
          <a:lstStyle/>
          <a:p>
            <a:pPr algn="ctr"/>
            <a:r>
              <a:rPr lang="en-US" sz="3600" b="1" dirty="0">
                <a:highlight>
                  <a:srgbClr val="800080"/>
                </a:highlight>
                <a:latin typeface="Georgia" panose="02040502050405020303" pitchFamily="18" charset="0"/>
              </a:rPr>
              <a:t>From Elder David A. Bednar, </a:t>
            </a:r>
            <a:r>
              <a:rPr lang="en-US" sz="3600" b="1" i="1" dirty="0">
                <a:highlight>
                  <a:srgbClr val="800080"/>
                </a:highlight>
                <a:latin typeface="Georgia" panose="02040502050405020303" pitchFamily="18" charset="0"/>
              </a:rPr>
              <a:t>Increase in Learning</a:t>
            </a:r>
            <a:endParaRPr lang="en-US" sz="3600" b="1" dirty="0">
              <a:highlight>
                <a:srgbClr val="800080"/>
              </a:highlight>
              <a:latin typeface="Georgia" panose="02040502050405020303" pitchFamily="18" charset="0"/>
            </a:endParaRPr>
          </a:p>
        </p:txBody>
      </p:sp>
    </p:spTree>
    <p:extLst>
      <p:ext uri="{BB962C8B-B14F-4D97-AF65-F5344CB8AC3E}">
        <p14:creationId xmlns:p14="http://schemas.microsoft.com/office/powerpoint/2010/main" val="237879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29471E-0646-41CD-A450-EC21EC170CB9}"/>
              </a:ext>
            </a:extLst>
          </p:cNvPr>
          <p:cNvSpPr>
            <a:spLocks noGrp="1"/>
          </p:cNvSpPr>
          <p:nvPr>
            <p:ph idx="1"/>
          </p:nvPr>
        </p:nvSpPr>
        <p:spPr>
          <a:xfrm>
            <a:off x="3374433" y="2417736"/>
            <a:ext cx="7583156" cy="898901"/>
          </a:xfrm>
        </p:spPr>
        <p:txBody>
          <a:bodyPr>
            <a:normAutofit fontScale="92500" lnSpcReduction="20000"/>
          </a:bodyPr>
          <a:lstStyle/>
          <a:p>
            <a:pPr marL="36900" indent="0">
              <a:buNone/>
            </a:pPr>
            <a:r>
              <a:rPr lang="en-US" dirty="0">
                <a:latin typeface="Georgia" panose="02040502050405020303" pitchFamily="18" charset="0"/>
              </a:rPr>
              <a:t>The Holy Ghost is a member of the Godhead.</a:t>
            </a:r>
          </a:p>
        </p:txBody>
      </p:sp>
      <p:sp>
        <p:nvSpPr>
          <p:cNvPr id="4" name="Oval 3">
            <a:extLst>
              <a:ext uri="{FF2B5EF4-FFF2-40B4-BE49-F238E27FC236}">
                <a16:creationId xmlns:a16="http://schemas.microsoft.com/office/drawing/2014/main" id="{D042B6D2-DCAE-4724-B219-6DAC6CCF0E8B}"/>
              </a:ext>
            </a:extLst>
          </p:cNvPr>
          <p:cNvSpPr/>
          <p:nvPr/>
        </p:nvSpPr>
        <p:spPr>
          <a:xfrm>
            <a:off x="614475" y="2231761"/>
            <a:ext cx="2407693" cy="1405450"/>
          </a:xfrm>
          <a:prstGeom prst="ellipse">
            <a:avLst/>
          </a:prstGeom>
          <a:solidFill>
            <a:schemeClr val="tx2">
              <a:lumMod val="2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F0BCF0B-BAB3-40AD-A508-11D12B72C464}"/>
              </a:ext>
            </a:extLst>
          </p:cNvPr>
          <p:cNvSpPr/>
          <p:nvPr/>
        </p:nvSpPr>
        <p:spPr>
          <a:xfrm>
            <a:off x="598977" y="3793078"/>
            <a:ext cx="2407693" cy="1405450"/>
          </a:xfrm>
          <a:prstGeom prst="ellipse">
            <a:avLst/>
          </a:prstGeom>
          <a:solidFill>
            <a:schemeClr val="tx2">
              <a:lumMod val="2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4B66B59-9E58-4B81-B922-6A0DAD0D819B}"/>
              </a:ext>
            </a:extLst>
          </p:cNvPr>
          <p:cNvSpPr/>
          <p:nvPr/>
        </p:nvSpPr>
        <p:spPr>
          <a:xfrm>
            <a:off x="614475" y="5400889"/>
            <a:ext cx="2407693" cy="1405450"/>
          </a:xfrm>
          <a:prstGeom prst="ellipse">
            <a:avLst/>
          </a:prstGeom>
          <a:solidFill>
            <a:schemeClr val="tx2">
              <a:lumMod val="2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9415C6-0C13-416C-BB9B-C11BAD8B7701}"/>
              </a:ext>
            </a:extLst>
          </p:cNvPr>
          <p:cNvSpPr txBox="1"/>
          <p:nvPr/>
        </p:nvSpPr>
        <p:spPr>
          <a:xfrm>
            <a:off x="966740" y="2726252"/>
            <a:ext cx="1653328" cy="461665"/>
          </a:xfrm>
          <a:prstGeom prst="rect">
            <a:avLst/>
          </a:prstGeom>
          <a:solidFill>
            <a:schemeClr val="tx2">
              <a:lumMod val="25000"/>
            </a:schemeClr>
          </a:solidFill>
          <a:ln>
            <a:noFill/>
          </a:ln>
        </p:spPr>
        <p:txBody>
          <a:bodyPr wrap="square" rtlCol="0">
            <a:spAutoFit/>
          </a:bodyPr>
          <a:lstStyle/>
          <a:p>
            <a:pPr algn="ctr"/>
            <a:r>
              <a:rPr lang="en-US" sz="2400" dirty="0">
                <a:latin typeface="Georgia" panose="02040502050405020303" pitchFamily="18" charset="0"/>
              </a:rPr>
              <a:t>Doctrine</a:t>
            </a:r>
          </a:p>
        </p:txBody>
      </p:sp>
      <p:sp>
        <p:nvSpPr>
          <p:cNvPr id="8" name="TextBox 7">
            <a:extLst>
              <a:ext uri="{FF2B5EF4-FFF2-40B4-BE49-F238E27FC236}">
                <a16:creationId xmlns:a16="http://schemas.microsoft.com/office/drawing/2014/main" id="{2ACBAB32-513E-48BD-BCC7-D0B39B864211}"/>
              </a:ext>
            </a:extLst>
          </p:cNvPr>
          <p:cNvSpPr txBox="1"/>
          <p:nvPr/>
        </p:nvSpPr>
        <p:spPr>
          <a:xfrm>
            <a:off x="834205" y="4286874"/>
            <a:ext cx="2030511" cy="461665"/>
          </a:xfrm>
          <a:prstGeom prst="rect">
            <a:avLst/>
          </a:prstGeom>
          <a:solidFill>
            <a:schemeClr val="tx2">
              <a:lumMod val="25000"/>
            </a:schemeClr>
          </a:solidFill>
          <a:ln>
            <a:noFill/>
          </a:ln>
        </p:spPr>
        <p:txBody>
          <a:bodyPr wrap="square" rtlCol="0">
            <a:spAutoFit/>
          </a:bodyPr>
          <a:lstStyle/>
          <a:p>
            <a:pPr algn="ctr"/>
            <a:r>
              <a:rPr lang="en-US" sz="2400" dirty="0">
                <a:latin typeface="Georgia" panose="02040502050405020303" pitchFamily="18" charset="0"/>
              </a:rPr>
              <a:t>Principle</a:t>
            </a:r>
          </a:p>
        </p:txBody>
      </p:sp>
      <p:sp>
        <p:nvSpPr>
          <p:cNvPr id="9" name="TextBox 8">
            <a:extLst>
              <a:ext uri="{FF2B5EF4-FFF2-40B4-BE49-F238E27FC236}">
                <a16:creationId xmlns:a16="http://schemas.microsoft.com/office/drawing/2014/main" id="{CA2A682B-7ACE-459A-8F8D-733C8D002F54}"/>
              </a:ext>
            </a:extLst>
          </p:cNvPr>
          <p:cNvSpPr txBox="1"/>
          <p:nvPr/>
        </p:nvSpPr>
        <p:spPr>
          <a:xfrm>
            <a:off x="831021" y="5895380"/>
            <a:ext cx="2070472" cy="461665"/>
          </a:xfrm>
          <a:prstGeom prst="rect">
            <a:avLst/>
          </a:prstGeom>
          <a:solidFill>
            <a:schemeClr val="tx2">
              <a:lumMod val="25000"/>
            </a:schemeClr>
          </a:solidFill>
          <a:ln>
            <a:noFill/>
          </a:ln>
        </p:spPr>
        <p:txBody>
          <a:bodyPr wrap="square" rtlCol="0">
            <a:spAutoFit/>
          </a:bodyPr>
          <a:lstStyle/>
          <a:p>
            <a:pPr algn="ctr"/>
            <a:r>
              <a:rPr lang="en-US" sz="2400" dirty="0">
                <a:latin typeface="Georgia" panose="02040502050405020303" pitchFamily="18" charset="0"/>
              </a:rPr>
              <a:t>Application</a:t>
            </a:r>
          </a:p>
        </p:txBody>
      </p:sp>
      <p:sp>
        <p:nvSpPr>
          <p:cNvPr id="12" name="Content Placeholder 2">
            <a:extLst>
              <a:ext uri="{FF2B5EF4-FFF2-40B4-BE49-F238E27FC236}">
                <a16:creationId xmlns:a16="http://schemas.microsoft.com/office/drawing/2014/main" id="{E57A4841-A5D4-47E6-8C09-72C5A93815FC}"/>
              </a:ext>
            </a:extLst>
          </p:cNvPr>
          <p:cNvSpPr txBox="1">
            <a:spLocks/>
          </p:cNvSpPr>
          <p:nvPr/>
        </p:nvSpPr>
        <p:spPr>
          <a:xfrm>
            <a:off x="3369265" y="5895380"/>
            <a:ext cx="7583156" cy="670740"/>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Arial" panose="020B0604020202020204" pitchFamily="34" charset="0"/>
              <a:buNone/>
            </a:pPr>
            <a:r>
              <a:rPr lang="en-US" dirty="0"/>
              <a:t>_________________________</a:t>
            </a:r>
          </a:p>
        </p:txBody>
      </p:sp>
    </p:spTree>
    <p:extLst>
      <p:ext uri="{BB962C8B-B14F-4D97-AF65-F5344CB8AC3E}">
        <p14:creationId xmlns:p14="http://schemas.microsoft.com/office/powerpoint/2010/main" val="614985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29471E-0646-41CD-A450-EC21EC170CB9}"/>
              </a:ext>
            </a:extLst>
          </p:cNvPr>
          <p:cNvSpPr>
            <a:spLocks noGrp="1"/>
          </p:cNvSpPr>
          <p:nvPr>
            <p:ph idx="1"/>
          </p:nvPr>
        </p:nvSpPr>
        <p:spPr>
          <a:xfrm>
            <a:off x="3374433" y="2417736"/>
            <a:ext cx="7583156" cy="898901"/>
          </a:xfrm>
        </p:spPr>
        <p:txBody>
          <a:bodyPr>
            <a:normAutofit fontScale="92500" lnSpcReduction="20000"/>
          </a:bodyPr>
          <a:lstStyle/>
          <a:p>
            <a:pPr marL="36900" indent="0">
              <a:buNone/>
            </a:pPr>
            <a:r>
              <a:rPr lang="en-US" dirty="0">
                <a:latin typeface="Georgia" panose="02040502050405020303" pitchFamily="18" charset="0"/>
              </a:rPr>
              <a:t>The Holy Ghost is a member of the Godhead.</a:t>
            </a:r>
          </a:p>
        </p:txBody>
      </p:sp>
      <p:sp>
        <p:nvSpPr>
          <p:cNvPr id="4" name="Oval 3">
            <a:extLst>
              <a:ext uri="{FF2B5EF4-FFF2-40B4-BE49-F238E27FC236}">
                <a16:creationId xmlns:a16="http://schemas.microsoft.com/office/drawing/2014/main" id="{D042B6D2-DCAE-4724-B219-6DAC6CCF0E8B}"/>
              </a:ext>
            </a:extLst>
          </p:cNvPr>
          <p:cNvSpPr/>
          <p:nvPr/>
        </p:nvSpPr>
        <p:spPr>
          <a:xfrm>
            <a:off x="614475" y="2231761"/>
            <a:ext cx="2407693" cy="1405450"/>
          </a:xfrm>
          <a:prstGeom prst="ellipse">
            <a:avLst/>
          </a:prstGeom>
          <a:solidFill>
            <a:schemeClr val="tx2">
              <a:lumMod val="2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F0BCF0B-BAB3-40AD-A508-11D12B72C464}"/>
              </a:ext>
            </a:extLst>
          </p:cNvPr>
          <p:cNvSpPr/>
          <p:nvPr/>
        </p:nvSpPr>
        <p:spPr>
          <a:xfrm>
            <a:off x="598977" y="3793078"/>
            <a:ext cx="2407693" cy="1405450"/>
          </a:xfrm>
          <a:prstGeom prst="ellipse">
            <a:avLst/>
          </a:prstGeom>
          <a:solidFill>
            <a:schemeClr val="tx2">
              <a:lumMod val="2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4B66B59-9E58-4B81-B922-6A0DAD0D819B}"/>
              </a:ext>
            </a:extLst>
          </p:cNvPr>
          <p:cNvSpPr/>
          <p:nvPr/>
        </p:nvSpPr>
        <p:spPr>
          <a:xfrm>
            <a:off x="614475" y="5400889"/>
            <a:ext cx="2407693" cy="1405450"/>
          </a:xfrm>
          <a:prstGeom prst="ellipse">
            <a:avLst/>
          </a:prstGeom>
          <a:solidFill>
            <a:schemeClr val="tx2">
              <a:lumMod val="2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9415C6-0C13-416C-BB9B-C11BAD8B7701}"/>
              </a:ext>
            </a:extLst>
          </p:cNvPr>
          <p:cNvSpPr txBox="1"/>
          <p:nvPr/>
        </p:nvSpPr>
        <p:spPr>
          <a:xfrm>
            <a:off x="966740" y="2726252"/>
            <a:ext cx="1653328" cy="461665"/>
          </a:xfrm>
          <a:prstGeom prst="rect">
            <a:avLst/>
          </a:prstGeom>
          <a:solidFill>
            <a:schemeClr val="tx2">
              <a:lumMod val="25000"/>
            </a:schemeClr>
          </a:solidFill>
          <a:ln>
            <a:noFill/>
          </a:ln>
        </p:spPr>
        <p:txBody>
          <a:bodyPr wrap="square" rtlCol="0">
            <a:spAutoFit/>
          </a:bodyPr>
          <a:lstStyle/>
          <a:p>
            <a:pPr algn="ctr"/>
            <a:r>
              <a:rPr lang="en-US" sz="2400" dirty="0">
                <a:latin typeface="Georgia" panose="02040502050405020303" pitchFamily="18" charset="0"/>
              </a:rPr>
              <a:t>Doctrine</a:t>
            </a:r>
          </a:p>
        </p:txBody>
      </p:sp>
      <p:sp>
        <p:nvSpPr>
          <p:cNvPr id="8" name="TextBox 7">
            <a:extLst>
              <a:ext uri="{FF2B5EF4-FFF2-40B4-BE49-F238E27FC236}">
                <a16:creationId xmlns:a16="http://schemas.microsoft.com/office/drawing/2014/main" id="{2ACBAB32-513E-48BD-BCC7-D0B39B864211}"/>
              </a:ext>
            </a:extLst>
          </p:cNvPr>
          <p:cNvSpPr txBox="1"/>
          <p:nvPr/>
        </p:nvSpPr>
        <p:spPr>
          <a:xfrm>
            <a:off x="834205" y="4286874"/>
            <a:ext cx="2030511" cy="461665"/>
          </a:xfrm>
          <a:prstGeom prst="rect">
            <a:avLst/>
          </a:prstGeom>
          <a:solidFill>
            <a:schemeClr val="tx2">
              <a:lumMod val="25000"/>
            </a:schemeClr>
          </a:solidFill>
          <a:ln>
            <a:noFill/>
          </a:ln>
        </p:spPr>
        <p:txBody>
          <a:bodyPr wrap="square" rtlCol="0">
            <a:spAutoFit/>
          </a:bodyPr>
          <a:lstStyle/>
          <a:p>
            <a:pPr algn="ctr"/>
            <a:r>
              <a:rPr lang="en-US" sz="2400" dirty="0">
                <a:latin typeface="Georgia" panose="02040502050405020303" pitchFamily="18" charset="0"/>
              </a:rPr>
              <a:t>Principle</a:t>
            </a:r>
          </a:p>
        </p:txBody>
      </p:sp>
      <p:sp>
        <p:nvSpPr>
          <p:cNvPr id="9" name="TextBox 8">
            <a:extLst>
              <a:ext uri="{FF2B5EF4-FFF2-40B4-BE49-F238E27FC236}">
                <a16:creationId xmlns:a16="http://schemas.microsoft.com/office/drawing/2014/main" id="{CA2A682B-7ACE-459A-8F8D-733C8D002F54}"/>
              </a:ext>
            </a:extLst>
          </p:cNvPr>
          <p:cNvSpPr txBox="1"/>
          <p:nvPr/>
        </p:nvSpPr>
        <p:spPr>
          <a:xfrm>
            <a:off x="831021" y="5895380"/>
            <a:ext cx="2070472" cy="461665"/>
          </a:xfrm>
          <a:prstGeom prst="rect">
            <a:avLst/>
          </a:prstGeom>
          <a:solidFill>
            <a:schemeClr val="tx2">
              <a:lumMod val="25000"/>
            </a:schemeClr>
          </a:solidFill>
          <a:ln>
            <a:noFill/>
          </a:ln>
        </p:spPr>
        <p:txBody>
          <a:bodyPr wrap="square" rtlCol="0">
            <a:spAutoFit/>
          </a:bodyPr>
          <a:lstStyle/>
          <a:p>
            <a:pPr algn="ctr"/>
            <a:r>
              <a:rPr lang="en-US" sz="2400" dirty="0">
                <a:latin typeface="Georgia" panose="02040502050405020303" pitchFamily="18" charset="0"/>
              </a:rPr>
              <a:t>Application</a:t>
            </a:r>
          </a:p>
        </p:txBody>
      </p:sp>
      <p:sp>
        <p:nvSpPr>
          <p:cNvPr id="12" name="Content Placeholder 2">
            <a:extLst>
              <a:ext uri="{FF2B5EF4-FFF2-40B4-BE49-F238E27FC236}">
                <a16:creationId xmlns:a16="http://schemas.microsoft.com/office/drawing/2014/main" id="{E57A4841-A5D4-47E6-8C09-72C5A93815FC}"/>
              </a:ext>
            </a:extLst>
          </p:cNvPr>
          <p:cNvSpPr txBox="1">
            <a:spLocks/>
          </p:cNvSpPr>
          <p:nvPr/>
        </p:nvSpPr>
        <p:spPr>
          <a:xfrm>
            <a:off x="3369265" y="5895380"/>
            <a:ext cx="7583156" cy="670740"/>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Arial" panose="020B0604020202020204" pitchFamily="34" charset="0"/>
              <a:buNone/>
            </a:pPr>
            <a:r>
              <a:rPr lang="en-US" dirty="0"/>
              <a:t>_________________________</a:t>
            </a:r>
          </a:p>
        </p:txBody>
      </p:sp>
      <p:sp>
        <p:nvSpPr>
          <p:cNvPr id="10" name="Content Placeholder 2">
            <a:extLst>
              <a:ext uri="{FF2B5EF4-FFF2-40B4-BE49-F238E27FC236}">
                <a16:creationId xmlns:a16="http://schemas.microsoft.com/office/drawing/2014/main" id="{95DF6C4A-4BF2-4718-8F93-772D31E73FED}"/>
              </a:ext>
            </a:extLst>
          </p:cNvPr>
          <p:cNvSpPr txBox="1">
            <a:spLocks/>
          </p:cNvSpPr>
          <p:nvPr/>
        </p:nvSpPr>
        <p:spPr>
          <a:xfrm>
            <a:off x="3377978" y="3675919"/>
            <a:ext cx="8466692" cy="2219461"/>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20000"/>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Arial" panose="020B0604020202020204" pitchFamily="34" charset="0"/>
              <a:buNone/>
            </a:pPr>
            <a:r>
              <a:rPr lang="en-US" dirty="0">
                <a:latin typeface="Georgia" panose="02040502050405020303" pitchFamily="18" charset="0"/>
              </a:rPr>
              <a:t>“As I always remember Jesus Christ, I will have the Holy Spirit as my constant companion.”  OR “Keeping the Word of Wisdom will help me be more in tune with the Holy Spirit.”</a:t>
            </a:r>
          </a:p>
          <a:p>
            <a:pPr marL="36900" indent="0">
              <a:buFont typeface="Arial" panose="020B0604020202020204" pitchFamily="34" charset="0"/>
              <a:buNone/>
            </a:pPr>
            <a:endParaRPr lang="en-US" dirty="0">
              <a:latin typeface="Georgia" panose="02040502050405020303" pitchFamily="18" charset="0"/>
            </a:endParaRPr>
          </a:p>
        </p:txBody>
      </p:sp>
    </p:spTree>
    <p:extLst>
      <p:ext uri="{BB962C8B-B14F-4D97-AF65-F5344CB8AC3E}">
        <p14:creationId xmlns:p14="http://schemas.microsoft.com/office/powerpoint/2010/main" val="410182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29471E-0646-41CD-A450-EC21EC170CB9}"/>
              </a:ext>
            </a:extLst>
          </p:cNvPr>
          <p:cNvSpPr>
            <a:spLocks noGrp="1"/>
          </p:cNvSpPr>
          <p:nvPr>
            <p:ph idx="1"/>
          </p:nvPr>
        </p:nvSpPr>
        <p:spPr>
          <a:xfrm>
            <a:off x="3374433" y="2417736"/>
            <a:ext cx="7583156" cy="898901"/>
          </a:xfrm>
        </p:spPr>
        <p:txBody>
          <a:bodyPr>
            <a:normAutofit fontScale="92500" lnSpcReduction="20000"/>
          </a:bodyPr>
          <a:lstStyle/>
          <a:p>
            <a:pPr marL="36900" indent="0">
              <a:buNone/>
            </a:pPr>
            <a:r>
              <a:rPr lang="en-US" dirty="0">
                <a:latin typeface="Georgia" panose="02040502050405020303" pitchFamily="18" charset="0"/>
              </a:rPr>
              <a:t>Under God’s direction, Jesus Christ created the earth</a:t>
            </a:r>
          </a:p>
        </p:txBody>
      </p:sp>
      <p:sp>
        <p:nvSpPr>
          <p:cNvPr id="4" name="Oval 3">
            <a:extLst>
              <a:ext uri="{FF2B5EF4-FFF2-40B4-BE49-F238E27FC236}">
                <a16:creationId xmlns:a16="http://schemas.microsoft.com/office/drawing/2014/main" id="{D042B6D2-DCAE-4724-B219-6DAC6CCF0E8B}"/>
              </a:ext>
            </a:extLst>
          </p:cNvPr>
          <p:cNvSpPr/>
          <p:nvPr/>
        </p:nvSpPr>
        <p:spPr>
          <a:xfrm>
            <a:off x="614475" y="2231761"/>
            <a:ext cx="2407693" cy="1405450"/>
          </a:xfrm>
          <a:prstGeom prst="ellipse">
            <a:avLst/>
          </a:prstGeom>
          <a:solidFill>
            <a:schemeClr val="tx2">
              <a:lumMod val="2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F0BCF0B-BAB3-40AD-A508-11D12B72C464}"/>
              </a:ext>
            </a:extLst>
          </p:cNvPr>
          <p:cNvSpPr/>
          <p:nvPr/>
        </p:nvSpPr>
        <p:spPr>
          <a:xfrm>
            <a:off x="598977" y="3793078"/>
            <a:ext cx="2407693" cy="1405450"/>
          </a:xfrm>
          <a:prstGeom prst="ellipse">
            <a:avLst/>
          </a:prstGeom>
          <a:solidFill>
            <a:schemeClr val="tx2">
              <a:lumMod val="2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4B66B59-9E58-4B81-B922-6A0DAD0D819B}"/>
              </a:ext>
            </a:extLst>
          </p:cNvPr>
          <p:cNvSpPr/>
          <p:nvPr/>
        </p:nvSpPr>
        <p:spPr>
          <a:xfrm>
            <a:off x="614475" y="5400889"/>
            <a:ext cx="2407693" cy="1405450"/>
          </a:xfrm>
          <a:prstGeom prst="ellipse">
            <a:avLst/>
          </a:prstGeom>
          <a:solidFill>
            <a:schemeClr val="tx2">
              <a:lumMod val="2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9415C6-0C13-416C-BB9B-C11BAD8B7701}"/>
              </a:ext>
            </a:extLst>
          </p:cNvPr>
          <p:cNvSpPr txBox="1"/>
          <p:nvPr/>
        </p:nvSpPr>
        <p:spPr>
          <a:xfrm>
            <a:off x="966740" y="2726252"/>
            <a:ext cx="1653328" cy="461665"/>
          </a:xfrm>
          <a:prstGeom prst="rect">
            <a:avLst/>
          </a:prstGeom>
          <a:solidFill>
            <a:schemeClr val="tx2">
              <a:lumMod val="25000"/>
            </a:schemeClr>
          </a:solidFill>
          <a:ln>
            <a:noFill/>
          </a:ln>
        </p:spPr>
        <p:txBody>
          <a:bodyPr wrap="square" rtlCol="0">
            <a:spAutoFit/>
          </a:bodyPr>
          <a:lstStyle/>
          <a:p>
            <a:pPr algn="ctr"/>
            <a:r>
              <a:rPr lang="en-US" sz="2400" dirty="0">
                <a:latin typeface="Georgia" panose="02040502050405020303" pitchFamily="18" charset="0"/>
              </a:rPr>
              <a:t>Doctrine</a:t>
            </a:r>
          </a:p>
        </p:txBody>
      </p:sp>
      <p:sp>
        <p:nvSpPr>
          <p:cNvPr id="8" name="TextBox 7">
            <a:extLst>
              <a:ext uri="{FF2B5EF4-FFF2-40B4-BE49-F238E27FC236}">
                <a16:creationId xmlns:a16="http://schemas.microsoft.com/office/drawing/2014/main" id="{2ACBAB32-513E-48BD-BCC7-D0B39B864211}"/>
              </a:ext>
            </a:extLst>
          </p:cNvPr>
          <p:cNvSpPr txBox="1"/>
          <p:nvPr/>
        </p:nvSpPr>
        <p:spPr>
          <a:xfrm>
            <a:off x="834205" y="4286874"/>
            <a:ext cx="2030511" cy="461665"/>
          </a:xfrm>
          <a:prstGeom prst="rect">
            <a:avLst/>
          </a:prstGeom>
          <a:solidFill>
            <a:schemeClr val="tx2">
              <a:lumMod val="25000"/>
            </a:schemeClr>
          </a:solidFill>
          <a:ln>
            <a:noFill/>
          </a:ln>
        </p:spPr>
        <p:txBody>
          <a:bodyPr wrap="square" rtlCol="0">
            <a:spAutoFit/>
          </a:bodyPr>
          <a:lstStyle/>
          <a:p>
            <a:pPr algn="ctr"/>
            <a:r>
              <a:rPr lang="en-US" sz="2400" dirty="0">
                <a:latin typeface="Georgia" panose="02040502050405020303" pitchFamily="18" charset="0"/>
              </a:rPr>
              <a:t>Principle</a:t>
            </a:r>
          </a:p>
        </p:txBody>
      </p:sp>
      <p:sp>
        <p:nvSpPr>
          <p:cNvPr id="9" name="TextBox 8">
            <a:extLst>
              <a:ext uri="{FF2B5EF4-FFF2-40B4-BE49-F238E27FC236}">
                <a16:creationId xmlns:a16="http://schemas.microsoft.com/office/drawing/2014/main" id="{CA2A682B-7ACE-459A-8F8D-733C8D002F54}"/>
              </a:ext>
            </a:extLst>
          </p:cNvPr>
          <p:cNvSpPr txBox="1"/>
          <p:nvPr/>
        </p:nvSpPr>
        <p:spPr>
          <a:xfrm>
            <a:off x="831021" y="5895380"/>
            <a:ext cx="2070472" cy="461665"/>
          </a:xfrm>
          <a:prstGeom prst="rect">
            <a:avLst/>
          </a:prstGeom>
          <a:solidFill>
            <a:schemeClr val="tx2">
              <a:lumMod val="25000"/>
            </a:schemeClr>
          </a:solidFill>
          <a:ln>
            <a:noFill/>
          </a:ln>
        </p:spPr>
        <p:txBody>
          <a:bodyPr wrap="square" rtlCol="0">
            <a:spAutoFit/>
          </a:bodyPr>
          <a:lstStyle/>
          <a:p>
            <a:pPr algn="ctr"/>
            <a:r>
              <a:rPr lang="en-US" sz="2400" dirty="0">
                <a:latin typeface="Georgia" panose="02040502050405020303" pitchFamily="18" charset="0"/>
              </a:rPr>
              <a:t>Application</a:t>
            </a:r>
          </a:p>
        </p:txBody>
      </p:sp>
      <p:sp>
        <p:nvSpPr>
          <p:cNvPr id="11" name="Content Placeholder 2">
            <a:extLst>
              <a:ext uri="{FF2B5EF4-FFF2-40B4-BE49-F238E27FC236}">
                <a16:creationId xmlns:a16="http://schemas.microsoft.com/office/drawing/2014/main" id="{C9FD195B-7FE9-4112-9539-4112F9DBB1B1}"/>
              </a:ext>
            </a:extLst>
          </p:cNvPr>
          <p:cNvSpPr txBox="1">
            <a:spLocks/>
          </p:cNvSpPr>
          <p:nvPr/>
        </p:nvSpPr>
        <p:spPr>
          <a:xfrm>
            <a:off x="3371849" y="3995984"/>
            <a:ext cx="7580572" cy="1202543"/>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Arial" panose="020B0604020202020204" pitchFamily="34" charset="0"/>
              <a:buNone/>
            </a:pPr>
            <a:r>
              <a:rPr lang="en-US" sz="3200" dirty="0">
                <a:latin typeface="Georgia" panose="02040502050405020303" pitchFamily="18" charset="0"/>
              </a:rPr>
              <a:t>The Sabbath is a day for me to demonstrate my devotion to God</a:t>
            </a:r>
          </a:p>
        </p:txBody>
      </p:sp>
      <p:sp>
        <p:nvSpPr>
          <p:cNvPr id="12" name="Content Placeholder 2">
            <a:extLst>
              <a:ext uri="{FF2B5EF4-FFF2-40B4-BE49-F238E27FC236}">
                <a16:creationId xmlns:a16="http://schemas.microsoft.com/office/drawing/2014/main" id="{E57A4841-A5D4-47E6-8C09-72C5A93815FC}"/>
              </a:ext>
            </a:extLst>
          </p:cNvPr>
          <p:cNvSpPr txBox="1">
            <a:spLocks/>
          </p:cNvSpPr>
          <p:nvPr/>
        </p:nvSpPr>
        <p:spPr>
          <a:xfrm>
            <a:off x="3369265" y="5895380"/>
            <a:ext cx="7583156" cy="670740"/>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Arial" panose="020B0604020202020204" pitchFamily="34" charset="0"/>
              <a:buNone/>
            </a:pPr>
            <a:r>
              <a:rPr lang="en-US" dirty="0"/>
              <a:t>_________________________</a:t>
            </a:r>
          </a:p>
        </p:txBody>
      </p:sp>
      <p:pic>
        <p:nvPicPr>
          <p:cNvPr id="2" name="Picture 4" descr="A picture containing person, outdoor, swimming, ocean floor&#10;&#10;Description automatically generated">
            <a:extLst>
              <a:ext uri="{FF2B5EF4-FFF2-40B4-BE49-F238E27FC236}">
                <a16:creationId xmlns:a16="http://schemas.microsoft.com/office/drawing/2014/main" id="{2F81D860-8C31-4F81-96AA-BB16CF8BF8E6}"/>
              </a:ext>
            </a:extLst>
          </p:cNvPr>
          <p:cNvPicPr>
            <a:picLocks noChangeAspect="1"/>
          </p:cNvPicPr>
          <p:nvPr/>
        </p:nvPicPr>
        <p:blipFill>
          <a:blip r:embed="rId3"/>
          <a:stretch>
            <a:fillRect/>
          </a:stretch>
        </p:blipFill>
        <p:spPr>
          <a:xfrm>
            <a:off x="4973783" y="214746"/>
            <a:ext cx="2092037" cy="21335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a:extLst>
              <a:ext uri="{FF2B5EF4-FFF2-40B4-BE49-F238E27FC236}">
                <a16:creationId xmlns:a16="http://schemas.microsoft.com/office/drawing/2014/main" id="{FBEEF1E7-17F5-4B74-A501-8538BFF4A588}"/>
              </a:ext>
            </a:extLst>
          </p:cNvPr>
          <p:cNvSpPr txBox="1"/>
          <p:nvPr/>
        </p:nvSpPr>
        <p:spPr>
          <a:xfrm>
            <a:off x="5075361" y="206172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Michael Malm</a:t>
            </a:r>
          </a:p>
        </p:txBody>
      </p:sp>
    </p:spTree>
    <p:extLst>
      <p:ext uri="{BB962C8B-B14F-4D97-AF65-F5344CB8AC3E}">
        <p14:creationId xmlns:p14="http://schemas.microsoft.com/office/powerpoint/2010/main" val="110486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740EF4-C6FB-433B-BD64-0462B1174E83}"/>
              </a:ext>
            </a:extLst>
          </p:cNvPr>
          <p:cNvSpPr txBox="1"/>
          <p:nvPr/>
        </p:nvSpPr>
        <p:spPr>
          <a:xfrm>
            <a:off x="208547" y="701308"/>
            <a:ext cx="5149516" cy="5632311"/>
          </a:xfrm>
          <a:prstGeom prst="rect">
            <a:avLst/>
          </a:prstGeom>
          <a:noFill/>
        </p:spPr>
        <p:txBody>
          <a:bodyPr wrap="square">
            <a:spAutoFit/>
          </a:bodyPr>
          <a:lstStyle/>
          <a:p>
            <a:r>
              <a:rPr lang="en-US" sz="3600" dirty="0">
                <a:latin typeface="Georgia" panose="02040502050405020303" pitchFamily="18" charset="0"/>
              </a:rPr>
              <a:t>“In the beginning was the Word, and the Word was with God, and the Word was God. He was in the beginning with God. All things came into being through him, and without him not one thing came into being” </a:t>
            </a:r>
            <a:r>
              <a:rPr lang="en-US" sz="3200" dirty="0">
                <a:latin typeface="Georgia" panose="02040502050405020303" pitchFamily="18" charset="0"/>
              </a:rPr>
              <a:t>(John 1:1-3, NRSV)</a:t>
            </a:r>
            <a:endParaRPr lang="en-US" sz="3600" dirty="0">
              <a:latin typeface="Georgia" panose="02040502050405020303" pitchFamily="18" charset="0"/>
            </a:endParaRPr>
          </a:p>
        </p:txBody>
      </p:sp>
      <p:pic>
        <p:nvPicPr>
          <p:cNvPr id="6" name="Picture 2" descr="Jehovah Creates the Earth (Jesus Christ Creates the Earth and the ...">
            <a:extLst>
              <a:ext uri="{FF2B5EF4-FFF2-40B4-BE49-F238E27FC236}">
                <a16:creationId xmlns:a16="http://schemas.microsoft.com/office/drawing/2014/main" id="{51856B6B-C891-4962-97C4-27980DEA5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0679" y="839451"/>
            <a:ext cx="5988426" cy="44928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C2F55BA-B38E-45D2-B867-3FD06EDAFE31}"/>
              </a:ext>
            </a:extLst>
          </p:cNvPr>
          <p:cNvSpPr txBox="1"/>
          <p:nvPr/>
        </p:nvSpPr>
        <p:spPr>
          <a:xfrm>
            <a:off x="6096000" y="4993776"/>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Walter Rane</a:t>
            </a:r>
          </a:p>
        </p:txBody>
      </p:sp>
    </p:spTree>
    <p:extLst>
      <p:ext uri="{BB962C8B-B14F-4D97-AF65-F5344CB8AC3E}">
        <p14:creationId xmlns:p14="http://schemas.microsoft.com/office/powerpoint/2010/main" val="1955753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F40929A-A91B-42FD-A16E-B30481DEDFA8}"/>
              </a:ext>
            </a:extLst>
          </p:cNvPr>
          <p:cNvSpPr>
            <a:spLocks noGrp="1"/>
          </p:cNvSpPr>
          <p:nvPr>
            <p:ph idx="1"/>
          </p:nvPr>
        </p:nvSpPr>
        <p:spPr>
          <a:xfrm>
            <a:off x="7392692" y="387457"/>
            <a:ext cx="4386017" cy="6168325"/>
          </a:xfrm>
        </p:spPr>
        <p:txBody>
          <a:bodyPr>
            <a:normAutofit fontScale="85000" lnSpcReduction="10000"/>
          </a:bodyPr>
          <a:lstStyle/>
          <a:p>
            <a:pPr marL="36830" indent="0">
              <a:buNone/>
            </a:pPr>
            <a:r>
              <a:rPr lang="en-US" sz="4000" dirty="0">
                <a:latin typeface="Georgia" panose="02040502050405020303" pitchFamily="18" charset="0"/>
                <a:ea typeface="Ebrima" panose="02000000000000000000" pitchFamily="2" charset="0"/>
                <a:cs typeface="Ebrima" panose="02000000000000000000" pitchFamily="2" charset="0"/>
              </a:rPr>
              <a:t>“I, the Lord God, created all things, of which I have spoken, spiritually, before they were naturally upon the face of the earth…all things were before created; but spiritually were they created and made according to my word” </a:t>
            </a:r>
            <a:r>
              <a:rPr lang="en-US" sz="3300" dirty="0">
                <a:latin typeface="Georgia" panose="02040502050405020303" pitchFamily="18" charset="0"/>
                <a:ea typeface="Ebrima" panose="02000000000000000000" pitchFamily="2" charset="0"/>
                <a:cs typeface="Ebrima" panose="02000000000000000000" pitchFamily="2" charset="0"/>
              </a:rPr>
              <a:t>(Moses 3:5, 7)</a:t>
            </a:r>
            <a:endParaRPr lang="en-US" sz="4000" dirty="0">
              <a:ln>
                <a:solidFill>
                  <a:prstClr val="black">
                    <a:lumMod val="75000"/>
                    <a:lumOff val="25000"/>
                    <a:alpha val="10000"/>
                  </a:prstClr>
                </a:solidFill>
              </a:ln>
              <a:latin typeface="Georgia" panose="02040502050405020303" pitchFamily="18" charset="0"/>
              <a:ea typeface="Ebrima" panose="02000000000000000000" pitchFamily="2" charset="0"/>
              <a:cs typeface="Ebrima" panose="02000000000000000000" pitchFamily="2" charset="0"/>
            </a:endParaRPr>
          </a:p>
        </p:txBody>
      </p:sp>
      <p:pic>
        <p:nvPicPr>
          <p:cNvPr id="3" name="Picture 4" descr="Diagram, engineering drawing&#10;&#10;Description automatically generated">
            <a:extLst>
              <a:ext uri="{FF2B5EF4-FFF2-40B4-BE49-F238E27FC236}">
                <a16:creationId xmlns:a16="http://schemas.microsoft.com/office/drawing/2014/main" id="{F16CB637-FD40-4C75-8090-A87C0F34836F}"/>
              </a:ext>
            </a:extLst>
          </p:cNvPr>
          <p:cNvPicPr>
            <a:picLocks noChangeAspect="1"/>
          </p:cNvPicPr>
          <p:nvPr/>
        </p:nvPicPr>
        <p:blipFill>
          <a:blip r:embed="rId3"/>
          <a:stretch>
            <a:fillRect/>
          </a:stretch>
        </p:blipFill>
        <p:spPr>
          <a:xfrm>
            <a:off x="197428" y="391391"/>
            <a:ext cx="7086600" cy="5715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5664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564B4-9AAA-4A18-B27D-6D3F9CDEBA61}"/>
              </a:ext>
            </a:extLst>
          </p:cNvPr>
          <p:cNvSpPr>
            <a:spLocks noGrp="1"/>
          </p:cNvSpPr>
          <p:nvPr>
            <p:ph type="title"/>
          </p:nvPr>
        </p:nvSpPr>
        <p:spPr/>
        <p:txBody>
          <a:bodyPr/>
          <a:lstStyle/>
          <a:p>
            <a:endParaRPr lang="en-US"/>
          </a:p>
        </p:txBody>
      </p:sp>
      <p:pic>
        <p:nvPicPr>
          <p:cNvPr id="7" name="Content Placeholder 6" descr="Text&#10;&#10;Description automatically generated">
            <a:extLst>
              <a:ext uri="{FF2B5EF4-FFF2-40B4-BE49-F238E27FC236}">
                <a16:creationId xmlns:a16="http://schemas.microsoft.com/office/drawing/2014/main" id="{AC59B87C-05D6-4C62-BDA4-867794F2C9D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58386" y="230565"/>
            <a:ext cx="4264579" cy="63968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6499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people posing for a photo&#10;&#10;Description automatically generated">
            <a:extLst>
              <a:ext uri="{FF2B5EF4-FFF2-40B4-BE49-F238E27FC236}">
                <a16:creationId xmlns:a16="http://schemas.microsoft.com/office/drawing/2014/main" id="{65C4CB6B-77B4-4116-A71E-5BEC980B5DE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7273" b="1500"/>
          <a:stretch/>
        </p:blipFill>
        <p:spPr>
          <a:xfrm>
            <a:off x="276446" y="155500"/>
            <a:ext cx="11639107" cy="65469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Oval 6">
            <a:extLst>
              <a:ext uri="{FF2B5EF4-FFF2-40B4-BE49-F238E27FC236}">
                <a16:creationId xmlns:a16="http://schemas.microsoft.com/office/drawing/2014/main" id="{462ABF2B-BF88-44FE-A3B8-9242E2BC0A99}"/>
              </a:ext>
            </a:extLst>
          </p:cNvPr>
          <p:cNvSpPr/>
          <p:nvPr/>
        </p:nvSpPr>
        <p:spPr>
          <a:xfrm>
            <a:off x="2959395" y="990600"/>
            <a:ext cx="1219200" cy="1676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114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people posing for a photo&#10;&#10;Description automatically generated">
            <a:extLst>
              <a:ext uri="{FF2B5EF4-FFF2-40B4-BE49-F238E27FC236}">
                <a16:creationId xmlns:a16="http://schemas.microsoft.com/office/drawing/2014/main" id="{65C4CB6B-77B4-4116-A71E-5BEC980B5DE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7273" b="1500"/>
          <a:stretch/>
        </p:blipFill>
        <p:spPr>
          <a:xfrm>
            <a:off x="276446" y="155500"/>
            <a:ext cx="11639107" cy="65469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Oval 6">
            <a:extLst>
              <a:ext uri="{FF2B5EF4-FFF2-40B4-BE49-F238E27FC236}">
                <a16:creationId xmlns:a16="http://schemas.microsoft.com/office/drawing/2014/main" id="{462ABF2B-BF88-44FE-A3B8-9242E2BC0A99}"/>
              </a:ext>
            </a:extLst>
          </p:cNvPr>
          <p:cNvSpPr/>
          <p:nvPr/>
        </p:nvSpPr>
        <p:spPr>
          <a:xfrm>
            <a:off x="2959395" y="990600"/>
            <a:ext cx="1219200" cy="1676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8A07644-F4B1-4F9A-AD19-2E8D78672474}"/>
              </a:ext>
            </a:extLst>
          </p:cNvPr>
          <p:cNvSpPr/>
          <p:nvPr/>
        </p:nvSpPr>
        <p:spPr>
          <a:xfrm>
            <a:off x="4876799" y="207339"/>
            <a:ext cx="1219200" cy="1676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491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Rot="1" noChangeArrowheads="1"/>
          </p:cNvSpPr>
          <p:nvPr>
            <p:ph type="title"/>
          </p:nvPr>
        </p:nvSpPr>
        <p:spPr>
          <a:xfrm>
            <a:off x="278420" y="4711486"/>
            <a:ext cx="3311494" cy="542441"/>
          </a:xfrm>
        </p:spPr>
        <p:txBody>
          <a:bodyPr>
            <a:normAutofit fontScale="90000"/>
          </a:bodyPr>
          <a:lstStyle/>
          <a:p>
            <a:pPr algn="ctr">
              <a:defRPr/>
            </a:pPr>
            <a:r>
              <a:rPr lang="en-US" altLang="en-US" sz="2400" dirty="0">
                <a:latin typeface="Georgia" panose="02040502050405020303" pitchFamily="18" charset="0"/>
              </a:rPr>
              <a:t>Elder Richard G. Scott</a:t>
            </a:r>
            <a:br>
              <a:rPr lang="en-US" altLang="en-US" sz="1600" dirty="0"/>
            </a:br>
            <a:endParaRPr lang="en-US" altLang="en-US" sz="1600" dirty="0"/>
          </a:p>
        </p:txBody>
      </p:sp>
      <p:sp>
        <p:nvSpPr>
          <p:cNvPr id="455683" name="Rectangle 3"/>
          <p:cNvSpPr>
            <a:spLocks noGrp="1" noChangeArrowheads="1"/>
          </p:cNvSpPr>
          <p:nvPr>
            <p:ph type="body" sz="half" idx="1"/>
          </p:nvPr>
        </p:nvSpPr>
        <p:spPr>
          <a:xfrm>
            <a:off x="3766068" y="314534"/>
            <a:ext cx="8201734" cy="6828702"/>
          </a:xfrm>
        </p:spPr>
        <p:txBody>
          <a:bodyPr>
            <a:normAutofit lnSpcReduction="10000"/>
          </a:bodyPr>
          <a:lstStyle/>
          <a:p>
            <a:pPr marL="0" indent="0">
              <a:buNone/>
              <a:defRPr/>
            </a:pPr>
            <a:r>
              <a:rPr lang="en-US" sz="3400" dirty="0">
                <a:latin typeface="Georgia" panose="02040502050405020303" pitchFamily="18" charset="0"/>
              </a:rPr>
              <a:t>“You need a retreat of peace and quiet where periodically you can ponder and let the Lord establish the direction in your life… Sometime soon you may benefit from taking this personal inventory:</a:t>
            </a:r>
          </a:p>
          <a:p>
            <a:pPr marL="0" indent="0">
              <a:defRPr/>
            </a:pPr>
            <a:r>
              <a:rPr lang="en-US" sz="3400" dirty="0">
                <a:latin typeface="Georgia" panose="02040502050405020303" pitchFamily="18" charset="0"/>
              </a:rPr>
              <a:t> </a:t>
            </a:r>
            <a:r>
              <a:rPr lang="en-US" sz="3400" i="1" dirty="0">
                <a:latin typeface="Georgia" panose="02040502050405020303" pitchFamily="18" charset="0"/>
              </a:rPr>
              <a:t>What are my highest priorities of life?</a:t>
            </a:r>
          </a:p>
          <a:p>
            <a:pPr marL="0" indent="0">
              <a:defRPr/>
            </a:pPr>
            <a:r>
              <a:rPr lang="en-US" sz="3400" i="1" dirty="0">
                <a:latin typeface="Georgia" panose="02040502050405020303" pitchFamily="18" charset="0"/>
              </a:rPr>
              <a:t>How do I use my discretionary time? Is some of it consistently used for my highest priorities?</a:t>
            </a:r>
          </a:p>
          <a:p>
            <a:pPr marL="0" indent="0">
              <a:defRPr/>
            </a:pPr>
            <a:r>
              <a:rPr lang="en-US" sz="3400" i="1" dirty="0">
                <a:latin typeface="Georgia" panose="02040502050405020303" pitchFamily="18" charset="0"/>
              </a:rPr>
              <a:t>Is there anything I know I should not be doing? If so, I will stop now.</a:t>
            </a:r>
          </a:p>
          <a:p>
            <a:pPr marL="0" indent="0" algn="ctr">
              <a:buNone/>
              <a:defRPr/>
            </a:pPr>
            <a:endParaRPr lang="en-US" altLang="en-US" sz="800" i="1" dirty="0">
              <a:latin typeface="Georgia" panose="02040502050405020303" pitchFamily="18" charset="0"/>
            </a:endParaRPr>
          </a:p>
          <a:p>
            <a:pPr marL="0" indent="0">
              <a:buNone/>
              <a:defRPr/>
            </a:pPr>
            <a:r>
              <a:rPr lang="en-US" altLang="en-US" sz="800" i="1" dirty="0">
                <a:latin typeface="Georgia" panose="02040502050405020303" pitchFamily="18" charset="0"/>
              </a:rPr>
              <a:t>               </a:t>
            </a:r>
            <a:r>
              <a:rPr lang="en-US" altLang="en-US" sz="2400" dirty="0">
                <a:latin typeface="Georgia" panose="02040502050405020303" pitchFamily="18" charset="0"/>
              </a:rPr>
              <a:t>“</a:t>
            </a:r>
            <a:r>
              <a:rPr lang="en-US" altLang="en-US" sz="2400" i="1" dirty="0">
                <a:latin typeface="Georgia" panose="02040502050405020303" pitchFamily="18" charset="0"/>
              </a:rPr>
              <a:t>To Acquire Knowledge…</a:t>
            </a:r>
            <a:r>
              <a:rPr lang="en-US" altLang="en-US" sz="2400" dirty="0">
                <a:latin typeface="Georgia" panose="02040502050405020303" pitchFamily="18" charset="0"/>
              </a:rPr>
              <a:t>”  </a:t>
            </a:r>
            <a:r>
              <a:rPr lang="en-US" altLang="en-US" sz="2400" u="sng" dirty="0">
                <a:latin typeface="Georgia" panose="02040502050405020303" pitchFamily="18" charset="0"/>
              </a:rPr>
              <a:t>http://speeches.byu.edu</a:t>
            </a:r>
            <a:endParaRPr lang="en-US" sz="2400" i="1" dirty="0">
              <a:latin typeface="Georgia" panose="02040502050405020303" pitchFamily="18" charset="0"/>
            </a:endParaRPr>
          </a:p>
        </p:txBody>
      </p:sp>
      <p:pic>
        <p:nvPicPr>
          <p:cNvPr id="15364" name="Picture 6" descr="Scott-crop"/>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23200" y="487680"/>
            <a:ext cx="3021933" cy="40339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0DA2F4C4-7D0C-9E45-A59F-B79DBB27CE4B}"/>
              </a:ext>
            </a:extLst>
          </p:cNvPr>
          <p:cNvCxnSpPr>
            <a:cxnSpLocks/>
          </p:cNvCxnSpPr>
          <p:nvPr/>
        </p:nvCxnSpPr>
        <p:spPr>
          <a:xfrm>
            <a:off x="4071498" y="6205003"/>
            <a:ext cx="741472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Scott retreat of peace for direction">
            <a:hlinkClick r:id="" action="ppaction://media"/>
            <a:extLst>
              <a:ext uri="{FF2B5EF4-FFF2-40B4-BE49-F238E27FC236}">
                <a16:creationId xmlns:a16="http://schemas.microsoft.com/office/drawing/2014/main" id="{AB839424-6F5B-475C-83A3-24BE9A8349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7808" y="5783105"/>
            <a:ext cx="406400" cy="406400"/>
          </a:xfrm>
          <a:prstGeom prst="rect">
            <a:avLst/>
          </a:prstGeom>
        </p:spPr>
      </p:pic>
    </p:spTree>
    <p:extLst>
      <p:ext uri="{BB962C8B-B14F-4D97-AF65-F5344CB8AC3E}">
        <p14:creationId xmlns:p14="http://schemas.microsoft.com/office/powerpoint/2010/main" val="231289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7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331694B-5AD6-4C75-BE7B-2B55BC5369C6}"/>
              </a:ext>
            </a:extLst>
          </p:cNvPr>
          <p:cNvPicPr>
            <a:picLocks noChangeAspect="1"/>
          </p:cNvPicPr>
          <p:nvPr/>
        </p:nvPicPr>
        <p:blipFill rotWithShape="1">
          <a:blip r:embed="rId3"/>
          <a:srcRect l="34958" t="34350" r="34279" b="7571"/>
          <a:stretch/>
        </p:blipFill>
        <p:spPr>
          <a:xfrm>
            <a:off x="3168292" y="319822"/>
            <a:ext cx="5855416" cy="6218355"/>
          </a:xfrm>
          <a:prstGeom prst="rect">
            <a:avLst/>
          </a:prstGeom>
        </p:spPr>
      </p:pic>
    </p:spTree>
    <p:extLst>
      <p:ext uri="{BB962C8B-B14F-4D97-AF65-F5344CB8AC3E}">
        <p14:creationId xmlns:p14="http://schemas.microsoft.com/office/powerpoint/2010/main" val="3702582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Content Placeholder 3">
            <a:extLst>
              <a:ext uri="{FF2B5EF4-FFF2-40B4-BE49-F238E27FC236}">
                <a16:creationId xmlns:a16="http://schemas.microsoft.com/office/drawing/2014/main" id="{09A4F9AD-2EE3-497C-AAE2-A695BB1CCCE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tretch/>
        </p:blipFill>
        <p:spPr>
          <a:xfrm>
            <a:off x="3457821" y="68263"/>
            <a:ext cx="5276357" cy="6721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5625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29471E-0646-41CD-A450-EC21EC170CB9}"/>
              </a:ext>
            </a:extLst>
          </p:cNvPr>
          <p:cNvSpPr>
            <a:spLocks noGrp="1"/>
          </p:cNvSpPr>
          <p:nvPr>
            <p:ph idx="1"/>
          </p:nvPr>
        </p:nvSpPr>
        <p:spPr>
          <a:xfrm>
            <a:off x="3374433" y="2417736"/>
            <a:ext cx="7583156" cy="898901"/>
          </a:xfrm>
        </p:spPr>
        <p:txBody>
          <a:bodyPr>
            <a:normAutofit fontScale="92500" lnSpcReduction="20000"/>
          </a:bodyPr>
          <a:lstStyle/>
          <a:p>
            <a:pPr marL="36900" indent="0">
              <a:buNone/>
            </a:pPr>
            <a:r>
              <a:rPr lang="en-US" dirty="0">
                <a:latin typeface="Georgia" panose="02040502050405020303" pitchFamily="18" charset="0"/>
              </a:rPr>
              <a:t>Under God’s direction, Jesus Christ created the earth</a:t>
            </a:r>
          </a:p>
        </p:txBody>
      </p:sp>
      <p:sp>
        <p:nvSpPr>
          <p:cNvPr id="4" name="Oval 3">
            <a:extLst>
              <a:ext uri="{FF2B5EF4-FFF2-40B4-BE49-F238E27FC236}">
                <a16:creationId xmlns:a16="http://schemas.microsoft.com/office/drawing/2014/main" id="{D042B6D2-DCAE-4724-B219-6DAC6CCF0E8B}"/>
              </a:ext>
            </a:extLst>
          </p:cNvPr>
          <p:cNvSpPr/>
          <p:nvPr/>
        </p:nvSpPr>
        <p:spPr>
          <a:xfrm>
            <a:off x="614475" y="2231761"/>
            <a:ext cx="2407693" cy="1405450"/>
          </a:xfrm>
          <a:prstGeom prst="ellipse">
            <a:avLst/>
          </a:prstGeom>
          <a:solidFill>
            <a:schemeClr val="tx2">
              <a:lumMod val="2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F0BCF0B-BAB3-40AD-A508-11D12B72C464}"/>
              </a:ext>
            </a:extLst>
          </p:cNvPr>
          <p:cNvSpPr/>
          <p:nvPr/>
        </p:nvSpPr>
        <p:spPr>
          <a:xfrm>
            <a:off x="598977" y="3793078"/>
            <a:ext cx="2407693" cy="1405450"/>
          </a:xfrm>
          <a:prstGeom prst="ellipse">
            <a:avLst/>
          </a:prstGeom>
          <a:solidFill>
            <a:schemeClr val="tx2">
              <a:lumMod val="2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4B66B59-9E58-4B81-B922-6A0DAD0D819B}"/>
              </a:ext>
            </a:extLst>
          </p:cNvPr>
          <p:cNvSpPr/>
          <p:nvPr/>
        </p:nvSpPr>
        <p:spPr>
          <a:xfrm>
            <a:off x="614475" y="5400889"/>
            <a:ext cx="2407693" cy="1405450"/>
          </a:xfrm>
          <a:prstGeom prst="ellipse">
            <a:avLst/>
          </a:prstGeom>
          <a:solidFill>
            <a:schemeClr val="tx2">
              <a:lumMod val="2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C9FD195B-7FE9-4112-9539-4112F9DBB1B1}"/>
              </a:ext>
            </a:extLst>
          </p:cNvPr>
          <p:cNvSpPr txBox="1">
            <a:spLocks/>
          </p:cNvSpPr>
          <p:nvPr/>
        </p:nvSpPr>
        <p:spPr>
          <a:xfrm>
            <a:off x="3371849" y="3995985"/>
            <a:ext cx="7580572" cy="1040964"/>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10000"/>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Arial" panose="020B0604020202020204" pitchFamily="34" charset="0"/>
              <a:buNone/>
            </a:pPr>
            <a:r>
              <a:rPr lang="en-US" dirty="0">
                <a:latin typeface="Georgia" panose="02040502050405020303" pitchFamily="18" charset="0"/>
              </a:rPr>
              <a:t>Jesus Christ created things “spiritually” before they were created “physically.”</a:t>
            </a:r>
          </a:p>
        </p:txBody>
      </p:sp>
      <p:sp>
        <p:nvSpPr>
          <p:cNvPr id="14" name="TextBox 13">
            <a:extLst>
              <a:ext uri="{FF2B5EF4-FFF2-40B4-BE49-F238E27FC236}">
                <a16:creationId xmlns:a16="http://schemas.microsoft.com/office/drawing/2014/main" id="{5E1054C6-08A1-4B3F-A027-487ADE8AE1B2}"/>
              </a:ext>
            </a:extLst>
          </p:cNvPr>
          <p:cNvSpPr txBox="1"/>
          <p:nvPr/>
        </p:nvSpPr>
        <p:spPr>
          <a:xfrm>
            <a:off x="966740" y="2726252"/>
            <a:ext cx="1653328" cy="461665"/>
          </a:xfrm>
          <a:prstGeom prst="rect">
            <a:avLst/>
          </a:prstGeom>
          <a:solidFill>
            <a:schemeClr val="tx2">
              <a:lumMod val="25000"/>
            </a:schemeClr>
          </a:solidFill>
          <a:ln>
            <a:noFill/>
          </a:ln>
        </p:spPr>
        <p:txBody>
          <a:bodyPr wrap="square" rtlCol="0">
            <a:spAutoFit/>
          </a:bodyPr>
          <a:lstStyle/>
          <a:p>
            <a:pPr algn="ctr"/>
            <a:r>
              <a:rPr lang="en-US" sz="2400" dirty="0">
                <a:latin typeface="Georgia" panose="02040502050405020303" pitchFamily="18" charset="0"/>
              </a:rPr>
              <a:t>Doctrine</a:t>
            </a:r>
          </a:p>
        </p:txBody>
      </p:sp>
      <p:sp>
        <p:nvSpPr>
          <p:cNvPr id="15" name="TextBox 14">
            <a:extLst>
              <a:ext uri="{FF2B5EF4-FFF2-40B4-BE49-F238E27FC236}">
                <a16:creationId xmlns:a16="http://schemas.microsoft.com/office/drawing/2014/main" id="{8BB29A20-773E-4D9A-B89E-2CFB80DD8755}"/>
              </a:ext>
            </a:extLst>
          </p:cNvPr>
          <p:cNvSpPr txBox="1"/>
          <p:nvPr/>
        </p:nvSpPr>
        <p:spPr>
          <a:xfrm>
            <a:off x="834205" y="4286874"/>
            <a:ext cx="2030511" cy="461665"/>
          </a:xfrm>
          <a:prstGeom prst="rect">
            <a:avLst/>
          </a:prstGeom>
          <a:solidFill>
            <a:schemeClr val="tx2">
              <a:lumMod val="25000"/>
            </a:schemeClr>
          </a:solidFill>
          <a:ln>
            <a:noFill/>
          </a:ln>
        </p:spPr>
        <p:txBody>
          <a:bodyPr wrap="square" rtlCol="0">
            <a:spAutoFit/>
          </a:bodyPr>
          <a:lstStyle/>
          <a:p>
            <a:pPr algn="ctr"/>
            <a:r>
              <a:rPr lang="en-US" sz="2400" dirty="0">
                <a:latin typeface="Georgia" panose="02040502050405020303" pitchFamily="18" charset="0"/>
              </a:rPr>
              <a:t>Principle</a:t>
            </a:r>
          </a:p>
        </p:txBody>
      </p:sp>
      <p:sp>
        <p:nvSpPr>
          <p:cNvPr id="16" name="TextBox 15">
            <a:extLst>
              <a:ext uri="{FF2B5EF4-FFF2-40B4-BE49-F238E27FC236}">
                <a16:creationId xmlns:a16="http://schemas.microsoft.com/office/drawing/2014/main" id="{A19A4789-140C-4384-9AFC-8562F4F93BAB}"/>
              </a:ext>
            </a:extLst>
          </p:cNvPr>
          <p:cNvSpPr txBox="1"/>
          <p:nvPr/>
        </p:nvSpPr>
        <p:spPr>
          <a:xfrm>
            <a:off x="831021" y="5895380"/>
            <a:ext cx="2070472" cy="461665"/>
          </a:xfrm>
          <a:prstGeom prst="rect">
            <a:avLst/>
          </a:prstGeom>
          <a:solidFill>
            <a:schemeClr val="tx2">
              <a:lumMod val="25000"/>
            </a:schemeClr>
          </a:solidFill>
          <a:ln>
            <a:noFill/>
          </a:ln>
        </p:spPr>
        <p:txBody>
          <a:bodyPr wrap="square" rtlCol="0">
            <a:spAutoFit/>
          </a:bodyPr>
          <a:lstStyle/>
          <a:p>
            <a:pPr algn="ctr"/>
            <a:r>
              <a:rPr lang="en-US" sz="2400" dirty="0">
                <a:latin typeface="Georgia" panose="02040502050405020303" pitchFamily="18" charset="0"/>
              </a:rPr>
              <a:t>Application</a:t>
            </a:r>
          </a:p>
        </p:txBody>
      </p:sp>
      <p:sp>
        <p:nvSpPr>
          <p:cNvPr id="17" name="Content Placeholder 2">
            <a:extLst>
              <a:ext uri="{FF2B5EF4-FFF2-40B4-BE49-F238E27FC236}">
                <a16:creationId xmlns:a16="http://schemas.microsoft.com/office/drawing/2014/main" id="{0F993814-7F00-4383-8CA3-38A461898312}"/>
              </a:ext>
            </a:extLst>
          </p:cNvPr>
          <p:cNvSpPr txBox="1">
            <a:spLocks/>
          </p:cNvSpPr>
          <p:nvPr/>
        </p:nvSpPr>
        <p:spPr>
          <a:xfrm>
            <a:off x="3369265" y="5895380"/>
            <a:ext cx="7583156" cy="670740"/>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Arial" panose="020B0604020202020204" pitchFamily="34" charset="0"/>
              <a:buNone/>
            </a:pPr>
            <a:r>
              <a:rPr lang="en-US" dirty="0"/>
              <a:t>_________________________</a:t>
            </a:r>
          </a:p>
        </p:txBody>
      </p:sp>
      <p:pic>
        <p:nvPicPr>
          <p:cNvPr id="2" name="Picture 4" descr="Diagram, engineering drawing&#10;&#10;Description automatically generated">
            <a:extLst>
              <a:ext uri="{FF2B5EF4-FFF2-40B4-BE49-F238E27FC236}">
                <a16:creationId xmlns:a16="http://schemas.microsoft.com/office/drawing/2014/main" id="{F6F21342-6524-4CED-B653-79626AF1E651}"/>
              </a:ext>
            </a:extLst>
          </p:cNvPr>
          <p:cNvPicPr>
            <a:picLocks noChangeAspect="1"/>
          </p:cNvPicPr>
          <p:nvPr/>
        </p:nvPicPr>
        <p:blipFill>
          <a:blip r:embed="rId2"/>
          <a:stretch>
            <a:fillRect/>
          </a:stretch>
        </p:blipFill>
        <p:spPr>
          <a:xfrm>
            <a:off x="4769428" y="211282"/>
            <a:ext cx="2639291" cy="20989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3641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F40929A-A91B-42FD-A16E-B30481DEDFA8}"/>
              </a:ext>
            </a:extLst>
          </p:cNvPr>
          <p:cNvSpPr>
            <a:spLocks noGrp="1"/>
          </p:cNvSpPr>
          <p:nvPr>
            <p:ph idx="1"/>
          </p:nvPr>
        </p:nvSpPr>
        <p:spPr>
          <a:xfrm>
            <a:off x="4169044" y="477030"/>
            <a:ext cx="7315199" cy="5908272"/>
          </a:xfrm>
        </p:spPr>
        <p:txBody>
          <a:bodyPr>
            <a:normAutofit/>
          </a:bodyPr>
          <a:lstStyle/>
          <a:p>
            <a:pPr marL="36900" indent="0" algn="ctr">
              <a:spcBef>
                <a:spcPts val="0"/>
              </a:spcBef>
              <a:spcAft>
                <a:spcPts val="0"/>
              </a:spcAft>
              <a:buNone/>
            </a:pPr>
            <a:r>
              <a:rPr lang="en-US" sz="4000" dirty="0">
                <a:latin typeface="Georgia" panose="02040502050405020303" pitchFamily="18" charset="0"/>
              </a:rPr>
              <a:t>“Therefore shall a man leave his father and his mother, and shall cleave unto his wife: and they shall be one flesh.”</a:t>
            </a:r>
          </a:p>
        </p:txBody>
      </p:sp>
      <p:pic>
        <p:nvPicPr>
          <p:cNvPr id="4" name="Picture 4" descr="Perception and women in the gospel of Jesus Christ - Deseret News">
            <a:extLst>
              <a:ext uri="{FF2B5EF4-FFF2-40B4-BE49-F238E27FC236}">
                <a16:creationId xmlns:a16="http://schemas.microsoft.com/office/drawing/2014/main" id="{1897A65B-C4DA-4980-9C89-6A72EFBBAD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18" r="7977"/>
          <a:stretch/>
        </p:blipFill>
        <p:spPr bwMode="auto">
          <a:xfrm>
            <a:off x="311180" y="225652"/>
            <a:ext cx="3532966" cy="31999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AB469A5-F056-4C2E-B5D9-E6326524B5DA}"/>
              </a:ext>
            </a:extLst>
          </p:cNvPr>
          <p:cNvSpPr txBox="1"/>
          <p:nvPr/>
        </p:nvSpPr>
        <p:spPr>
          <a:xfrm>
            <a:off x="479157" y="3087041"/>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Lowell Bruce Bennett</a:t>
            </a:r>
          </a:p>
        </p:txBody>
      </p:sp>
      <p:sp>
        <p:nvSpPr>
          <p:cNvPr id="6" name="TextBox 5">
            <a:extLst>
              <a:ext uri="{FF2B5EF4-FFF2-40B4-BE49-F238E27FC236}">
                <a16:creationId xmlns:a16="http://schemas.microsoft.com/office/drawing/2014/main" id="{67EB93F6-9602-4379-A321-28A3CD9CE4E7}"/>
              </a:ext>
            </a:extLst>
          </p:cNvPr>
          <p:cNvSpPr txBox="1"/>
          <p:nvPr/>
        </p:nvSpPr>
        <p:spPr>
          <a:xfrm>
            <a:off x="707757" y="3930132"/>
            <a:ext cx="2514600" cy="461665"/>
          </a:xfrm>
          <a:prstGeom prst="rect">
            <a:avLst/>
          </a:prstGeom>
          <a:noFill/>
        </p:spPr>
        <p:txBody>
          <a:bodyPr wrap="square">
            <a:spAutoFit/>
          </a:bodyPr>
          <a:lstStyle/>
          <a:p>
            <a:r>
              <a:rPr lang="en-US" sz="2400" dirty="0">
                <a:latin typeface="Georgia" panose="02040502050405020303" pitchFamily="18" charset="0"/>
              </a:rPr>
              <a:t>Genesis 2:24</a:t>
            </a:r>
            <a:endParaRPr lang="en-US" sz="2400" dirty="0"/>
          </a:p>
        </p:txBody>
      </p:sp>
    </p:spTree>
    <p:extLst>
      <p:ext uri="{BB962C8B-B14F-4D97-AF65-F5344CB8AC3E}">
        <p14:creationId xmlns:p14="http://schemas.microsoft.com/office/powerpoint/2010/main" val="398074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F40929A-A91B-42FD-A16E-B30481DEDFA8}"/>
              </a:ext>
            </a:extLst>
          </p:cNvPr>
          <p:cNvSpPr>
            <a:spLocks noGrp="1"/>
          </p:cNvSpPr>
          <p:nvPr>
            <p:ph idx="1"/>
          </p:nvPr>
        </p:nvSpPr>
        <p:spPr>
          <a:xfrm>
            <a:off x="4169044" y="477030"/>
            <a:ext cx="7315199" cy="5908272"/>
          </a:xfrm>
        </p:spPr>
        <p:txBody>
          <a:bodyPr>
            <a:noAutofit/>
          </a:bodyPr>
          <a:lstStyle/>
          <a:p>
            <a:pPr marL="36900" indent="0">
              <a:spcBef>
                <a:spcPts val="0"/>
              </a:spcBef>
              <a:spcAft>
                <a:spcPts val="0"/>
              </a:spcAft>
              <a:buNone/>
            </a:pPr>
            <a:r>
              <a:rPr lang="en-US" dirty="0">
                <a:latin typeface="Georgia" panose="02040502050405020303" pitchFamily="18" charset="0"/>
              </a:rPr>
              <a:t>“The Pharisees also came unto him, tempting him, and saying unto him, Is it lawful for a man to put away his wife for every cause?”</a:t>
            </a:r>
          </a:p>
        </p:txBody>
      </p:sp>
      <p:sp>
        <p:nvSpPr>
          <p:cNvPr id="6" name="TextBox 5">
            <a:extLst>
              <a:ext uri="{FF2B5EF4-FFF2-40B4-BE49-F238E27FC236}">
                <a16:creationId xmlns:a16="http://schemas.microsoft.com/office/drawing/2014/main" id="{67EB93F6-9602-4379-A321-28A3CD9CE4E7}"/>
              </a:ext>
            </a:extLst>
          </p:cNvPr>
          <p:cNvSpPr txBox="1"/>
          <p:nvPr/>
        </p:nvSpPr>
        <p:spPr>
          <a:xfrm>
            <a:off x="707757" y="3930132"/>
            <a:ext cx="2514600" cy="461665"/>
          </a:xfrm>
          <a:prstGeom prst="rect">
            <a:avLst/>
          </a:prstGeom>
          <a:noFill/>
        </p:spPr>
        <p:txBody>
          <a:bodyPr wrap="square">
            <a:spAutoFit/>
          </a:bodyPr>
          <a:lstStyle/>
          <a:p>
            <a:r>
              <a:rPr lang="en-US" sz="2400" dirty="0">
                <a:latin typeface="Georgia" panose="02040502050405020303" pitchFamily="18" charset="0"/>
              </a:rPr>
              <a:t>Matthew 19:4-9</a:t>
            </a:r>
            <a:endParaRPr lang="en-US" sz="2400" dirty="0"/>
          </a:p>
        </p:txBody>
      </p:sp>
      <p:pic>
        <p:nvPicPr>
          <p:cNvPr id="10" name="Picture 4" descr="Perception and women in the gospel of Jesus Christ - Deseret News">
            <a:extLst>
              <a:ext uri="{FF2B5EF4-FFF2-40B4-BE49-F238E27FC236}">
                <a16:creationId xmlns:a16="http://schemas.microsoft.com/office/drawing/2014/main" id="{C5F2503B-7D47-4F4F-9987-F1E7F148E2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18" r="7977"/>
          <a:stretch/>
        </p:blipFill>
        <p:spPr bwMode="auto">
          <a:xfrm>
            <a:off x="311180" y="225652"/>
            <a:ext cx="3532966" cy="31999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3BA96C8-9734-45CE-8B1F-1086D11B9451}"/>
              </a:ext>
            </a:extLst>
          </p:cNvPr>
          <p:cNvSpPr txBox="1"/>
          <p:nvPr/>
        </p:nvSpPr>
        <p:spPr>
          <a:xfrm>
            <a:off x="479157" y="3087041"/>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Lowell Bruce Bennett</a:t>
            </a:r>
          </a:p>
        </p:txBody>
      </p:sp>
    </p:spTree>
    <p:extLst>
      <p:ext uri="{BB962C8B-B14F-4D97-AF65-F5344CB8AC3E}">
        <p14:creationId xmlns:p14="http://schemas.microsoft.com/office/powerpoint/2010/main" val="312522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740EF4-C6FB-433B-BD64-0462B1174E83}"/>
              </a:ext>
            </a:extLst>
          </p:cNvPr>
          <p:cNvSpPr txBox="1"/>
          <p:nvPr/>
        </p:nvSpPr>
        <p:spPr>
          <a:xfrm>
            <a:off x="112295" y="304800"/>
            <a:ext cx="7202906" cy="6494085"/>
          </a:xfrm>
          <a:prstGeom prst="rect">
            <a:avLst/>
          </a:prstGeom>
          <a:noFill/>
        </p:spPr>
        <p:txBody>
          <a:bodyPr wrap="square">
            <a:spAutoFit/>
          </a:bodyPr>
          <a:lstStyle/>
          <a:p>
            <a:r>
              <a:rPr lang="en-US" sz="3200" dirty="0">
                <a:latin typeface="Georgia" panose="02040502050405020303" pitchFamily="18" charset="0"/>
              </a:rPr>
              <a:t>“The Lord had shown unto me, Abraham, the intelligences that were organized before the world was; and among all these there were many of the noble and great ones; And God saw these souls that they were good, and he stood in the midst of them, and he said: These I will make my rulers; for he stood among those that were spirits, and he saw that they were good; and he said unto me: Abraham, thou art one of them; thou </a:t>
            </a:r>
            <a:r>
              <a:rPr lang="en-US" sz="3200" dirty="0" err="1">
                <a:latin typeface="Georgia" panose="02040502050405020303" pitchFamily="18" charset="0"/>
              </a:rPr>
              <a:t>wast</a:t>
            </a:r>
            <a:r>
              <a:rPr lang="en-US" sz="3200" dirty="0">
                <a:latin typeface="Georgia" panose="02040502050405020303" pitchFamily="18" charset="0"/>
              </a:rPr>
              <a:t> chosen before thou </a:t>
            </a:r>
            <a:r>
              <a:rPr lang="en-US" sz="3200" dirty="0" err="1">
                <a:latin typeface="Georgia" panose="02040502050405020303" pitchFamily="18" charset="0"/>
              </a:rPr>
              <a:t>wast</a:t>
            </a:r>
            <a:r>
              <a:rPr lang="en-US" sz="3200" dirty="0">
                <a:latin typeface="Georgia" panose="02040502050405020303" pitchFamily="18" charset="0"/>
              </a:rPr>
              <a:t> born.</a:t>
            </a:r>
          </a:p>
        </p:txBody>
      </p:sp>
      <p:pic>
        <p:nvPicPr>
          <p:cNvPr id="1026" name="Picture 2">
            <a:extLst>
              <a:ext uri="{FF2B5EF4-FFF2-40B4-BE49-F238E27FC236}">
                <a16:creationId xmlns:a16="http://schemas.microsoft.com/office/drawing/2014/main" id="{C90125DE-E689-486D-96B3-FD00A3897B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623" r="24391"/>
          <a:stretch/>
        </p:blipFill>
        <p:spPr bwMode="auto">
          <a:xfrm>
            <a:off x="7406421" y="462695"/>
            <a:ext cx="4601569" cy="4269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0DAE70B-4166-45D3-A08A-B1335FC3116A}"/>
              </a:ext>
            </a:extLst>
          </p:cNvPr>
          <p:cNvSpPr txBox="1"/>
          <p:nvPr/>
        </p:nvSpPr>
        <p:spPr>
          <a:xfrm>
            <a:off x="7886108" y="4890315"/>
            <a:ext cx="383565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latin typeface="Georgia"/>
              </a:rPr>
              <a:t>Abraham 3:22-27</a:t>
            </a:r>
          </a:p>
        </p:txBody>
      </p:sp>
    </p:spTree>
    <p:extLst>
      <p:ext uri="{BB962C8B-B14F-4D97-AF65-F5344CB8AC3E}">
        <p14:creationId xmlns:p14="http://schemas.microsoft.com/office/powerpoint/2010/main" val="85718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F40929A-A91B-42FD-A16E-B30481DEDFA8}"/>
              </a:ext>
            </a:extLst>
          </p:cNvPr>
          <p:cNvSpPr>
            <a:spLocks noGrp="1"/>
          </p:cNvSpPr>
          <p:nvPr>
            <p:ph idx="1"/>
          </p:nvPr>
        </p:nvSpPr>
        <p:spPr>
          <a:xfrm>
            <a:off x="4169044" y="477030"/>
            <a:ext cx="7547675" cy="5908272"/>
          </a:xfrm>
        </p:spPr>
        <p:txBody>
          <a:bodyPr>
            <a:noAutofit/>
          </a:bodyPr>
          <a:lstStyle/>
          <a:p>
            <a:pPr marL="36900" indent="0">
              <a:spcBef>
                <a:spcPts val="0"/>
              </a:spcBef>
              <a:spcAft>
                <a:spcPts val="0"/>
              </a:spcAft>
              <a:buNone/>
            </a:pPr>
            <a:r>
              <a:rPr lang="en-US" dirty="0">
                <a:latin typeface="Georgia" panose="02040502050405020303" pitchFamily="18" charset="0"/>
              </a:rPr>
              <a:t>“[Jesus] answered and said unto them, Have ye not read, that he which made them at the beginning made them male and female, And said, For this cause shall a man leave father and mother, and shall cleave to his wife: and they twain shall be one flesh? Wherefore they are no more twain, but one flesh. What therefore God hath joined together, let not man put asunder.”</a:t>
            </a:r>
          </a:p>
        </p:txBody>
      </p:sp>
      <p:sp>
        <p:nvSpPr>
          <p:cNvPr id="6" name="TextBox 5">
            <a:extLst>
              <a:ext uri="{FF2B5EF4-FFF2-40B4-BE49-F238E27FC236}">
                <a16:creationId xmlns:a16="http://schemas.microsoft.com/office/drawing/2014/main" id="{67EB93F6-9602-4379-A321-28A3CD9CE4E7}"/>
              </a:ext>
            </a:extLst>
          </p:cNvPr>
          <p:cNvSpPr txBox="1"/>
          <p:nvPr/>
        </p:nvSpPr>
        <p:spPr>
          <a:xfrm>
            <a:off x="707757" y="3930132"/>
            <a:ext cx="2514600" cy="461665"/>
          </a:xfrm>
          <a:prstGeom prst="rect">
            <a:avLst/>
          </a:prstGeom>
          <a:noFill/>
        </p:spPr>
        <p:txBody>
          <a:bodyPr wrap="square">
            <a:spAutoFit/>
          </a:bodyPr>
          <a:lstStyle/>
          <a:p>
            <a:r>
              <a:rPr lang="en-US" sz="2400" dirty="0">
                <a:latin typeface="Georgia" panose="02040502050405020303" pitchFamily="18" charset="0"/>
              </a:rPr>
              <a:t>Matthew 19:4-9</a:t>
            </a:r>
            <a:endParaRPr lang="en-US" sz="2400" dirty="0"/>
          </a:p>
        </p:txBody>
      </p:sp>
      <p:pic>
        <p:nvPicPr>
          <p:cNvPr id="7" name="Picture 4" descr="Perception and women in the gospel of Jesus Christ - Deseret News">
            <a:extLst>
              <a:ext uri="{FF2B5EF4-FFF2-40B4-BE49-F238E27FC236}">
                <a16:creationId xmlns:a16="http://schemas.microsoft.com/office/drawing/2014/main" id="{2E748173-7605-475E-B2CC-24D507D0E4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18" r="7977"/>
          <a:stretch/>
        </p:blipFill>
        <p:spPr bwMode="auto">
          <a:xfrm>
            <a:off x="311180" y="225652"/>
            <a:ext cx="3532966" cy="31999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C13101F-0240-493F-9D41-2E4FBC7C97F7}"/>
              </a:ext>
            </a:extLst>
          </p:cNvPr>
          <p:cNvSpPr txBox="1"/>
          <p:nvPr/>
        </p:nvSpPr>
        <p:spPr>
          <a:xfrm>
            <a:off x="479157" y="3087041"/>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Lowell Bruce Bennett</a:t>
            </a:r>
          </a:p>
        </p:txBody>
      </p:sp>
    </p:spTree>
    <p:extLst>
      <p:ext uri="{BB962C8B-B14F-4D97-AF65-F5344CB8AC3E}">
        <p14:creationId xmlns:p14="http://schemas.microsoft.com/office/powerpoint/2010/main" val="281651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F40929A-A91B-42FD-A16E-B30481DEDFA8}"/>
              </a:ext>
            </a:extLst>
          </p:cNvPr>
          <p:cNvSpPr>
            <a:spLocks noGrp="1"/>
          </p:cNvSpPr>
          <p:nvPr>
            <p:ph idx="1"/>
          </p:nvPr>
        </p:nvSpPr>
        <p:spPr>
          <a:xfrm>
            <a:off x="4169044" y="477030"/>
            <a:ext cx="7315199" cy="5908272"/>
          </a:xfrm>
        </p:spPr>
        <p:txBody>
          <a:bodyPr>
            <a:noAutofit/>
          </a:bodyPr>
          <a:lstStyle/>
          <a:p>
            <a:pPr marL="36900" indent="0">
              <a:spcBef>
                <a:spcPts val="0"/>
              </a:spcBef>
              <a:spcAft>
                <a:spcPts val="0"/>
              </a:spcAft>
              <a:buNone/>
            </a:pPr>
            <a:r>
              <a:rPr lang="en-US" dirty="0">
                <a:latin typeface="Georgia" panose="02040502050405020303" pitchFamily="18" charset="0"/>
              </a:rPr>
              <a:t>[The Pharisees] say unto [Jesus], “Why did Moses then command to give a writing of divorcement, and to put her away?”</a:t>
            </a:r>
          </a:p>
        </p:txBody>
      </p:sp>
      <p:sp>
        <p:nvSpPr>
          <p:cNvPr id="6" name="TextBox 5">
            <a:extLst>
              <a:ext uri="{FF2B5EF4-FFF2-40B4-BE49-F238E27FC236}">
                <a16:creationId xmlns:a16="http://schemas.microsoft.com/office/drawing/2014/main" id="{67EB93F6-9602-4379-A321-28A3CD9CE4E7}"/>
              </a:ext>
            </a:extLst>
          </p:cNvPr>
          <p:cNvSpPr txBox="1"/>
          <p:nvPr/>
        </p:nvSpPr>
        <p:spPr>
          <a:xfrm>
            <a:off x="707757" y="3930132"/>
            <a:ext cx="2514600" cy="461665"/>
          </a:xfrm>
          <a:prstGeom prst="rect">
            <a:avLst/>
          </a:prstGeom>
          <a:noFill/>
        </p:spPr>
        <p:txBody>
          <a:bodyPr wrap="square">
            <a:spAutoFit/>
          </a:bodyPr>
          <a:lstStyle/>
          <a:p>
            <a:r>
              <a:rPr lang="en-US" sz="2400" dirty="0">
                <a:latin typeface="Georgia" panose="02040502050405020303" pitchFamily="18" charset="0"/>
              </a:rPr>
              <a:t>Matthew 19:4-9</a:t>
            </a:r>
            <a:endParaRPr lang="en-US" sz="2400" dirty="0"/>
          </a:p>
        </p:txBody>
      </p:sp>
      <p:pic>
        <p:nvPicPr>
          <p:cNvPr id="7" name="Picture 4" descr="Perception and women in the gospel of Jesus Christ - Deseret News">
            <a:extLst>
              <a:ext uri="{FF2B5EF4-FFF2-40B4-BE49-F238E27FC236}">
                <a16:creationId xmlns:a16="http://schemas.microsoft.com/office/drawing/2014/main" id="{F503F8CA-0118-4BCB-BB76-5272D18D12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18" r="7977"/>
          <a:stretch/>
        </p:blipFill>
        <p:spPr bwMode="auto">
          <a:xfrm>
            <a:off x="311180" y="225652"/>
            <a:ext cx="3532966" cy="31999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F68FB95-CDA9-4D76-9EB8-386C6E199C46}"/>
              </a:ext>
            </a:extLst>
          </p:cNvPr>
          <p:cNvSpPr txBox="1"/>
          <p:nvPr/>
        </p:nvSpPr>
        <p:spPr>
          <a:xfrm>
            <a:off x="479157" y="3087041"/>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Lowell Bruce Bennett</a:t>
            </a:r>
          </a:p>
        </p:txBody>
      </p:sp>
    </p:spTree>
    <p:extLst>
      <p:ext uri="{BB962C8B-B14F-4D97-AF65-F5344CB8AC3E}">
        <p14:creationId xmlns:p14="http://schemas.microsoft.com/office/powerpoint/2010/main" val="184846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F40929A-A91B-42FD-A16E-B30481DEDFA8}"/>
              </a:ext>
            </a:extLst>
          </p:cNvPr>
          <p:cNvSpPr>
            <a:spLocks noGrp="1"/>
          </p:cNvSpPr>
          <p:nvPr>
            <p:ph idx="1"/>
          </p:nvPr>
        </p:nvSpPr>
        <p:spPr>
          <a:xfrm>
            <a:off x="4169044" y="477030"/>
            <a:ext cx="7315199" cy="5908272"/>
          </a:xfrm>
        </p:spPr>
        <p:txBody>
          <a:bodyPr>
            <a:noAutofit/>
          </a:bodyPr>
          <a:lstStyle/>
          <a:p>
            <a:pPr marL="36900" indent="0">
              <a:spcBef>
                <a:spcPts val="0"/>
              </a:spcBef>
              <a:spcAft>
                <a:spcPts val="0"/>
              </a:spcAft>
              <a:buNone/>
            </a:pPr>
            <a:r>
              <a:rPr lang="en-US" dirty="0">
                <a:latin typeface="Georgia" panose="02040502050405020303" pitchFamily="18" charset="0"/>
              </a:rPr>
              <a:t>“[Jesus] saith unto them, Moses because of the hardness of your hearts suffered you to put away your wives: but from the beginning it was not so. And I say unto you, Whosoever shall put away his wife, except it be for fornication, and shall marry another, </a:t>
            </a:r>
            <a:r>
              <a:rPr lang="en-US" dirty="0" err="1">
                <a:latin typeface="Georgia" panose="02040502050405020303" pitchFamily="18" charset="0"/>
              </a:rPr>
              <a:t>committeth</a:t>
            </a:r>
            <a:r>
              <a:rPr lang="en-US" dirty="0">
                <a:latin typeface="Georgia" panose="02040502050405020303" pitchFamily="18" charset="0"/>
              </a:rPr>
              <a:t> adultery: and whoso </a:t>
            </a:r>
            <a:r>
              <a:rPr lang="en-US" dirty="0" err="1">
                <a:latin typeface="Georgia" panose="02040502050405020303" pitchFamily="18" charset="0"/>
              </a:rPr>
              <a:t>marrieth</a:t>
            </a:r>
            <a:r>
              <a:rPr lang="en-US" dirty="0">
                <a:latin typeface="Georgia" panose="02040502050405020303" pitchFamily="18" charset="0"/>
              </a:rPr>
              <a:t> her which is put away doth commit adultery.”</a:t>
            </a:r>
          </a:p>
        </p:txBody>
      </p:sp>
      <p:sp>
        <p:nvSpPr>
          <p:cNvPr id="6" name="TextBox 5">
            <a:extLst>
              <a:ext uri="{FF2B5EF4-FFF2-40B4-BE49-F238E27FC236}">
                <a16:creationId xmlns:a16="http://schemas.microsoft.com/office/drawing/2014/main" id="{67EB93F6-9602-4379-A321-28A3CD9CE4E7}"/>
              </a:ext>
            </a:extLst>
          </p:cNvPr>
          <p:cNvSpPr txBox="1"/>
          <p:nvPr/>
        </p:nvSpPr>
        <p:spPr>
          <a:xfrm>
            <a:off x="707757" y="3930132"/>
            <a:ext cx="2514600" cy="461665"/>
          </a:xfrm>
          <a:prstGeom prst="rect">
            <a:avLst/>
          </a:prstGeom>
          <a:noFill/>
        </p:spPr>
        <p:txBody>
          <a:bodyPr wrap="square">
            <a:spAutoFit/>
          </a:bodyPr>
          <a:lstStyle/>
          <a:p>
            <a:r>
              <a:rPr lang="en-US" sz="2400" dirty="0">
                <a:latin typeface="Georgia" panose="02040502050405020303" pitchFamily="18" charset="0"/>
              </a:rPr>
              <a:t>Matthew 19:4-9</a:t>
            </a:r>
            <a:endParaRPr lang="en-US" sz="2400" dirty="0"/>
          </a:p>
        </p:txBody>
      </p:sp>
      <p:pic>
        <p:nvPicPr>
          <p:cNvPr id="7" name="Picture 4" descr="Perception and women in the gospel of Jesus Christ - Deseret News">
            <a:extLst>
              <a:ext uri="{FF2B5EF4-FFF2-40B4-BE49-F238E27FC236}">
                <a16:creationId xmlns:a16="http://schemas.microsoft.com/office/drawing/2014/main" id="{3754604A-5670-4534-A5B9-76845E50F3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18" r="7977"/>
          <a:stretch/>
        </p:blipFill>
        <p:spPr bwMode="auto">
          <a:xfrm>
            <a:off x="311180" y="225652"/>
            <a:ext cx="3532966" cy="31999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2B1D280-414A-4B6F-9838-01D78B03AE85}"/>
              </a:ext>
            </a:extLst>
          </p:cNvPr>
          <p:cNvSpPr txBox="1"/>
          <p:nvPr/>
        </p:nvSpPr>
        <p:spPr>
          <a:xfrm>
            <a:off x="479157" y="3087041"/>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Lowell Bruce Bennett</a:t>
            </a:r>
          </a:p>
        </p:txBody>
      </p:sp>
    </p:spTree>
    <p:extLst>
      <p:ext uri="{BB962C8B-B14F-4D97-AF65-F5344CB8AC3E}">
        <p14:creationId xmlns:p14="http://schemas.microsoft.com/office/powerpoint/2010/main" val="297294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Rot="1" noChangeArrowheads="1"/>
          </p:cNvSpPr>
          <p:nvPr>
            <p:ph type="title"/>
          </p:nvPr>
        </p:nvSpPr>
        <p:spPr>
          <a:xfrm>
            <a:off x="278420" y="4711486"/>
            <a:ext cx="3311494" cy="542441"/>
          </a:xfrm>
        </p:spPr>
        <p:txBody>
          <a:bodyPr>
            <a:normAutofit fontScale="90000"/>
          </a:bodyPr>
          <a:lstStyle/>
          <a:p>
            <a:pPr algn="ctr">
              <a:defRPr/>
            </a:pPr>
            <a:r>
              <a:rPr lang="en-US" altLang="en-US" sz="2400" dirty="0">
                <a:latin typeface="Georgia" panose="02040502050405020303" pitchFamily="18" charset="0"/>
              </a:rPr>
              <a:t>President Dallin H. Oaks</a:t>
            </a:r>
            <a:endParaRPr lang="en-US" altLang="en-US" sz="1600" dirty="0"/>
          </a:p>
        </p:txBody>
      </p:sp>
      <p:sp>
        <p:nvSpPr>
          <p:cNvPr id="455683" name="Rectangle 3"/>
          <p:cNvSpPr>
            <a:spLocks noGrp="1" noChangeArrowheads="1"/>
          </p:cNvSpPr>
          <p:nvPr>
            <p:ph type="body" sz="half" idx="1"/>
          </p:nvPr>
        </p:nvSpPr>
        <p:spPr>
          <a:xfrm>
            <a:off x="3766068" y="314534"/>
            <a:ext cx="8201734" cy="6828702"/>
          </a:xfrm>
        </p:spPr>
        <p:txBody>
          <a:bodyPr>
            <a:normAutofit lnSpcReduction="10000"/>
          </a:bodyPr>
          <a:lstStyle/>
          <a:p>
            <a:pPr marL="0" indent="0">
              <a:buNone/>
              <a:defRPr/>
            </a:pPr>
            <a:r>
              <a:rPr lang="en-US" sz="3400" dirty="0">
                <a:latin typeface="Georgia" panose="02040502050405020303" pitchFamily="18" charset="0"/>
              </a:rPr>
              <a:t>“In the temples of the Lord, couples are married for all eternity. But some marriages do not progress toward that ideal. Because “of the hardness of [our] hearts,” the Lord does not currently enforce the consequences of the celestial standard. He permits divorced persons to marry again without the stain of immorality specified in the higher law. Unless a divorced member has committed serious transgressions, he or she can become eligible for a temple recommend under the same worthiness standards that apply to other members.”</a:t>
            </a:r>
            <a:endParaRPr lang="en-US" sz="2400" i="1" dirty="0">
              <a:latin typeface="Georgia" panose="02040502050405020303" pitchFamily="18" charset="0"/>
            </a:endParaRPr>
          </a:p>
        </p:txBody>
      </p:sp>
      <p:pic>
        <p:nvPicPr>
          <p:cNvPr id="1026" name="Picture 2" descr="Dallin H. Oaks">
            <a:extLst>
              <a:ext uri="{FF2B5EF4-FFF2-40B4-BE49-F238E27FC236}">
                <a16:creationId xmlns:a16="http://schemas.microsoft.com/office/drawing/2014/main" id="{BB6A621D-069D-43D3-B2B0-8BE90CA1D3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420" y="423880"/>
            <a:ext cx="3311494" cy="39737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093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F40929A-A91B-42FD-A16E-B30481DEDFA8}"/>
              </a:ext>
            </a:extLst>
          </p:cNvPr>
          <p:cNvSpPr>
            <a:spLocks noGrp="1"/>
          </p:cNvSpPr>
          <p:nvPr>
            <p:ph idx="1"/>
          </p:nvPr>
        </p:nvSpPr>
        <p:spPr>
          <a:xfrm>
            <a:off x="4169044" y="477030"/>
            <a:ext cx="7315199" cy="5908272"/>
          </a:xfrm>
        </p:spPr>
        <p:txBody>
          <a:bodyPr>
            <a:noAutofit/>
          </a:bodyPr>
          <a:lstStyle/>
          <a:p>
            <a:pPr marL="36900" indent="0">
              <a:spcBef>
                <a:spcPts val="0"/>
              </a:spcBef>
              <a:spcAft>
                <a:spcPts val="0"/>
              </a:spcAft>
              <a:buNone/>
            </a:pPr>
            <a:r>
              <a:rPr lang="en-US" dirty="0">
                <a:latin typeface="Georgia" panose="02040502050405020303" pitchFamily="18" charset="0"/>
              </a:rPr>
              <a:t>“Husbands, love your wives, even as Christ also loved the church, and gave himself for it”</a:t>
            </a:r>
          </a:p>
        </p:txBody>
      </p:sp>
      <p:sp>
        <p:nvSpPr>
          <p:cNvPr id="6" name="TextBox 5">
            <a:extLst>
              <a:ext uri="{FF2B5EF4-FFF2-40B4-BE49-F238E27FC236}">
                <a16:creationId xmlns:a16="http://schemas.microsoft.com/office/drawing/2014/main" id="{67EB93F6-9602-4379-A321-28A3CD9CE4E7}"/>
              </a:ext>
            </a:extLst>
          </p:cNvPr>
          <p:cNvSpPr txBox="1"/>
          <p:nvPr/>
        </p:nvSpPr>
        <p:spPr>
          <a:xfrm>
            <a:off x="707757" y="3930132"/>
            <a:ext cx="2514600" cy="461665"/>
          </a:xfrm>
          <a:prstGeom prst="rect">
            <a:avLst/>
          </a:prstGeom>
          <a:noFill/>
        </p:spPr>
        <p:txBody>
          <a:bodyPr wrap="square">
            <a:spAutoFit/>
          </a:bodyPr>
          <a:lstStyle/>
          <a:p>
            <a:r>
              <a:rPr lang="en-US" sz="2400" dirty="0">
                <a:latin typeface="Georgia" panose="02040502050405020303" pitchFamily="18" charset="0"/>
              </a:rPr>
              <a:t>Ephesians 5:25</a:t>
            </a:r>
            <a:endParaRPr lang="en-US" sz="2400" dirty="0"/>
          </a:p>
        </p:txBody>
      </p:sp>
      <p:pic>
        <p:nvPicPr>
          <p:cNvPr id="7" name="Picture 4" descr="Perception and women in the gospel of Jesus Christ - Deseret News">
            <a:extLst>
              <a:ext uri="{FF2B5EF4-FFF2-40B4-BE49-F238E27FC236}">
                <a16:creationId xmlns:a16="http://schemas.microsoft.com/office/drawing/2014/main" id="{A35B2124-FCCC-4CD3-BB9D-D2BD5B568E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18" r="7977"/>
          <a:stretch/>
        </p:blipFill>
        <p:spPr bwMode="auto">
          <a:xfrm>
            <a:off x="311180" y="225652"/>
            <a:ext cx="3532966" cy="31999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5D524F0-47AC-45E4-9759-03E526B8F640}"/>
              </a:ext>
            </a:extLst>
          </p:cNvPr>
          <p:cNvSpPr txBox="1"/>
          <p:nvPr/>
        </p:nvSpPr>
        <p:spPr>
          <a:xfrm>
            <a:off x="479157" y="3087041"/>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Lowell Bruce Bennett</a:t>
            </a:r>
          </a:p>
        </p:txBody>
      </p:sp>
    </p:spTree>
    <p:extLst>
      <p:ext uri="{BB962C8B-B14F-4D97-AF65-F5344CB8AC3E}">
        <p14:creationId xmlns:p14="http://schemas.microsoft.com/office/powerpoint/2010/main" val="364581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6B8CC6-0E63-4050-9CAA-435B5DD72AE8}"/>
              </a:ext>
            </a:extLst>
          </p:cNvPr>
          <p:cNvPicPr>
            <a:picLocks noChangeAspect="1"/>
          </p:cNvPicPr>
          <p:nvPr/>
        </p:nvPicPr>
        <p:blipFill rotWithShape="1">
          <a:blip r:embed="rId2"/>
          <a:srcRect l="18125" t="18889" r="18125" b="17778"/>
          <a:stretch/>
        </p:blipFill>
        <p:spPr>
          <a:xfrm>
            <a:off x="-80211" y="0"/>
            <a:ext cx="12272211" cy="6858000"/>
          </a:xfrm>
          <a:prstGeom prst="rect">
            <a:avLst/>
          </a:prstGeom>
        </p:spPr>
      </p:pic>
      <p:sp>
        <p:nvSpPr>
          <p:cNvPr id="4" name="Title 3">
            <a:extLst>
              <a:ext uri="{FF2B5EF4-FFF2-40B4-BE49-F238E27FC236}">
                <a16:creationId xmlns:a16="http://schemas.microsoft.com/office/drawing/2014/main" id="{FCB53C87-D4D3-4A0D-B476-4F071880073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44695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text, book, sitting, person&#10;&#10;Description automatically generated">
            <a:extLst>
              <a:ext uri="{FF2B5EF4-FFF2-40B4-BE49-F238E27FC236}">
                <a16:creationId xmlns:a16="http://schemas.microsoft.com/office/drawing/2014/main" id="{15F0DDFC-4C68-415B-A683-645D0581D7F4}"/>
              </a:ext>
            </a:extLst>
          </p:cNvPr>
          <p:cNvPicPr>
            <a:picLocks noChangeAspect="1"/>
          </p:cNvPicPr>
          <p:nvPr/>
        </p:nvPicPr>
        <p:blipFill rotWithShape="1">
          <a:blip r:embed="rId3"/>
          <a:srcRect l="5353" r="16702" b="235"/>
          <a:stretch/>
        </p:blipFill>
        <p:spPr>
          <a:xfrm>
            <a:off x="310396" y="599505"/>
            <a:ext cx="5234100" cy="57015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6D335A1B-64C2-4B91-A080-33E0F452A5B3}"/>
              </a:ext>
            </a:extLst>
          </p:cNvPr>
          <p:cNvSpPr txBox="1"/>
          <p:nvPr/>
        </p:nvSpPr>
        <p:spPr>
          <a:xfrm>
            <a:off x="5784113" y="571500"/>
            <a:ext cx="6054962" cy="5693866"/>
          </a:xfrm>
          <a:prstGeom prst="rect">
            <a:avLst/>
          </a:prstGeom>
          <a:noFill/>
        </p:spPr>
        <p:txBody>
          <a:bodyPr wrap="square">
            <a:spAutoFit/>
          </a:bodyPr>
          <a:lstStyle/>
          <a:p>
            <a:r>
              <a:rPr lang="en-US" sz="4400" dirty="0">
                <a:effectLst/>
                <a:latin typeface="Georgia" panose="02040502050405020303" pitchFamily="18" charset="0"/>
                <a:ea typeface="Calibri" panose="020F0502020204030204" pitchFamily="34" charset="0"/>
              </a:rPr>
              <a:t>Abraham “built an altar . . . and bound Isaac his son, and laid him on the altar” (Gen. 22:9), which was “a similitude of God and his Only Begotten Son.” </a:t>
            </a:r>
          </a:p>
          <a:p>
            <a:r>
              <a:rPr lang="en-US" sz="2800" dirty="0">
                <a:effectLst/>
                <a:latin typeface="Georgia" panose="02040502050405020303" pitchFamily="18" charset="0"/>
                <a:ea typeface="Calibri" panose="020F0502020204030204" pitchFamily="34" charset="0"/>
              </a:rPr>
              <a:t>(Jacob 4:5, see also Lev. 9:7, 2 Chron. 29:24)</a:t>
            </a:r>
            <a:endParaRPr lang="en-US" sz="2800" dirty="0">
              <a:latin typeface="Georgia" panose="02040502050405020303" pitchFamily="18" charset="0"/>
            </a:endParaRPr>
          </a:p>
        </p:txBody>
      </p:sp>
    </p:spTree>
    <p:extLst>
      <p:ext uri="{BB962C8B-B14F-4D97-AF65-F5344CB8AC3E}">
        <p14:creationId xmlns:p14="http://schemas.microsoft.com/office/powerpoint/2010/main" val="191475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6B8CC6-0E63-4050-9CAA-435B5DD72AE8}"/>
              </a:ext>
            </a:extLst>
          </p:cNvPr>
          <p:cNvPicPr>
            <a:picLocks noChangeAspect="1"/>
          </p:cNvPicPr>
          <p:nvPr/>
        </p:nvPicPr>
        <p:blipFill rotWithShape="1">
          <a:blip r:embed="rId2"/>
          <a:srcRect l="18125" t="18889" r="18125" b="17778"/>
          <a:stretch/>
        </p:blipFill>
        <p:spPr>
          <a:xfrm>
            <a:off x="1219200" y="212650"/>
            <a:ext cx="9135979" cy="5105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itle 3">
            <a:extLst>
              <a:ext uri="{FF2B5EF4-FFF2-40B4-BE49-F238E27FC236}">
                <a16:creationId xmlns:a16="http://schemas.microsoft.com/office/drawing/2014/main" id="{4E369263-B774-4C78-B78A-D9B54EDD356E}"/>
              </a:ext>
            </a:extLst>
          </p:cNvPr>
          <p:cNvSpPr>
            <a:spLocks noGrp="1"/>
          </p:cNvSpPr>
          <p:nvPr>
            <p:ph type="title"/>
          </p:nvPr>
        </p:nvSpPr>
        <p:spPr/>
        <p:txBody>
          <a:bodyPr/>
          <a:lstStyle/>
          <a:p>
            <a:endParaRPr lang="en-US"/>
          </a:p>
        </p:txBody>
      </p:sp>
      <p:sp>
        <p:nvSpPr>
          <p:cNvPr id="7" name="Title 3">
            <a:extLst>
              <a:ext uri="{FF2B5EF4-FFF2-40B4-BE49-F238E27FC236}">
                <a16:creationId xmlns:a16="http://schemas.microsoft.com/office/drawing/2014/main" id="{6A7B3DC2-31AE-4530-A5C1-2A643EA4A2F4}"/>
              </a:ext>
            </a:extLst>
          </p:cNvPr>
          <p:cNvSpPr txBox="1">
            <a:spLocks/>
          </p:cNvSpPr>
          <p:nvPr/>
        </p:nvSpPr>
        <p:spPr>
          <a:xfrm>
            <a:off x="228600" y="5257800"/>
            <a:ext cx="11125200" cy="161448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dirty="0">
                <a:latin typeface="Georgia" panose="02040502050405020303" pitchFamily="18" charset="0"/>
              </a:rPr>
              <a:t>“I invited them to the altar, and…the groom took the bride by the hand…” (</a:t>
            </a:r>
            <a:r>
              <a:rPr lang="en-US" dirty="0">
                <a:solidFill>
                  <a:srgbClr val="FFFF00"/>
                </a:solidFill>
                <a:latin typeface="Georgia" panose="02040502050405020303" pitchFamily="18" charset="0"/>
                <a:hlinkClick r:id="rId3">
                  <a:extLst>
                    <a:ext uri="{A12FA001-AC4F-418D-AE19-62706E023703}">
                      <ahyp:hlinkClr xmlns:ahyp="http://schemas.microsoft.com/office/drawing/2018/hyperlinkcolor" val="tx"/>
                    </a:ext>
                  </a:extLst>
                </a:hlinkClick>
              </a:rPr>
              <a:t>Elder Bruce C. </a:t>
            </a:r>
            <a:r>
              <a:rPr lang="en-US" dirty="0" err="1">
                <a:solidFill>
                  <a:srgbClr val="FFFF00"/>
                </a:solidFill>
                <a:latin typeface="Georgia" panose="02040502050405020303" pitchFamily="18" charset="0"/>
                <a:hlinkClick r:id="rId3">
                  <a:extLst>
                    <a:ext uri="{A12FA001-AC4F-418D-AE19-62706E023703}">
                      <ahyp:hlinkClr xmlns:ahyp="http://schemas.microsoft.com/office/drawing/2018/hyperlinkcolor" val="tx"/>
                    </a:ext>
                  </a:extLst>
                </a:hlinkClick>
              </a:rPr>
              <a:t>Hafen</a:t>
            </a:r>
            <a:r>
              <a:rPr lang="en-US" dirty="0">
                <a:latin typeface="Georgia" panose="02040502050405020303" pitchFamily="18" charset="0"/>
              </a:rPr>
              <a:t>)</a:t>
            </a:r>
          </a:p>
        </p:txBody>
      </p:sp>
    </p:spTree>
    <p:extLst>
      <p:ext uri="{BB962C8B-B14F-4D97-AF65-F5344CB8AC3E}">
        <p14:creationId xmlns:p14="http://schemas.microsoft.com/office/powerpoint/2010/main" val="265706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448013" y="418454"/>
            <a:ext cx="7377193" cy="6106332"/>
          </a:xfrm>
        </p:spPr>
        <p:txBody>
          <a:bodyPr>
            <a:normAutofit/>
          </a:bodyPr>
          <a:lstStyle/>
          <a:p>
            <a:pPr marL="0" lvl="0" indent="0">
              <a:buNone/>
            </a:pPr>
            <a:r>
              <a:rPr lang="en-US" sz="4400" dirty="0">
                <a:latin typeface="Georgia" panose="02040502050405020303" pitchFamily="18" charset="0"/>
              </a:rPr>
              <a:t>“On the cross, Jesus did not look down on us with a heart full of admiration and affection. He felt no ‘chemistry.’ But he gave himself. He put our needs ahead of his own; he sacrificed for us. </a:t>
            </a:r>
          </a:p>
        </p:txBody>
      </p:sp>
      <p:sp>
        <p:nvSpPr>
          <p:cNvPr id="5" name="TextBox 4">
            <a:extLst>
              <a:ext uri="{FF2B5EF4-FFF2-40B4-BE49-F238E27FC236}">
                <a16:creationId xmlns:a16="http://schemas.microsoft.com/office/drawing/2014/main" id="{89DF13C6-0991-4CD1-A65A-EAEEA7D1EF7C}"/>
              </a:ext>
            </a:extLst>
          </p:cNvPr>
          <p:cNvSpPr txBox="1"/>
          <p:nvPr/>
        </p:nvSpPr>
        <p:spPr>
          <a:xfrm>
            <a:off x="707487" y="3533612"/>
            <a:ext cx="3244849" cy="1015663"/>
          </a:xfrm>
          <a:prstGeom prst="rect">
            <a:avLst/>
          </a:prstGeom>
          <a:noFill/>
        </p:spPr>
        <p:txBody>
          <a:bodyPr wrap="square" rtlCol="0">
            <a:spAutoFit/>
          </a:bodyPr>
          <a:lstStyle/>
          <a:p>
            <a:pPr algn="ctr"/>
            <a:r>
              <a:rPr lang="en-US" sz="2000" dirty="0">
                <a:latin typeface="Georgia" panose="02040502050405020303" pitchFamily="18" charset="0"/>
              </a:rPr>
              <a:t>Timothy and Kathy Keller,</a:t>
            </a:r>
          </a:p>
          <a:p>
            <a:pPr algn="ctr"/>
            <a:r>
              <a:rPr lang="en-US" sz="2000" i="1" dirty="0">
                <a:latin typeface="Georgia" panose="02040502050405020303" pitchFamily="18" charset="0"/>
              </a:rPr>
              <a:t>The Meaning of Marriage</a:t>
            </a:r>
            <a:r>
              <a:rPr lang="en-US" sz="2000" dirty="0">
                <a:latin typeface="Georgia" panose="02040502050405020303" pitchFamily="18" charset="0"/>
              </a:rPr>
              <a:t>,</a:t>
            </a:r>
          </a:p>
          <a:p>
            <a:pPr algn="ctr"/>
            <a:r>
              <a:rPr lang="en-US" sz="2000" dirty="0">
                <a:latin typeface="Georgia" panose="02040502050405020303" pitchFamily="18" charset="0"/>
              </a:rPr>
              <a:t>135, 186</a:t>
            </a:r>
          </a:p>
        </p:txBody>
      </p:sp>
      <p:pic>
        <p:nvPicPr>
          <p:cNvPr id="6" name="Picture 2" descr="Book Review: &quot;God's Wisdom for Navigating Life&quot; by Timothy Keller ...">
            <a:extLst>
              <a:ext uri="{FF2B5EF4-FFF2-40B4-BE49-F238E27FC236}">
                <a16:creationId xmlns:a16="http://schemas.microsoft.com/office/drawing/2014/main" id="{9B256EFB-A520-447B-AEB2-BB58F7B1CB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08" r="10056"/>
          <a:stretch/>
        </p:blipFill>
        <p:spPr bwMode="auto">
          <a:xfrm>
            <a:off x="366794" y="604431"/>
            <a:ext cx="3926237" cy="28003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14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448013" y="418454"/>
            <a:ext cx="7377193" cy="6106332"/>
          </a:xfrm>
        </p:spPr>
        <p:txBody>
          <a:bodyPr>
            <a:normAutofit/>
          </a:bodyPr>
          <a:lstStyle/>
          <a:p>
            <a:pPr marL="0" lvl="0" indent="0">
              <a:buNone/>
            </a:pPr>
            <a:r>
              <a:rPr lang="en-US" sz="4000" dirty="0">
                <a:latin typeface="Georgia" panose="02040502050405020303" pitchFamily="18" charset="0"/>
              </a:rPr>
              <a:t>“The Bible tells spouses not only to imitate the quality and manner of Christ’s love but also the goal of it. Jesus died not because we were lovely, but to make us lovely. He died, Paul says, to ‘make us holy’  [Ephesians 5:26].”</a:t>
            </a:r>
          </a:p>
        </p:txBody>
      </p:sp>
      <p:sp>
        <p:nvSpPr>
          <p:cNvPr id="5" name="TextBox 4">
            <a:extLst>
              <a:ext uri="{FF2B5EF4-FFF2-40B4-BE49-F238E27FC236}">
                <a16:creationId xmlns:a16="http://schemas.microsoft.com/office/drawing/2014/main" id="{2B74B3C7-63F7-47B8-9489-7642E170EB28}"/>
              </a:ext>
            </a:extLst>
          </p:cNvPr>
          <p:cNvSpPr txBox="1"/>
          <p:nvPr/>
        </p:nvSpPr>
        <p:spPr>
          <a:xfrm>
            <a:off x="707487" y="3533612"/>
            <a:ext cx="3244849" cy="1015663"/>
          </a:xfrm>
          <a:prstGeom prst="rect">
            <a:avLst/>
          </a:prstGeom>
          <a:noFill/>
        </p:spPr>
        <p:txBody>
          <a:bodyPr wrap="square" rtlCol="0">
            <a:spAutoFit/>
          </a:bodyPr>
          <a:lstStyle/>
          <a:p>
            <a:pPr algn="ctr"/>
            <a:r>
              <a:rPr lang="en-US" sz="2000" dirty="0">
                <a:latin typeface="Georgia" panose="02040502050405020303" pitchFamily="18" charset="0"/>
              </a:rPr>
              <a:t>Timothy and Kathy Keller,</a:t>
            </a:r>
          </a:p>
          <a:p>
            <a:pPr algn="ctr"/>
            <a:r>
              <a:rPr lang="en-US" sz="2000" i="1" dirty="0">
                <a:latin typeface="Georgia" panose="02040502050405020303" pitchFamily="18" charset="0"/>
              </a:rPr>
              <a:t>The Meaning of Marriage</a:t>
            </a:r>
            <a:r>
              <a:rPr lang="en-US" sz="2000" dirty="0">
                <a:latin typeface="Georgia" panose="02040502050405020303" pitchFamily="18" charset="0"/>
              </a:rPr>
              <a:t>,</a:t>
            </a:r>
          </a:p>
          <a:p>
            <a:pPr algn="ctr"/>
            <a:r>
              <a:rPr lang="en-US" sz="2000" dirty="0">
                <a:latin typeface="Georgia" panose="02040502050405020303" pitchFamily="18" charset="0"/>
              </a:rPr>
              <a:t>135, 186</a:t>
            </a:r>
          </a:p>
        </p:txBody>
      </p:sp>
      <p:pic>
        <p:nvPicPr>
          <p:cNvPr id="7" name="Picture 2" descr="Book Review: &quot;God's Wisdom for Navigating Life&quot; by Timothy Keller ...">
            <a:extLst>
              <a:ext uri="{FF2B5EF4-FFF2-40B4-BE49-F238E27FC236}">
                <a16:creationId xmlns:a16="http://schemas.microsoft.com/office/drawing/2014/main" id="{0DB488C9-0E69-4B10-8E71-5790E23DC9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08" r="10056"/>
          <a:stretch/>
        </p:blipFill>
        <p:spPr bwMode="auto">
          <a:xfrm>
            <a:off x="366794" y="604431"/>
            <a:ext cx="3926237" cy="28003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36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740EF4-C6FB-433B-BD64-0462B1174E83}"/>
              </a:ext>
            </a:extLst>
          </p:cNvPr>
          <p:cNvSpPr txBox="1"/>
          <p:nvPr/>
        </p:nvSpPr>
        <p:spPr>
          <a:xfrm>
            <a:off x="112294" y="304800"/>
            <a:ext cx="7041541" cy="6186309"/>
          </a:xfrm>
          <a:prstGeom prst="rect">
            <a:avLst/>
          </a:prstGeom>
          <a:noFill/>
        </p:spPr>
        <p:txBody>
          <a:bodyPr wrap="square">
            <a:spAutoFit/>
          </a:bodyPr>
          <a:lstStyle/>
          <a:p>
            <a:r>
              <a:rPr lang="en-US" sz="3600" dirty="0">
                <a:latin typeface="Georgia" panose="02040502050405020303" pitchFamily="18" charset="0"/>
              </a:rPr>
              <a:t>“And there stood one among them that was like unto God, and he said unto those who were with him: We will go down, for there is space there, and we will take of these materials, and we will make an earth whereon these may dwell; And we will prove them herewith, to see if they will do all things whatsoever the Lord their God shall command them; </a:t>
            </a:r>
          </a:p>
        </p:txBody>
      </p:sp>
      <p:pic>
        <p:nvPicPr>
          <p:cNvPr id="6" name="Picture 2">
            <a:extLst>
              <a:ext uri="{FF2B5EF4-FFF2-40B4-BE49-F238E27FC236}">
                <a16:creationId xmlns:a16="http://schemas.microsoft.com/office/drawing/2014/main" id="{9511D368-CD5A-40AB-A2C4-E2AB482738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623" r="24391"/>
          <a:stretch/>
        </p:blipFill>
        <p:spPr bwMode="auto">
          <a:xfrm>
            <a:off x="7406421" y="462695"/>
            <a:ext cx="4601569" cy="4269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601F2B0-A37F-4B0E-AE4A-B88B3CD2B353}"/>
              </a:ext>
            </a:extLst>
          </p:cNvPr>
          <p:cNvSpPr txBox="1"/>
          <p:nvPr/>
        </p:nvSpPr>
        <p:spPr>
          <a:xfrm>
            <a:off x="7886108" y="4890315"/>
            <a:ext cx="383565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latin typeface="Georgia"/>
              </a:rPr>
              <a:t>Abraham 3:22-27</a:t>
            </a:r>
          </a:p>
        </p:txBody>
      </p:sp>
    </p:spTree>
    <p:extLst>
      <p:ext uri="{BB962C8B-B14F-4D97-AF65-F5344CB8AC3E}">
        <p14:creationId xmlns:p14="http://schemas.microsoft.com/office/powerpoint/2010/main" val="11687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448013" y="418454"/>
            <a:ext cx="7377193" cy="6106332"/>
          </a:xfrm>
        </p:spPr>
        <p:txBody>
          <a:bodyPr>
            <a:normAutofit/>
          </a:bodyPr>
          <a:lstStyle/>
          <a:p>
            <a:pPr marL="0" lvl="0" indent="0">
              <a:buNone/>
            </a:pPr>
            <a:r>
              <a:rPr lang="en-US" sz="4000" dirty="0">
                <a:latin typeface="Georgia" panose="02040502050405020303" pitchFamily="18" charset="0"/>
              </a:rPr>
              <a:t>“Paradoxically, this means Paul is urging spouses to help their mates love Jesus more than them. It’s a paradox but not a contradiction. The simple fact is that only if I love Jesus more than my wife will I be able to serve her needs ahead of my own. </a:t>
            </a:r>
          </a:p>
        </p:txBody>
      </p:sp>
      <p:sp>
        <p:nvSpPr>
          <p:cNvPr id="5" name="TextBox 4">
            <a:extLst>
              <a:ext uri="{FF2B5EF4-FFF2-40B4-BE49-F238E27FC236}">
                <a16:creationId xmlns:a16="http://schemas.microsoft.com/office/drawing/2014/main" id="{BE6B2315-75FE-480C-87C8-C92D3E197D57}"/>
              </a:ext>
            </a:extLst>
          </p:cNvPr>
          <p:cNvSpPr txBox="1"/>
          <p:nvPr/>
        </p:nvSpPr>
        <p:spPr>
          <a:xfrm>
            <a:off x="707487" y="3533612"/>
            <a:ext cx="3244849" cy="1015663"/>
          </a:xfrm>
          <a:prstGeom prst="rect">
            <a:avLst/>
          </a:prstGeom>
          <a:noFill/>
        </p:spPr>
        <p:txBody>
          <a:bodyPr wrap="square" rtlCol="0">
            <a:spAutoFit/>
          </a:bodyPr>
          <a:lstStyle/>
          <a:p>
            <a:pPr algn="ctr"/>
            <a:r>
              <a:rPr lang="en-US" sz="2000" dirty="0">
                <a:latin typeface="Georgia" panose="02040502050405020303" pitchFamily="18" charset="0"/>
              </a:rPr>
              <a:t>Timothy and Kathy Keller,</a:t>
            </a:r>
          </a:p>
          <a:p>
            <a:pPr algn="ctr"/>
            <a:r>
              <a:rPr lang="en-US" sz="2000" i="1" dirty="0">
                <a:latin typeface="Georgia" panose="02040502050405020303" pitchFamily="18" charset="0"/>
              </a:rPr>
              <a:t>The Meaning of Marriage</a:t>
            </a:r>
            <a:r>
              <a:rPr lang="en-US" sz="2000" dirty="0">
                <a:latin typeface="Georgia" panose="02040502050405020303" pitchFamily="18" charset="0"/>
              </a:rPr>
              <a:t>,</a:t>
            </a:r>
          </a:p>
          <a:p>
            <a:pPr algn="ctr"/>
            <a:r>
              <a:rPr lang="en-US" sz="2000" dirty="0">
                <a:latin typeface="Georgia" panose="02040502050405020303" pitchFamily="18" charset="0"/>
              </a:rPr>
              <a:t>135, 186</a:t>
            </a:r>
          </a:p>
        </p:txBody>
      </p:sp>
      <p:pic>
        <p:nvPicPr>
          <p:cNvPr id="7" name="Picture 2" descr="Book Review: &quot;God's Wisdom for Navigating Life&quot; by Timothy Keller ...">
            <a:extLst>
              <a:ext uri="{FF2B5EF4-FFF2-40B4-BE49-F238E27FC236}">
                <a16:creationId xmlns:a16="http://schemas.microsoft.com/office/drawing/2014/main" id="{378073F7-676F-421B-9CA2-6BA0BDA5BF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08" r="10056"/>
          <a:stretch/>
        </p:blipFill>
        <p:spPr bwMode="auto">
          <a:xfrm>
            <a:off x="366794" y="604431"/>
            <a:ext cx="3926237" cy="28003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53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448013" y="418454"/>
            <a:ext cx="7377193" cy="6439546"/>
          </a:xfrm>
        </p:spPr>
        <p:txBody>
          <a:bodyPr>
            <a:normAutofit/>
          </a:bodyPr>
          <a:lstStyle/>
          <a:p>
            <a:pPr marL="0" lvl="0" indent="0">
              <a:buNone/>
            </a:pPr>
            <a:r>
              <a:rPr lang="en-US" sz="4000" dirty="0">
                <a:latin typeface="Georgia" panose="02040502050405020303" pitchFamily="18" charset="0"/>
              </a:rPr>
              <a:t>“Only if my emotional tank is filled with love from God will I be able to be patient, faithful, tender, and open with my wife when things are not going well in life or in the relationship. And the more joy I get from my relationship with Christ, the more I can share that joy with my wife and family.”</a:t>
            </a:r>
            <a:endParaRPr lang="en-US" sz="3200" i="1" dirty="0">
              <a:latin typeface="Georgia" panose="02040502050405020303" pitchFamily="18" charset="0"/>
            </a:endParaRPr>
          </a:p>
        </p:txBody>
      </p:sp>
      <p:sp>
        <p:nvSpPr>
          <p:cNvPr id="5" name="TextBox 4">
            <a:extLst>
              <a:ext uri="{FF2B5EF4-FFF2-40B4-BE49-F238E27FC236}">
                <a16:creationId xmlns:a16="http://schemas.microsoft.com/office/drawing/2014/main" id="{938D6199-4BD5-4A08-8DBF-6E792E54AB71}"/>
              </a:ext>
            </a:extLst>
          </p:cNvPr>
          <p:cNvSpPr txBox="1"/>
          <p:nvPr/>
        </p:nvSpPr>
        <p:spPr>
          <a:xfrm>
            <a:off x="707487" y="3533612"/>
            <a:ext cx="3244849" cy="1015663"/>
          </a:xfrm>
          <a:prstGeom prst="rect">
            <a:avLst/>
          </a:prstGeom>
          <a:noFill/>
        </p:spPr>
        <p:txBody>
          <a:bodyPr wrap="square" rtlCol="0">
            <a:spAutoFit/>
          </a:bodyPr>
          <a:lstStyle/>
          <a:p>
            <a:pPr algn="ctr"/>
            <a:r>
              <a:rPr lang="en-US" sz="2000" dirty="0">
                <a:latin typeface="Georgia" panose="02040502050405020303" pitchFamily="18" charset="0"/>
              </a:rPr>
              <a:t>Timothy and Kathy Keller,</a:t>
            </a:r>
          </a:p>
          <a:p>
            <a:pPr algn="ctr"/>
            <a:r>
              <a:rPr lang="en-US" sz="2000" i="1" dirty="0">
                <a:latin typeface="Georgia" panose="02040502050405020303" pitchFamily="18" charset="0"/>
              </a:rPr>
              <a:t>The Meaning of Marriage</a:t>
            </a:r>
            <a:r>
              <a:rPr lang="en-US" sz="2000" dirty="0">
                <a:latin typeface="Georgia" panose="02040502050405020303" pitchFamily="18" charset="0"/>
              </a:rPr>
              <a:t>,</a:t>
            </a:r>
          </a:p>
          <a:p>
            <a:pPr algn="ctr"/>
            <a:r>
              <a:rPr lang="en-US" sz="2000" dirty="0">
                <a:latin typeface="Georgia" panose="02040502050405020303" pitchFamily="18" charset="0"/>
              </a:rPr>
              <a:t>135, 186</a:t>
            </a:r>
          </a:p>
        </p:txBody>
      </p:sp>
      <p:pic>
        <p:nvPicPr>
          <p:cNvPr id="7" name="Picture 2" descr="Book Review: &quot;God's Wisdom for Navigating Life&quot; by Timothy Keller ...">
            <a:extLst>
              <a:ext uri="{FF2B5EF4-FFF2-40B4-BE49-F238E27FC236}">
                <a16:creationId xmlns:a16="http://schemas.microsoft.com/office/drawing/2014/main" id="{D14BE543-3789-47BC-BFB8-24D293DA47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08" r="10056"/>
          <a:stretch/>
        </p:blipFill>
        <p:spPr bwMode="auto">
          <a:xfrm>
            <a:off x="366794" y="604431"/>
            <a:ext cx="3926237" cy="28003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68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29471E-0646-41CD-A450-EC21EC170CB9}"/>
              </a:ext>
            </a:extLst>
          </p:cNvPr>
          <p:cNvSpPr>
            <a:spLocks noGrp="1"/>
          </p:cNvSpPr>
          <p:nvPr>
            <p:ph idx="1"/>
          </p:nvPr>
        </p:nvSpPr>
        <p:spPr>
          <a:xfrm>
            <a:off x="3374433" y="2417736"/>
            <a:ext cx="7583156" cy="898901"/>
          </a:xfrm>
        </p:spPr>
        <p:txBody>
          <a:bodyPr>
            <a:normAutofit fontScale="92500" lnSpcReduction="20000"/>
          </a:bodyPr>
          <a:lstStyle/>
          <a:p>
            <a:pPr marL="36900" indent="0">
              <a:buNone/>
            </a:pPr>
            <a:r>
              <a:rPr lang="en-US" dirty="0">
                <a:latin typeface="Georgia" panose="02040502050405020303" pitchFamily="18" charset="0"/>
              </a:rPr>
              <a:t>Under God’s direction, Jesus Christ created the earth</a:t>
            </a:r>
          </a:p>
        </p:txBody>
      </p:sp>
      <p:sp>
        <p:nvSpPr>
          <p:cNvPr id="4" name="Oval 3">
            <a:extLst>
              <a:ext uri="{FF2B5EF4-FFF2-40B4-BE49-F238E27FC236}">
                <a16:creationId xmlns:a16="http://schemas.microsoft.com/office/drawing/2014/main" id="{D042B6D2-DCAE-4724-B219-6DAC6CCF0E8B}"/>
              </a:ext>
            </a:extLst>
          </p:cNvPr>
          <p:cNvSpPr/>
          <p:nvPr/>
        </p:nvSpPr>
        <p:spPr>
          <a:xfrm>
            <a:off x="614475" y="2231761"/>
            <a:ext cx="2407693" cy="1405450"/>
          </a:xfrm>
          <a:prstGeom prst="ellipse">
            <a:avLst/>
          </a:prstGeom>
          <a:solidFill>
            <a:schemeClr val="tx2">
              <a:lumMod val="2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F0BCF0B-BAB3-40AD-A508-11D12B72C464}"/>
              </a:ext>
            </a:extLst>
          </p:cNvPr>
          <p:cNvSpPr/>
          <p:nvPr/>
        </p:nvSpPr>
        <p:spPr>
          <a:xfrm>
            <a:off x="598977" y="3793078"/>
            <a:ext cx="2407693" cy="1405450"/>
          </a:xfrm>
          <a:prstGeom prst="ellipse">
            <a:avLst/>
          </a:prstGeom>
          <a:solidFill>
            <a:schemeClr val="tx2">
              <a:lumMod val="2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4B66B59-9E58-4B81-B922-6A0DAD0D819B}"/>
              </a:ext>
            </a:extLst>
          </p:cNvPr>
          <p:cNvSpPr/>
          <p:nvPr/>
        </p:nvSpPr>
        <p:spPr>
          <a:xfrm>
            <a:off x="614475" y="5400889"/>
            <a:ext cx="2407693" cy="1405450"/>
          </a:xfrm>
          <a:prstGeom prst="ellipse">
            <a:avLst/>
          </a:prstGeom>
          <a:solidFill>
            <a:schemeClr val="tx2">
              <a:lumMod val="2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C9FD195B-7FE9-4112-9539-4112F9DBB1B1}"/>
              </a:ext>
            </a:extLst>
          </p:cNvPr>
          <p:cNvSpPr txBox="1">
            <a:spLocks/>
          </p:cNvSpPr>
          <p:nvPr/>
        </p:nvSpPr>
        <p:spPr>
          <a:xfrm>
            <a:off x="3371849" y="3995985"/>
            <a:ext cx="7580572" cy="1040964"/>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10000"/>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Arial" panose="020B0604020202020204" pitchFamily="34" charset="0"/>
              <a:buNone/>
            </a:pPr>
            <a:r>
              <a:rPr lang="en-US" dirty="0">
                <a:latin typeface="Georgia" panose="02040502050405020303" pitchFamily="18" charset="0"/>
              </a:rPr>
              <a:t>Marriage between man and woman is essential to God’s eternal plan.</a:t>
            </a:r>
          </a:p>
        </p:txBody>
      </p:sp>
      <p:pic>
        <p:nvPicPr>
          <p:cNvPr id="13" name="Picture 4" descr="Perception and women in the gospel of Jesus Christ - Deseret News">
            <a:extLst>
              <a:ext uri="{FF2B5EF4-FFF2-40B4-BE49-F238E27FC236}">
                <a16:creationId xmlns:a16="http://schemas.microsoft.com/office/drawing/2014/main" id="{B073299D-919A-4117-98B6-F1F8EB58C4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418" r="7977"/>
          <a:stretch/>
        </p:blipFill>
        <p:spPr bwMode="auto">
          <a:xfrm>
            <a:off x="5051833" y="152075"/>
            <a:ext cx="2407694" cy="21807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47F6D3F-4DA4-495B-A5B6-54B2DB3AA081}"/>
              </a:ext>
            </a:extLst>
          </p:cNvPr>
          <p:cNvSpPr txBox="1"/>
          <p:nvPr/>
        </p:nvSpPr>
        <p:spPr>
          <a:xfrm>
            <a:off x="966740" y="2726252"/>
            <a:ext cx="1653328" cy="461665"/>
          </a:xfrm>
          <a:prstGeom prst="rect">
            <a:avLst/>
          </a:prstGeom>
          <a:solidFill>
            <a:schemeClr val="tx2">
              <a:lumMod val="25000"/>
            </a:schemeClr>
          </a:solidFill>
          <a:ln>
            <a:noFill/>
          </a:ln>
        </p:spPr>
        <p:txBody>
          <a:bodyPr wrap="square" rtlCol="0">
            <a:spAutoFit/>
          </a:bodyPr>
          <a:lstStyle/>
          <a:p>
            <a:pPr algn="ctr"/>
            <a:r>
              <a:rPr lang="en-US" sz="2400" dirty="0">
                <a:latin typeface="Georgia" panose="02040502050405020303" pitchFamily="18" charset="0"/>
              </a:rPr>
              <a:t>Doctrine</a:t>
            </a:r>
          </a:p>
        </p:txBody>
      </p:sp>
      <p:sp>
        <p:nvSpPr>
          <p:cNvPr id="15" name="TextBox 14">
            <a:extLst>
              <a:ext uri="{FF2B5EF4-FFF2-40B4-BE49-F238E27FC236}">
                <a16:creationId xmlns:a16="http://schemas.microsoft.com/office/drawing/2014/main" id="{833B45CC-452F-4663-A3E9-4283496AAEA7}"/>
              </a:ext>
            </a:extLst>
          </p:cNvPr>
          <p:cNvSpPr txBox="1"/>
          <p:nvPr/>
        </p:nvSpPr>
        <p:spPr>
          <a:xfrm>
            <a:off x="834205" y="4286874"/>
            <a:ext cx="2030511" cy="461665"/>
          </a:xfrm>
          <a:prstGeom prst="rect">
            <a:avLst/>
          </a:prstGeom>
          <a:solidFill>
            <a:schemeClr val="tx2">
              <a:lumMod val="25000"/>
            </a:schemeClr>
          </a:solidFill>
          <a:ln>
            <a:noFill/>
          </a:ln>
        </p:spPr>
        <p:txBody>
          <a:bodyPr wrap="square" rtlCol="0">
            <a:spAutoFit/>
          </a:bodyPr>
          <a:lstStyle/>
          <a:p>
            <a:pPr algn="ctr"/>
            <a:r>
              <a:rPr lang="en-US" sz="2400" dirty="0">
                <a:latin typeface="Georgia" panose="02040502050405020303" pitchFamily="18" charset="0"/>
              </a:rPr>
              <a:t>Principle</a:t>
            </a:r>
          </a:p>
        </p:txBody>
      </p:sp>
      <p:sp>
        <p:nvSpPr>
          <p:cNvPr id="16" name="TextBox 15">
            <a:extLst>
              <a:ext uri="{FF2B5EF4-FFF2-40B4-BE49-F238E27FC236}">
                <a16:creationId xmlns:a16="http://schemas.microsoft.com/office/drawing/2014/main" id="{1DF3798A-B495-4DA6-A118-322E57106376}"/>
              </a:ext>
            </a:extLst>
          </p:cNvPr>
          <p:cNvSpPr txBox="1"/>
          <p:nvPr/>
        </p:nvSpPr>
        <p:spPr>
          <a:xfrm>
            <a:off x="831021" y="5895380"/>
            <a:ext cx="2070472" cy="461665"/>
          </a:xfrm>
          <a:prstGeom prst="rect">
            <a:avLst/>
          </a:prstGeom>
          <a:solidFill>
            <a:schemeClr val="tx2">
              <a:lumMod val="25000"/>
            </a:schemeClr>
          </a:solidFill>
          <a:ln>
            <a:noFill/>
          </a:ln>
        </p:spPr>
        <p:txBody>
          <a:bodyPr wrap="square" rtlCol="0">
            <a:spAutoFit/>
          </a:bodyPr>
          <a:lstStyle/>
          <a:p>
            <a:pPr algn="ctr"/>
            <a:r>
              <a:rPr lang="en-US" sz="2400" dirty="0">
                <a:latin typeface="Georgia" panose="02040502050405020303" pitchFamily="18" charset="0"/>
              </a:rPr>
              <a:t>Application</a:t>
            </a:r>
          </a:p>
        </p:txBody>
      </p:sp>
      <p:sp>
        <p:nvSpPr>
          <p:cNvPr id="17" name="Content Placeholder 2">
            <a:extLst>
              <a:ext uri="{FF2B5EF4-FFF2-40B4-BE49-F238E27FC236}">
                <a16:creationId xmlns:a16="http://schemas.microsoft.com/office/drawing/2014/main" id="{16A40D65-D497-449A-A930-3AB459FD506A}"/>
              </a:ext>
            </a:extLst>
          </p:cNvPr>
          <p:cNvSpPr txBox="1">
            <a:spLocks/>
          </p:cNvSpPr>
          <p:nvPr/>
        </p:nvSpPr>
        <p:spPr>
          <a:xfrm>
            <a:off x="3369265" y="5895380"/>
            <a:ext cx="7583156" cy="670740"/>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Arial" panose="020B0604020202020204" pitchFamily="34" charset="0"/>
              <a:buNone/>
            </a:pPr>
            <a:r>
              <a:rPr lang="en-US" dirty="0"/>
              <a:t>_________________________</a:t>
            </a:r>
          </a:p>
        </p:txBody>
      </p:sp>
      <p:sp>
        <p:nvSpPr>
          <p:cNvPr id="2" name="TextBox 1">
            <a:extLst>
              <a:ext uri="{FF2B5EF4-FFF2-40B4-BE49-F238E27FC236}">
                <a16:creationId xmlns:a16="http://schemas.microsoft.com/office/drawing/2014/main" id="{BE842BD7-095C-4C18-99B7-B652E3BD8A8F}"/>
              </a:ext>
            </a:extLst>
          </p:cNvPr>
          <p:cNvSpPr txBox="1"/>
          <p:nvPr/>
        </p:nvSpPr>
        <p:spPr>
          <a:xfrm>
            <a:off x="5068077" y="201487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Lowell Bruce Bennett</a:t>
            </a:r>
          </a:p>
        </p:txBody>
      </p:sp>
    </p:spTree>
    <p:extLst>
      <p:ext uri="{BB962C8B-B14F-4D97-AF65-F5344CB8AC3E}">
        <p14:creationId xmlns:p14="http://schemas.microsoft.com/office/powerpoint/2010/main" val="94653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29471E-0646-41CD-A450-EC21EC170CB9}"/>
              </a:ext>
            </a:extLst>
          </p:cNvPr>
          <p:cNvSpPr>
            <a:spLocks noGrp="1"/>
          </p:cNvSpPr>
          <p:nvPr>
            <p:ph idx="1"/>
          </p:nvPr>
        </p:nvSpPr>
        <p:spPr>
          <a:xfrm>
            <a:off x="3374433" y="2417736"/>
            <a:ext cx="7583156" cy="898901"/>
          </a:xfrm>
        </p:spPr>
        <p:txBody>
          <a:bodyPr>
            <a:normAutofit fontScale="92500" lnSpcReduction="20000"/>
          </a:bodyPr>
          <a:lstStyle/>
          <a:p>
            <a:pPr marL="36900" indent="0">
              <a:buNone/>
            </a:pPr>
            <a:r>
              <a:rPr lang="en-US" dirty="0">
                <a:latin typeface="Georgia" panose="02040502050405020303" pitchFamily="18" charset="0"/>
              </a:rPr>
              <a:t>Under God’s direction, Jesus Christ created the earth</a:t>
            </a:r>
          </a:p>
        </p:txBody>
      </p:sp>
      <p:sp>
        <p:nvSpPr>
          <p:cNvPr id="4" name="Oval 3">
            <a:extLst>
              <a:ext uri="{FF2B5EF4-FFF2-40B4-BE49-F238E27FC236}">
                <a16:creationId xmlns:a16="http://schemas.microsoft.com/office/drawing/2014/main" id="{D042B6D2-DCAE-4724-B219-6DAC6CCF0E8B}"/>
              </a:ext>
            </a:extLst>
          </p:cNvPr>
          <p:cNvSpPr/>
          <p:nvPr/>
        </p:nvSpPr>
        <p:spPr>
          <a:xfrm>
            <a:off x="614475" y="2231761"/>
            <a:ext cx="2407693" cy="1405450"/>
          </a:xfrm>
          <a:prstGeom prst="ellipse">
            <a:avLst/>
          </a:prstGeom>
          <a:solidFill>
            <a:schemeClr val="tx2">
              <a:lumMod val="2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F0BCF0B-BAB3-40AD-A508-11D12B72C464}"/>
              </a:ext>
            </a:extLst>
          </p:cNvPr>
          <p:cNvSpPr/>
          <p:nvPr/>
        </p:nvSpPr>
        <p:spPr>
          <a:xfrm>
            <a:off x="598977" y="3793078"/>
            <a:ext cx="2407693" cy="1405450"/>
          </a:xfrm>
          <a:prstGeom prst="ellipse">
            <a:avLst/>
          </a:prstGeom>
          <a:solidFill>
            <a:schemeClr val="tx2">
              <a:lumMod val="2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4B66B59-9E58-4B81-B922-6A0DAD0D819B}"/>
              </a:ext>
            </a:extLst>
          </p:cNvPr>
          <p:cNvSpPr/>
          <p:nvPr/>
        </p:nvSpPr>
        <p:spPr>
          <a:xfrm>
            <a:off x="614475" y="5400889"/>
            <a:ext cx="2407693" cy="1405450"/>
          </a:xfrm>
          <a:prstGeom prst="ellipse">
            <a:avLst/>
          </a:prstGeom>
          <a:solidFill>
            <a:schemeClr val="tx2">
              <a:lumMod val="2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C9FD195B-7FE9-4112-9539-4112F9DBB1B1}"/>
              </a:ext>
            </a:extLst>
          </p:cNvPr>
          <p:cNvSpPr txBox="1">
            <a:spLocks/>
          </p:cNvSpPr>
          <p:nvPr/>
        </p:nvSpPr>
        <p:spPr>
          <a:xfrm>
            <a:off x="3371849" y="3995985"/>
            <a:ext cx="7580572" cy="1745596"/>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10000"/>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dirty="0"/>
              <a:t>Follow Christ’s example and create.</a:t>
            </a:r>
          </a:p>
          <a:p>
            <a:pPr marL="36900" indent="0">
              <a:buNone/>
            </a:pPr>
            <a:r>
              <a:rPr lang="en-US" dirty="0"/>
              <a:t>What other principles do you see from the Creation?</a:t>
            </a:r>
          </a:p>
        </p:txBody>
      </p:sp>
      <p:pic>
        <p:nvPicPr>
          <p:cNvPr id="15" name="Picture 2" descr="Jehovah Creates the Earth (Jesus Christ Creates the Earth and the ...">
            <a:extLst>
              <a:ext uri="{FF2B5EF4-FFF2-40B4-BE49-F238E27FC236}">
                <a16:creationId xmlns:a16="http://schemas.microsoft.com/office/drawing/2014/main" id="{2B18694F-0B92-496F-8F3E-48DCEF381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7370" y="213534"/>
            <a:ext cx="2917259" cy="21887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C04E1D1-26DE-4072-888A-4194FBD67EC7}"/>
              </a:ext>
            </a:extLst>
          </p:cNvPr>
          <p:cNvSpPr txBox="1"/>
          <p:nvPr/>
        </p:nvSpPr>
        <p:spPr>
          <a:xfrm>
            <a:off x="966740" y="2726252"/>
            <a:ext cx="1653328" cy="461665"/>
          </a:xfrm>
          <a:prstGeom prst="rect">
            <a:avLst/>
          </a:prstGeom>
          <a:solidFill>
            <a:schemeClr val="tx2">
              <a:lumMod val="25000"/>
            </a:schemeClr>
          </a:solidFill>
          <a:ln>
            <a:noFill/>
          </a:ln>
        </p:spPr>
        <p:txBody>
          <a:bodyPr wrap="square" rtlCol="0">
            <a:spAutoFit/>
          </a:bodyPr>
          <a:lstStyle/>
          <a:p>
            <a:pPr algn="ctr"/>
            <a:r>
              <a:rPr lang="en-US" sz="2400" dirty="0">
                <a:latin typeface="Georgia" panose="02040502050405020303" pitchFamily="18" charset="0"/>
              </a:rPr>
              <a:t>Doctrine</a:t>
            </a:r>
          </a:p>
        </p:txBody>
      </p:sp>
      <p:sp>
        <p:nvSpPr>
          <p:cNvPr id="17" name="TextBox 16">
            <a:extLst>
              <a:ext uri="{FF2B5EF4-FFF2-40B4-BE49-F238E27FC236}">
                <a16:creationId xmlns:a16="http://schemas.microsoft.com/office/drawing/2014/main" id="{6EF3474D-7DD3-4123-85DB-3402FD3F3044}"/>
              </a:ext>
            </a:extLst>
          </p:cNvPr>
          <p:cNvSpPr txBox="1"/>
          <p:nvPr/>
        </p:nvSpPr>
        <p:spPr>
          <a:xfrm>
            <a:off x="834205" y="4286874"/>
            <a:ext cx="2030511" cy="461665"/>
          </a:xfrm>
          <a:prstGeom prst="rect">
            <a:avLst/>
          </a:prstGeom>
          <a:solidFill>
            <a:schemeClr val="tx2">
              <a:lumMod val="25000"/>
            </a:schemeClr>
          </a:solidFill>
          <a:ln>
            <a:noFill/>
          </a:ln>
        </p:spPr>
        <p:txBody>
          <a:bodyPr wrap="square" rtlCol="0">
            <a:spAutoFit/>
          </a:bodyPr>
          <a:lstStyle/>
          <a:p>
            <a:pPr algn="ctr"/>
            <a:r>
              <a:rPr lang="en-US" sz="2400" dirty="0">
                <a:latin typeface="Georgia" panose="02040502050405020303" pitchFamily="18" charset="0"/>
              </a:rPr>
              <a:t>Principle</a:t>
            </a:r>
          </a:p>
        </p:txBody>
      </p:sp>
      <p:sp>
        <p:nvSpPr>
          <p:cNvPr id="18" name="TextBox 17">
            <a:extLst>
              <a:ext uri="{FF2B5EF4-FFF2-40B4-BE49-F238E27FC236}">
                <a16:creationId xmlns:a16="http://schemas.microsoft.com/office/drawing/2014/main" id="{3A8BE43C-0328-45E9-8A23-AFC3459CA2CE}"/>
              </a:ext>
            </a:extLst>
          </p:cNvPr>
          <p:cNvSpPr txBox="1"/>
          <p:nvPr/>
        </p:nvSpPr>
        <p:spPr>
          <a:xfrm>
            <a:off x="831021" y="5895380"/>
            <a:ext cx="2070472" cy="461665"/>
          </a:xfrm>
          <a:prstGeom prst="rect">
            <a:avLst/>
          </a:prstGeom>
          <a:solidFill>
            <a:schemeClr val="tx2">
              <a:lumMod val="25000"/>
            </a:schemeClr>
          </a:solidFill>
          <a:ln>
            <a:noFill/>
          </a:ln>
        </p:spPr>
        <p:txBody>
          <a:bodyPr wrap="square" rtlCol="0">
            <a:spAutoFit/>
          </a:bodyPr>
          <a:lstStyle/>
          <a:p>
            <a:pPr algn="ctr"/>
            <a:r>
              <a:rPr lang="en-US" sz="2400" dirty="0">
                <a:latin typeface="Georgia" panose="02040502050405020303" pitchFamily="18" charset="0"/>
              </a:rPr>
              <a:t>Application</a:t>
            </a:r>
          </a:p>
        </p:txBody>
      </p:sp>
      <p:sp>
        <p:nvSpPr>
          <p:cNvPr id="19" name="Content Placeholder 2">
            <a:extLst>
              <a:ext uri="{FF2B5EF4-FFF2-40B4-BE49-F238E27FC236}">
                <a16:creationId xmlns:a16="http://schemas.microsoft.com/office/drawing/2014/main" id="{19FC2C40-9543-4423-9E75-3C95AD78DE85}"/>
              </a:ext>
            </a:extLst>
          </p:cNvPr>
          <p:cNvSpPr txBox="1">
            <a:spLocks/>
          </p:cNvSpPr>
          <p:nvPr/>
        </p:nvSpPr>
        <p:spPr>
          <a:xfrm>
            <a:off x="3369265" y="5895380"/>
            <a:ext cx="7583156" cy="670740"/>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Arial" panose="020B0604020202020204" pitchFamily="34" charset="0"/>
              <a:buNone/>
            </a:pPr>
            <a:r>
              <a:rPr lang="en-US" dirty="0"/>
              <a:t>_________________________</a:t>
            </a:r>
          </a:p>
        </p:txBody>
      </p:sp>
      <p:sp>
        <p:nvSpPr>
          <p:cNvPr id="2" name="TextBox 1">
            <a:extLst>
              <a:ext uri="{FF2B5EF4-FFF2-40B4-BE49-F238E27FC236}">
                <a16:creationId xmlns:a16="http://schemas.microsoft.com/office/drawing/2014/main" id="{A2041CBB-F7E2-4D72-BFCE-518759B0213E}"/>
              </a:ext>
            </a:extLst>
          </p:cNvPr>
          <p:cNvSpPr txBox="1"/>
          <p:nvPr/>
        </p:nvSpPr>
        <p:spPr>
          <a:xfrm>
            <a:off x="4572000" y="2115127"/>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Walter Rane</a:t>
            </a:r>
          </a:p>
        </p:txBody>
      </p:sp>
    </p:spTree>
    <p:extLst>
      <p:ext uri="{BB962C8B-B14F-4D97-AF65-F5344CB8AC3E}">
        <p14:creationId xmlns:p14="http://schemas.microsoft.com/office/powerpoint/2010/main" val="95075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349250" y="324064"/>
            <a:ext cx="9288685" cy="789125"/>
          </a:xfrm>
        </p:spPr>
        <p:txBody>
          <a:bodyPr>
            <a:noAutofit/>
          </a:bodyPr>
          <a:lstStyle/>
          <a:p>
            <a:pPr eaLnBrk="1" hangingPunct="1"/>
            <a:r>
              <a:rPr lang="en-US" altLang="en-US" b="1" dirty="0">
                <a:solidFill>
                  <a:schemeClr val="tx1"/>
                </a:solidFill>
                <a:latin typeface="Georgia" panose="02040502050405020303" pitchFamily="18" charset="0"/>
              </a:rPr>
              <a:t>Abraham in Context: </a:t>
            </a:r>
            <a:br>
              <a:rPr lang="en-US" altLang="en-US" b="1" dirty="0">
                <a:solidFill>
                  <a:schemeClr val="tx1"/>
                </a:solidFill>
                <a:latin typeface="Georgia" panose="02040502050405020303" pitchFamily="18" charset="0"/>
              </a:rPr>
            </a:br>
            <a:r>
              <a:rPr lang="en-US" altLang="en-US" b="1" dirty="0">
                <a:solidFill>
                  <a:schemeClr val="tx1"/>
                </a:solidFill>
                <a:latin typeface="Georgia" panose="02040502050405020303" pitchFamily="18" charset="0"/>
              </a:rPr>
              <a:t>An </a:t>
            </a:r>
            <a:r>
              <a:rPr lang="en-US" altLang="en-US" b="1" dirty="0">
                <a:solidFill>
                  <a:srgbClr val="FFFF00"/>
                </a:solidFill>
                <a:latin typeface="Georgia" panose="02040502050405020303" pitchFamily="18" charset="0"/>
              </a:rPr>
              <a:t>Approximate</a:t>
            </a:r>
            <a:r>
              <a:rPr lang="en-US" altLang="en-US" b="1" dirty="0">
                <a:latin typeface="Georgia" panose="02040502050405020303" pitchFamily="18" charset="0"/>
              </a:rPr>
              <a:t> Timeline</a:t>
            </a:r>
          </a:p>
        </p:txBody>
      </p:sp>
      <p:sp>
        <p:nvSpPr>
          <p:cNvPr id="10244" name="Line 4"/>
          <p:cNvSpPr>
            <a:spLocks noChangeShapeType="1"/>
          </p:cNvSpPr>
          <p:nvPr/>
        </p:nvSpPr>
        <p:spPr bwMode="auto">
          <a:xfrm>
            <a:off x="850557" y="3091253"/>
            <a:ext cx="10515600" cy="0"/>
          </a:xfrm>
          <a:prstGeom prst="line">
            <a:avLst/>
          </a:prstGeom>
          <a:noFill/>
          <a:ln w="152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5" name="Line 5"/>
          <p:cNvSpPr>
            <a:spLocks noChangeShapeType="1"/>
          </p:cNvSpPr>
          <p:nvPr/>
        </p:nvSpPr>
        <p:spPr bwMode="auto">
          <a:xfrm>
            <a:off x="850557" y="2329253"/>
            <a:ext cx="0" cy="1752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6" name="Line 6"/>
          <p:cNvSpPr>
            <a:spLocks noChangeShapeType="1"/>
          </p:cNvSpPr>
          <p:nvPr/>
        </p:nvSpPr>
        <p:spPr bwMode="auto">
          <a:xfrm>
            <a:off x="2450757" y="2329253"/>
            <a:ext cx="0" cy="1752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7" name="Line 7"/>
          <p:cNvSpPr>
            <a:spLocks noChangeShapeType="1"/>
          </p:cNvSpPr>
          <p:nvPr/>
        </p:nvSpPr>
        <p:spPr bwMode="auto">
          <a:xfrm>
            <a:off x="4065379" y="2329253"/>
            <a:ext cx="0" cy="1752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8" name="Line 8"/>
          <p:cNvSpPr>
            <a:spLocks noChangeShapeType="1"/>
          </p:cNvSpPr>
          <p:nvPr/>
        </p:nvSpPr>
        <p:spPr bwMode="auto">
          <a:xfrm>
            <a:off x="6260757" y="2329253"/>
            <a:ext cx="0" cy="1752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9" name="Line 9"/>
          <p:cNvSpPr>
            <a:spLocks noChangeShapeType="1"/>
          </p:cNvSpPr>
          <p:nvPr/>
        </p:nvSpPr>
        <p:spPr bwMode="auto">
          <a:xfrm>
            <a:off x="11314494" y="2329253"/>
            <a:ext cx="0" cy="1752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53" name="Rectangle 15"/>
          <p:cNvSpPr>
            <a:spLocks noChangeArrowheads="1"/>
          </p:cNvSpPr>
          <p:nvPr/>
        </p:nvSpPr>
        <p:spPr bwMode="auto">
          <a:xfrm>
            <a:off x="2836517" y="4115486"/>
            <a:ext cx="24577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FontTx/>
              <a:buNone/>
            </a:pPr>
            <a:r>
              <a:rPr lang="en-US" altLang="en-US" sz="2400" dirty="0">
                <a:latin typeface="Georgia" panose="02040502050405020303" pitchFamily="18" charset="0"/>
              </a:rPr>
              <a:t>(Tower of Babel)</a:t>
            </a:r>
          </a:p>
        </p:txBody>
      </p:sp>
      <p:sp>
        <p:nvSpPr>
          <p:cNvPr id="16" name="Line 9"/>
          <p:cNvSpPr>
            <a:spLocks noChangeShapeType="1"/>
          </p:cNvSpPr>
          <p:nvPr/>
        </p:nvSpPr>
        <p:spPr bwMode="auto">
          <a:xfrm>
            <a:off x="8929050" y="2329253"/>
            <a:ext cx="0" cy="1752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 name="Rectangle 2">
            <a:extLst>
              <a:ext uri="{FF2B5EF4-FFF2-40B4-BE49-F238E27FC236}">
                <a16:creationId xmlns:a16="http://schemas.microsoft.com/office/drawing/2014/main" id="{4669C332-F788-4145-86A5-0C249149CCBC}"/>
              </a:ext>
            </a:extLst>
          </p:cNvPr>
          <p:cNvSpPr/>
          <p:nvPr/>
        </p:nvSpPr>
        <p:spPr>
          <a:xfrm>
            <a:off x="10580630" y="1744478"/>
            <a:ext cx="1467725" cy="584775"/>
          </a:xfrm>
          <a:prstGeom prst="rect">
            <a:avLst/>
          </a:prstGeom>
        </p:spPr>
        <p:txBody>
          <a:bodyPr wrap="square">
            <a:spAutoFit/>
          </a:bodyPr>
          <a:lstStyle/>
          <a:p>
            <a:r>
              <a:rPr lang="en-US" altLang="en-US" sz="3200" dirty="0">
                <a:latin typeface="Georgia" panose="02040502050405020303" pitchFamily="18" charset="0"/>
              </a:rPr>
              <a:t>Moses</a:t>
            </a:r>
            <a:endParaRPr lang="en-US" sz="3200" dirty="0">
              <a:latin typeface="Georgia" panose="02040502050405020303" pitchFamily="18" charset="0"/>
            </a:endParaRPr>
          </a:p>
        </p:txBody>
      </p:sp>
      <p:sp>
        <p:nvSpPr>
          <p:cNvPr id="4" name="Rectangle 3">
            <a:extLst>
              <a:ext uri="{FF2B5EF4-FFF2-40B4-BE49-F238E27FC236}">
                <a16:creationId xmlns:a16="http://schemas.microsoft.com/office/drawing/2014/main" id="{5D114390-CA03-7A49-8AB8-0A07568C5843}"/>
              </a:ext>
            </a:extLst>
          </p:cNvPr>
          <p:cNvSpPr/>
          <p:nvPr/>
        </p:nvSpPr>
        <p:spPr>
          <a:xfrm>
            <a:off x="8164354" y="1741455"/>
            <a:ext cx="1468672" cy="584775"/>
          </a:xfrm>
          <a:prstGeom prst="rect">
            <a:avLst/>
          </a:prstGeom>
        </p:spPr>
        <p:txBody>
          <a:bodyPr wrap="none">
            <a:spAutoFit/>
          </a:bodyPr>
          <a:lstStyle/>
          <a:p>
            <a:r>
              <a:rPr lang="en-US" altLang="en-US" sz="3200" dirty="0">
                <a:latin typeface="Georgia" panose="02040502050405020303" pitchFamily="18" charset="0"/>
              </a:rPr>
              <a:t>Joseph</a:t>
            </a:r>
            <a:endParaRPr lang="en-US" sz="3200" dirty="0">
              <a:latin typeface="Georgia" panose="02040502050405020303" pitchFamily="18" charset="0"/>
            </a:endParaRPr>
          </a:p>
        </p:txBody>
      </p:sp>
      <p:sp>
        <p:nvSpPr>
          <p:cNvPr id="5" name="Rectangle 4">
            <a:extLst>
              <a:ext uri="{FF2B5EF4-FFF2-40B4-BE49-F238E27FC236}">
                <a16:creationId xmlns:a16="http://schemas.microsoft.com/office/drawing/2014/main" id="{D0494161-25D5-BF49-A329-91038C0348D2}"/>
              </a:ext>
            </a:extLst>
          </p:cNvPr>
          <p:cNvSpPr/>
          <p:nvPr/>
        </p:nvSpPr>
        <p:spPr>
          <a:xfrm>
            <a:off x="5322497" y="1741454"/>
            <a:ext cx="1872629" cy="584775"/>
          </a:xfrm>
          <a:prstGeom prst="rect">
            <a:avLst/>
          </a:prstGeom>
        </p:spPr>
        <p:txBody>
          <a:bodyPr wrap="none">
            <a:spAutoFit/>
          </a:bodyPr>
          <a:lstStyle/>
          <a:p>
            <a:r>
              <a:rPr lang="en-US" altLang="en-US" sz="3200" dirty="0">
                <a:latin typeface="Georgia" panose="02040502050405020303" pitchFamily="18" charset="0"/>
              </a:rPr>
              <a:t>Abraham</a:t>
            </a:r>
            <a:endParaRPr lang="en-US" sz="3200" dirty="0">
              <a:latin typeface="Georgia" panose="02040502050405020303" pitchFamily="18" charset="0"/>
            </a:endParaRPr>
          </a:p>
        </p:txBody>
      </p:sp>
      <p:sp>
        <p:nvSpPr>
          <p:cNvPr id="6" name="Rectangle 5">
            <a:extLst>
              <a:ext uri="{FF2B5EF4-FFF2-40B4-BE49-F238E27FC236}">
                <a16:creationId xmlns:a16="http://schemas.microsoft.com/office/drawing/2014/main" id="{6D8A8FB6-D4DD-084A-A57B-EEF50C2F2DF7}"/>
              </a:ext>
            </a:extLst>
          </p:cNvPr>
          <p:cNvSpPr/>
          <p:nvPr/>
        </p:nvSpPr>
        <p:spPr>
          <a:xfrm>
            <a:off x="3461688" y="1743370"/>
            <a:ext cx="1207382" cy="584775"/>
          </a:xfrm>
          <a:prstGeom prst="rect">
            <a:avLst/>
          </a:prstGeom>
        </p:spPr>
        <p:txBody>
          <a:bodyPr wrap="none">
            <a:spAutoFit/>
          </a:bodyPr>
          <a:lstStyle/>
          <a:p>
            <a:r>
              <a:rPr lang="en-US" altLang="en-US" sz="3200" dirty="0">
                <a:latin typeface="Georgia" panose="02040502050405020303" pitchFamily="18" charset="0"/>
              </a:rPr>
              <a:t>Jared</a:t>
            </a:r>
            <a:endParaRPr lang="en-US" sz="3200" dirty="0">
              <a:latin typeface="Georgia" panose="02040502050405020303" pitchFamily="18" charset="0"/>
            </a:endParaRPr>
          </a:p>
        </p:txBody>
      </p:sp>
      <p:sp>
        <p:nvSpPr>
          <p:cNvPr id="7" name="Rectangle 6">
            <a:extLst>
              <a:ext uri="{FF2B5EF4-FFF2-40B4-BE49-F238E27FC236}">
                <a16:creationId xmlns:a16="http://schemas.microsoft.com/office/drawing/2014/main" id="{5317A93C-FC76-1442-AF3C-5D830FAD8F54}"/>
              </a:ext>
            </a:extLst>
          </p:cNvPr>
          <p:cNvSpPr/>
          <p:nvPr/>
        </p:nvSpPr>
        <p:spPr>
          <a:xfrm>
            <a:off x="1833639" y="1741455"/>
            <a:ext cx="1225015" cy="584775"/>
          </a:xfrm>
          <a:prstGeom prst="rect">
            <a:avLst/>
          </a:prstGeom>
        </p:spPr>
        <p:txBody>
          <a:bodyPr wrap="none">
            <a:spAutoFit/>
          </a:bodyPr>
          <a:lstStyle/>
          <a:p>
            <a:r>
              <a:rPr lang="en-US" altLang="en-US" sz="3200" dirty="0">
                <a:latin typeface="Georgia" panose="02040502050405020303" pitchFamily="18" charset="0"/>
              </a:rPr>
              <a:t>Flood</a:t>
            </a:r>
            <a:endParaRPr lang="en-US" sz="3200" dirty="0">
              <a:latin typeface="Georgia" panose="02040502050405020303" pitchFamily="18" charset="0"/>
            </a:endParaRPr>
          </a:p>
        </p:txBody>
      </p:sp>
      <p:sp>
        <p:nvSpPr>
          <p:cNvPr id="8" name="Rectangle 7">
            <a:extLst>
              <a:ext uri="{FF2B5EF4-FFF2-40B4-BE49-F238E27FC236}">
                <a16:creationId xmlns:a16="http://schemas.microsoft.com/office/drawing/2014/main" id="{545471FA-C02C-094D-B425-D6B014F47250}"/>
              </a:ext>
            </a:extLst>
          </p:cNvPr>
          <p:cNvSpPr/>
          <p:nvPr/>
        </p:nvSpPr>
        <p:spPr>
          <a:xfrm>
            <a:off x="223225" y="1741454"/>
            <a:ext cx="1265090" cy="584775"/>
          </a:xfrm>
          <a:prstGeom prst="rect">
            <a:avLst/>
          </a:prstGeom>
        </p:spPr>
        <p:txBody>
          <a:bodyPr wrap="none">
            <a:spAutoFit/>
          </a:bodyPr>
          <a:lstStyle/>
          <a:p>
            <a:r>
              <a:rPr lang="en-US" altLang="en-US" sz="3200" dirty="0">
                <a:latin typeface="Georgia" panose="02040502050405020303" pitchFamily="18" charset="0"/>
              </a:rPr>
              <a:t>Adam</a:t>
            </a:r>
          </a:p>
        </p:txBody>
      </p:sp>
      <p:sp>
        <p:nvSpPr>
          <p:cNvPr id="10" name="Rectangle 9">
            <a:extLst>
              <a:ext uri="{FF2B5EF4-FFF2-40B4-BE49-F238E27FC236}">
                <a16:creationId xmlns:a16="http://schemas.microsoft.com/office/drawing/2014/main" id="{3CA5A6A4-1F4D-DB46-9E14-868A9296D547}"/>
              </a:ext>
            </a:extLst>
          </p:cNvPr>
          <p:cNvSpPr/>
          <p:nvPr/>
        </p:nvSpPr>
        <p:spPr>
          <a:xfrm>
            <a:off x="10483502" y="4091241"/>
            <a:ext cx="1564852" cy="584775"/>
          </a:xfrm>
          <a:prstGeom prst="rect">
            <a:avLst/>
          </a:prstGeom>
        </p:spPr>
        <p:txBody>
          <a:bodyPr wrap="square">
            <a:spAutoFit/>
          </a:bodyPr>
          <a:lstStyle/>
          <a:p>
            <a:r>
              <a:rPr lang="en-US" altLang="en-US" sz="3200" dirty="0">
                <a:latin typeface="Georgia" panose="02040502050405020303" pitchFamily="18" charset="0"/>
              </a:rPr>
              <a:t>c. 1300</a:t>
            </a:r>
            <a:endParaRPr lang="en-US" sz="3200" dirty="0">
              <a:latin typeface="Georgia" panose="02040502050405020303" pitchFamily="18" charset="0"/>
            </a:endParaRPr>
          </a:p>
        </p:txBody>
      </p:sp>
      <p:sp>
        <p:nvSpPr>
          <p:cNvPr id="11" name="Rectangle 10">
            <a:extLst>
              <a:ext uri="{FF2B5EF4-FFF2-40B4-BE49-F238E27FC236}">
                <a16:creationId xmlns:a16="http://schemas.microsoft.com/office/drawing/2014/main" id="{0962BF57-11A1-274A-8C6C-783B644C18F7}"/>
              </a:ext>
            </a:extLst>
          </p:cNvPr>
          <p:cNvSpPr/>
          <p:nvPr/>
        </p:nvSpPr>
        <p:spPr>
          <a:xfrm>
            <a:off x="8363125" y="4081853"/>
            <a:ext cx="1504407" cy="584775"/>
          </a:xfrm>
          <a:prstGeom prst="rect">
            <a:avLst/>
          </a:prstGeom>
        </p:spPr>
        <p:txBody>
          <a:bodyPr wrap="square">
            <a:spAutoFit/>
          </a:bodyPr>
          <a:lstStyle/>
          <a:p>
            <a:r>
              <a:rPr lang="en-US" altLang="en-US" sz="3200" dirty="0">
                <a:latin typeface="Georgia" panose="02040502050405020303" pitchFamily="18" charset="0"/>
              </a:rPr>
              <a:t>c. 1700</a:t>
            </a:r>
            <a:endParaRPr lang="en-US" sz="3200" dirty="0">
              <a:latin typeface="Georgia" panose="02040502050405020303" pitchFamily="18" charset="0"/>
            </a:endParaRPr>
          </a:p>
        </p:txBody>
      </p:sp>
      <p:sp>
        <p:nvSpPr>
          <p:cNvPr id="12" name="Rectangle 11">
            <a:extLst>
              <a:ext uri="{FF2B5EF4-FFF2-40B4-BE49-F238E27FC236}">
                <a16:creationId xmlns:a16="http://schemas.microsoft.com/office/drawing/2014/main" id="{805E3FDD-16EF-C64E-8EED-80FE7CC0EB61}"/>
              </a:ext>
            </a:extLst>
          </p:cNvPr>
          <p:cNvSpPr/>
          <p:nvPr/>
        </p:nvSpPr>
        <p:spPr>
          <a:xfrm>
            <a:off x="5710425" y="4084963"/>
            <a:ext cx="1564852" cy="584775"/>
          </a:xfrm>
          <a:prstGeom prst="rect">
            <a:avLst/>
          </a:prstGeom>
        </p:spPr>
        <p:txBody>
          <a:bodyPr wrap="none">
            <a:spAutoFit/>
          </a:bodyPr>
          <a:lstStyle/>
          <a:p>
            <a:r>
              <a:rPr lang="en-US" altLang="en-US" sz="3200" dirty="0">
                <a:latin typeface="Georgia" panose="02040502050405020303" pitchFamily="18" charset="0"/>
              </a:rPr>
              <a:t>c. 2000</a:t>
            </a:r>
            <a:endParaRPr lang="en-US" sz="3200" dirty="0">
              <a:latin typeface="Georgia" panose="02040502050405020303" pitchFamily="18" charset="0"/>
            </a:endParaRPr>
          </a:p>
        </p:txBody>
      </p:sp>
      <p:sp>
        <p:nvSpPr>
          <p:cNvPr id="13" name="TextBox 12">
            <a:extLst>
              <a:ext uri="{FF2B5EF4-FFF2-40B4-BE49-F238E27FC236}">
                <a16:creationId xmlns:a16="http://schemas.microsoft.com/office/drawing/2014/main" id="{DD927638-D7C1-7749-8DBC-9A74CF1AA55B}"/>
              </a:ext>
            </a:extLst>
          </p:cNvPr>
          <p:cNvSpPr txBox="1"/>
          <p:nvPr/>
        </p:nvSpPr>
        <p:spPr>
          <a:xfrm>
            <a:off x="633991" y="4201988"/>
            <a:ext cx="715260" cy="584775"/>
          </a:xfrm>
          <a:prstGeom prst="rect">
            <a:avLst/>
          </a:prstGeom>
          <a:noFill/>
        </p:spPr>
        <p:txBody>
          <a:bodyPr wrap="none" rtlCol="0">
            <a:spAutoFit/>
          </a:bodyPr>
          <a:lstStyle/>
          <a:p>
            <a:r>
              <a:rPr lang="en-US" sz="3200" dirty="0">
                <a:latin typeface="Georgia" panose="02040502050405020303" pitchFamily="18" charset="0"/>
              </a:rPr>
              <a:t>BC</a:t>
            </a:r>
          </a:p>
        </p:txBody>
      </p:sp>
      <p:sp>
        <p:nvSpPr>
          <p:cNvPr id="25" name="Rectangle 24">
            <a:extLst>
              <a:ext uri="{FF2B5EF4-FFF2-40B4-BE49-F238E27FC236}">
                <a16:creationId xmlns:a16="http://schemas.microsoft.com/office/drawing/2014/main" id="{D18770ED-8D4C-4E07-A70F-1E251AA91428}"/>
              </a:ext>
            </a:extLst>
          </p:cNvPr>
          <p:cNvSpPr/>
          <p:nvPr/>
        </p:nvSpPr>
        <p:spPr>
          <a:xfrm>
            <a:off x="6639176" y="2253569"/>
            <a:ext cx="1122423" cy="584775"/>
          </a:xfrm>
          <a:prstGeom prst="rect">
            <a:avLst/>
          </a:prstGeom>
        </p:spPr>
        <p:txBody>
          <a:bodyPr wrap="none">
            <a:spAutoFit/>
          </a:bodyPr>
          <a:lstStyle/>
          <a:p>
            <a:r>
              <a:rPr lang="en-US" altLang="en-US" sz="3200" dirty="0">
                <a:latin typeface="Georgia" panose="02040502050405020303" pitchFamily="18" charset="0"/>
              </a:rPr>
              <a:t>Isaac</a:t>
            </a:r>
            <a:endParaRPr lang="en-US" sz="3200" dirty="0">
              <a:latin typeface="Georgia" panose="02040502050405020303" pitchFamily="18" charset="0"/>
            </a:endParaRPr>
          </a:p>
        </p:txBody>
      </p:sp>
      <p:sp>
        <p:nvSpPr>
          <p:cNvPr id="26" name="Rectangle 25">
            <a:extLst>
              <a:ext uri="{FF2B5EF4-FFF2-40B4-BE49-F238E27FC236}">
                <a16:creationId xmlns:a16="http://schemas.microsoft.com/office/drawing/2014/main" id="{115255D6-6C36-4E71-8BBE-00CA68205144}"/>
              </a:ext>
            </a:extLst>
          </p:cNvPr>
          <p:cNvSpPr/>
          <p:nvPr/>
        </p:nvSpPr>
        <p:spPr>
          <a:xfrm>
            <a:off x="7271912" y="3122813"/>
            <a:ext cx="1241045" cy="584775"/>
          </a:xfrm>
          <a:prstGeom prst="rect">
            <a:avLst/>
          </a:prstGeom>
        </p:spPr>
        <p:txBody>
          <a:bodyPr wrap="none">
            <a:spAutoFit/>
          </a:bodyPr>
          <a:lstStyle/>
          <a:p>
            <a:r>
              <a:rPr lang="en-US" altLang="en-US" sz="3200" dirty="0">
                <a:latin typeface="Georgia" panose="02040502050405020303" pitchFamily="18" charset="0"/>
              </a:rPr>
              <a:t>Jacob</a:t>
            </a:r>
            <a:endParaRPr lang="en-US" sz="3200" dirty="0">
              <a:latin typeface="Georgia" panose="02040502050405020303" pitchFamily="18" charset="0"/>
            </a:endParaRPr>
          </a:p>
        </p:txBody>
      </p:sp>
      <p:sp>
        <p:nvSpPr>
          <p:cNvPr id="23" name="TextBox 22">
            <a:extLst>
              <a:ext uri="{FF2B5EF4-FFF2-40B4-BE49-F238E27FC236}">
                <a16:creationId xmlns:a16="http://schemas.microsoft.com/office/drawing/2014/main" id="{534782D7-EF80-4F00-8451-2C20EA68AF06}"/>
              </a:ext>
            </a:extLst>
          </p:cNvPr>
          <p:cNvSpPr txBox="1"/>
          <p:nvPr/>
        </p:nvSpPr>
        <p:spPr>
          <a:xfrm>
            <a:off x="4804230" y="4843854"/>
            <a:ext cx="7097484" cy="1938992"/>
          </a:xfrm>
          <a:prstGeom prst="rect">
            <a:avLst/>
          </a:prstGeom>
          <a:noFill/>
        </p:spPr>
        <p:txBody>
          <a:bodyPr wrap="square" rtlCol="0">
            <a:spAutoFit/>
          </a:bodyPr>
          <a:lstStyle/>
          <a:p>
            <a:r>
              <a:rPr lang="en-US" sz="3000" dirty="0">
                <a:solidFill>
                  <a:srgbClr val="FFFF00"/>
                </a:solidFill>
                <a:latin typeface="Georgia" panose="02040502050405020303" pitchFamily="18" charset="0"/>
              </a:rPr>
              <a:t>“The Lord ordained Noah after his own order, and commanded him that he should go forth and declare his Gospel unto the children of men” (Moses 8:19)</a:t>
            </a:r>
          </a:p>
        </p:txBody>
      </p:sp>
      <p:pic>
        <p:nvPicPr>
          <p:cNvPr id="24" name="Picture 4" descr="Building the Ark (Noah's Preaching Scorned)">
            <a:extLst>
              <a:ext uri="{FF2B5EF4-FFF2-40B4-BE49-F238E27FC236}">
                <a16:creationId xmlns:a16="http://schemas.microsoft.com/office/drawing/2014/main" id="{A5516530-0CE4-4334-83F8-8A48E0814A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67" y="3920894"/>
            <a:ext cx="4107840" cy="29371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720A9F7-8B35-45AF-BF26-E94BE8008171}"/>
              </a:ext>
            </a:extLst>
          </p:cNvPr>
          <p:cNvSpPr txBox="1"/>
          <p:nvPr/>
        </p:nvSpPr>
        <p:spPr>
          <a:xfrm>
            <a:off x="640208" y="6552233"/>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Harry Anderson</a:t>
            </a:r>
          </a:p>
        </p:txBody>
      </p:sp>
    </p:spTree>
    <p:extLst>
      <p:ext uri="{BB962C8B-B14F-4D97-AF65-F5344CB8AC3E}">
        <p14:creationId xmlns:p14="http://schemas.microsoft.com/office/powerpoint/2010/main" val="40071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349250" y="324064"/>
            <a:ext cx="9288685" cy="789125"/>
          </a:xfrm>
        </p:spPr>
        <p:txBody>
          <a:bodyPr>
            <a:noAutofit/>
          </a:bodyPr>
          <a:lstStyle/>
          <a:p>
            <a:pPr eaLnBrk="1" hangingPunct="1"/>
            <a:r>
              <a:rPr lang="en-US" altLang="en-US" b="1" dirty="0">
                <a:solidFill>
                  <a:schemeClr val="tx1"/>
                </a:solidFill>
                <a:latin typeface="Georgia" panose="02040502050405020303" pitchFamily="18" charset="0"/>
              </a:rPr>
              <a:t>Abraham in Context: </a:t>
            </a:r>
            <a:br>
              <a:rPr lang="en-US" altLang="en-US" b="1" dirty="0">
                <a:solidFill>
                  <a:schemeClr val="tx1"/>
                </a:solidFill>
                <a:latin typeface="Georgia" panose="02040502050405020303" pitchFamily="18" charset="0"/>
              </a:rPr>
            </a:br>
            <a:r>
              <a:rPr lang="en-US" altLang="en-US" b="1" dirty="0">
                <a:solidFill>
                  <a:schemeClr val="tx1"/>
                </a:solidFill>
                <a:latin typeface="Georgia" panose="02040502050405020303" pitchFamily="18" charset="0"/>
              </a:rPr>
              <a:t>An </a:t>
            </a:r>
            <a:r>
              <a:rPr lang="en-US" altLang="en-US" b="1" dirty="0">
                <a:solidFill>
                  <a:srgbClr val="FFFF00"/>
                </a:solidFill>
                <a:latin typeface="Georgia" panose="02040502050405020303" pitchFamily="18" charset="0"/>
              </a:rPr>
              <a:t>Approximate</a:t>
            </a:r>
            <a:r>
              <a:rPr lang="en-US" altLang="en-US" b="1" dirty="0">
                <a:latin typeface="Georgia" panose="02040502050405020303" pitchFamily="18" charset="0"/>
              </a:rPr>
              <a:t> Timeline</a:t>
            </a:r>
          </a:p>
        </p:txBody>
      </p:sp>
      <p:sp>
        <p:nvSpPr>
          <p:cNvPr id="10244" name="Line 4"/>
          <p:cNvSpPr>
            <a:spLocks noChangeShapeType="1"/>
          </p:cNvSpPr>
          <p:nvPr/>
        </p:nvSpPr>
        <p:spPr bwMode="auto">
          <a:xfrm>
            <a:off x="850557" y="3091253"/>
            <a:ext cx="10515600" cy="0"/>
          </a:xfrm>
          <a:prstGeom prst="line">
            <a:avLst/>
          </a:prstGeom>
          <a:noFill/>
          <a:ln w="152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5" name="Line 5"/>
          <p:cNvSpPr>
            <a:spLocks noChangeShapeType="1"/>
          </p:cNvSpPr>
          <p:nvPr/>
        </p:nvSpPr>
        <p:spPr bwMode="auto">
          <a:xfrm>
            <a:off x="850557" y="2329253"/>
            <a:ext cx="0" cy="1752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6" name="Line 6"/>
          <p:cNvSpPr>
            <a:spLocks noChangeShapeType="1"/>
          </p:cNvSpPr>
          <p:nvPr/>
        </p:nvSpPr>
        <p:spPr bwMode="auto">
          <a:xfrm>
            <a:off x="2450757" y="2329253"/>
            <a:ext cx="0" cy="1752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7" name="Line 7"/>
          <p:cNvSpPr>
            <a:spLocks noChangeShapeType="1"/>
          </p:cNvSpPr>
          <p:nvPr/>
        </p:nvSpPr>
        <p:spPr bwMode="auto">
          <a:xfrm>
            <a:off x="4065379" y="2329253"/>
            <a:ext cx="0" cy="1752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8" name="Line 8"/>
          <p:cNvSpPr>
            <a:spLocks noChangeShapeType="1"/>
          </p:cNvSpPr>
          <p:nvPr/>
        </p:nvSpPr>
        <p:spPr bwMode="auto">
          <a:xfrm>
            <a:off x="6260757" y="2329253"/>
            <a:ext cx="0" cy="1752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9" name="Line 9"/>
          <p:cNvSpPr>
            <a:spLocks noChangeShapeType="1"/>
          </p:cNvSpPr>
          <p:nvPr/>
        </p:nvSpPr>
        <p:spPr bwMode="auto">
          <a:xfrm>
            <a:off x="11314494" y="2329253"/>
            <a:ext cx="0" cy="1752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53" name="Rectangle 15"/>
          <p:cNvSpPr>
            <a:spLocks noChangeArrowheads="1"/>
          </p:cNvSpPr>
          <p:nvPr/>
        </p:nvSpPr>
        <p:spPr bwMode="auto">
          <a:xfrm>
            <a:off x="2836517" y="4115486"/>
            <a:ext cx="24577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FontTx/>
              <a:buNone/>
            </a:pPr>
            <a:r>
              <a:rPr lang="en-US" altLang="en-US" sz="2400" dirty="0">
                <a:latin typeface="Georgia" panose="02040502050405020303" pitchFamily="18" charset="0"/>
              </a:rPr>
              <a:t>(Tower of Babel)</a:t>
            </a:r>
          </a:p>
        </p:txBody>
      </p:sp>
      <p:sp>
        <p:nvSpPr>
          <p:cNvPr id="16" name="Line 9"/>
          <p:cNvSpPr>
            <a:spLocks noChangeShapeType="1"/>
          </p:cNvSpPr>
          <p:nvPr/>
        </p:nvSpPr>
        <p:spPr bwMode="auto">
          <a:xfrm>
            <a:off x="8929050" y="2329253"/>
            <a:ext cx="0" cy="1752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 name="Rectangle 2">
            <a:extLst>
              <a:ext uri="{FF2B5EF4-FFF2-40B4-BE49-F238E27FC236}">
                <a16:creationId xmlns:a16="http://schemas.microsoft.com/office/drawing/2014/main" id="{4669C332-F788-4145-86A5-0C249149CCBC}"/>
              </a:ext>
            </a:extLst>
          </p:cNvPr>
          <p:cNvSpPr/>
          <p:nvPr/>
        </p:nvSpPr>
        <p:spPr>
          <a:xfrm>
            <a:off x="10580630" y="1744478"/>
            <a:ext cx="1467725" cy="584775"/>
          </a:xfrm>
          <a:prstGeom prst="rect">
            <a:avLst/>
          </a:prstGeom>
        </p:spPr>
        <p:txBody>
          <a:bodyPr wrap="square">
            <a:spAutoFit/>
          </a:bodyPr>
          <a:lstStyle/>
          <a:p>
            <a:r>
              <a:rPr lang="en-US" altLang="en-US" sz="3200" dirty="0">
                <a:latin typeface="Georgia" panose="02040502050405020303" pitchFamily="18" charset="0"/>
              </a:rPr>
              <a:t>Moses</a:t>
            </a:r>
            <a:endParaRPr lang="en-US" sz="3200" dirty="0">
              <a:latin typeface="Georgia" panose="02040502050405020303" pitchFamily="18" charset="0"/>
            </a:endParaRPr>
          </a:p>
        </p:txBody>
      </p:sp>
      <p:sp>
        <p:nvSpPr>
          <p:cNvPr id="4" name="Rectangle 3">
            <a:extLst>
              <a:ext uri="{FF2B5EF4-FFF2-40B4-BE49-F238E27FC236}">
                <a16:creationId xmlns:a16="http://schemas.microsoft.com/office/drawing/2014/main" id="{5D114390-CA03-7A49-8AB8-0A07568C5843}"/>
              </a:ext>
            </a:extLst>
          </p:cNvPr>
          <p:cNvSpPr/>
          <p:nvPr/>
        </p:nvSpPr>
        <p:spPr>
          <a:xfrm>
            <a:off x="8164354" y="1741455"/>
            <a:ext cx="1468672" cy="584775"/>
          </a:xfrm>
          <a:prstGeom prst="rect">
            <a:avLst/>
          </a:prstGeom>
        </p:spPr>
        <p:txBody>
          <a:bodyPr wrap="none">
            <a:spAutoFit/>
          </a:bodyPr>
          <a:lstStyle/>
          <a:p>
            <a:r>
              <a:rPr lang="en-US" altLang="en-US" sz="3200" dirty="0">
                <a:latin typeface="Georgia" panose="02040502050405020303" pitchFamily="18" charset="0"/>
              </a:rPr>
              <a:t>Joseph</a:t>
            </a:r>
            <a:endParaRPr lang="en-US" sz="3200" dirty="0">
              <a:latin typeface="Georgia" panose="02040502050405020303" pitchFamily="18" charset="0"/>
            </a:endParaRPr>
          </a:p>
        </p:txBody>
      </p:sp>
      <p:sp>
        <p:nvSpPr>
          <p:cNvPr id="5" name="Rectangle 4">
            <a:extLst>
              <a:ext uri="{FF2B5EF4-FFF2-40B4-BE49-F238E27FC236}">
                <a16:creationId xmlns:a16="http://schemas.microsoft.com/office/drawing/2014/main" id="{D0494161-25D5-BF49-A329-91038C0348D2}"/>
              </a:ext>
            </a:extLst>
          </p:cNvPr>
          <p:cNvSpPr/>
          <p:nvPr/>
        </p:nvSpPr>
        <p:spPr>
          <a:xfrm>
            <a:off x="5322497" y="1741454"/>
            <a:ext cx="1872629" cy="584775"/>
          </a:xfrm>
          <a:prstGeom prst="rect">
            <a:avLst/>
          </a:prstGeom>
        </p:spPr>
        <p:txBody>
          <a:bodyPr wrap="none">
            <a:spAutoFit/>
          </a:bodyPr>
          <a:lstStyle/>
          <a:p>
            <a:r>
              <a:rPr lang="en-US" altLang="en-US" sz="3200" dirty="0">
                <a:latin typeface="Georgia" panose="02040502050405020303" pitchFamily="18" charset="0"/>
              </a:rPr>
              <a:t>Abraham</a:t>
            </a:r>
            <a:endParaRPr lang="en-US" sz="3200" dirty="0">
              <a:latin typeface="Georgia" panose="02040502050405020303" pitchFamily="18" charset="0"/>
            </a:endParaRPr>
          </a:p>
        </p:txBody>
      </p:sp>
      <p:sp>
        <p:nvSpPr>
          <p:cNvPr id="6" name="Rectangle 5">
            <a:extLst>
              <a:ext uri="{FF2B5EF4-FFF2-40B4-BE49-F238E27FC236}">
                <a16:creationId xmlns:a16="http://schemas.microsoft.com/office/drawing/2014/main" id="{6D8A8FB6-D4DD-084A-A57B-EEF50C2F2DF7}"/>
              </a:ext>
            </a:extLst>
          </p:cNvPr>
          <p:cNvSpPr/>
          <p:nvPr/>
        </p:nvSpPr>
        <p:spPr>
          <a:xfrm>
            <a:off x="3461688" y="1743370"/>
            <a:ext cx="1207382" cy="584775"/>
          </a:xfrm>
          <a:prstGeom prst="rect">
            <a:avLst/>
          </a:prstGeom>
        </p:spPr>
        <p:txBody>
          <a:bodyPr wrap="none">
            <a:spAutoFit/>
          </a:bodyPr>
          <a:lstStyle/>
          <a:p>
            <a:r>
              <a:rPr lang="en-US" altLang="en-US" sz="3200" dirty="0">
                <a:latin typeface="Georgia" panose="02040502050405020303" pitchFamily="18" charset="0"/>
              </a:rPr>
              <a:t>Jared</a:t>
            </a:r>
            <a:endParaRPr lang="en-US" sz="3200" dirty="0">
              <a:latin typeface="Georgia" panose="02040502050405020303" pitchFamily="18" charset="0"/>
            </a:endParaRPr>
          </a:p>
        </p:txBody>
      </p:sp>
      <p:sp>
        <p:nvSpPr>
          <p:cNvPr id="7" name="Rectangle 6">
            <a:extLst>
              <a:ext uri="{FF2B5EF4-FFF2-40B4-BE49-F238E27FC236}">
                <a16:creationId xmlns:a16="http://schemas.microsoft.com/office/drawing/2014/main" id="{5317A93C-FC76-1442-AF3C-5D830FAD8F54}"/>
              </a:ext>
            </a:extLst>
          </p:cNvPr>
          <p:cNvSpPr/>
          <p:nvPr/>
        </p:nvSpPr>
        <p:spPr>
          <a:xfrm>
            <a:off x="1833639" y="1741455"/>
            <a:ext cx="1225015" cy="584775"/>
          </a:xfrm>
          <a:prstGeom prst="rect">
            <a:avLst/>
          </a:prstGeom>
        </p:spPr>
        <p:txBody>
          <a:bodyPr wrap="none">
            <a:spAutoFit/>
          </a:bodyPr>
          <a:lstStyle/>
          <a:p>
            <a:r>
              <a:rPr lang="en-US" altLang="en-US" sz="3200" dirty="0">
                <a:latin typeface="Georgia" panose="02040502050405020303" pitchFamily="18" charset="0"/>
              </a:rPr>
              <a:t>Flood</a:t>
            </a:r>
            <a:endParaRPr lang="en-US" sz="3200" dirty="0">
              <a:latin typeface="Georgia" panose="02040502050405020303" pitchFamily="18" charset="0"/>
            </a:endParaRPr>
          </a:p>
        </p:txBody>
      </p:sp>
      <p:sp>
        <p:nvSpPr>
          <p:cNvPr id="8" name="Rectangle 7">
            <a:extLst>
              <a:ext uri="{FF2B5EF4-FFF2-40B4-BE49-F238E27FC236}">
                <a16:creationId xmlns:a16="http://schemas.microsoft.com/office/drawing/2014/main" id="{545471FA-C02C-094D-B425-D6B014F47250}"/>
              </a:ext>
            </a:extLst>
          </p:cNvPr>
          <p:cNvSpPr/>
          <p:nvPr/>
        </p:nvSpPr>
        <p:spPr>
          <a:xfrm>
            <a:off x="223225" y="1741454"/>
            <a:ext cx="1265090" cy="584775"/>
          </a:xfrm>
          <a:prstGeom prst="rect">
            <a:avLst/>
          </a:prstGeom>
        </p:spPr>
        <p:txBody>
          <a:bodyPr wrap="none">
            <a:spAutoFit/>
          </a:bodyPr>
          <a:lstStyle/>
          <a:p>
            <a:r>
              <a:rPr lang="en-US" altLang="en-US" sz="3200" dirty="0">
                <a:latin typeface="Georgia" panose="02040502050405020303" pitchFamily="18" charset="0"/>
              </a:rPr>
              <a:t>Adam</a:t>
            </a:r>
          </a:p>
        </p:txBody>
      </p:sp>
      <p:sp>
        <p:nvSpPr>
          <p:cNvPr id="10" name="Rectangle 9">
            <a:extLst>
              <a:ext uri="{FF2B5EF4-FFF2-40B4-BE49-F238E27FC236}">
                <a16:creationId xmlns:a16="http://schemas.microsoft.com/office/drawing/2014/main" id="{3CA5A6A4-1F4D-DB46-9E14-868A9296D547}"/>
              </a:ext>
            </a:extLst>
          </p:cNvPr>
          <p:cNvSpPr/>
          <p:nvPr/>
        </p:nvSpPr>
        <p:spPr>
          <a:xfrm>
            <a:off x="10483502" y="4091241"/>
            <a:ext cx="1564852" cy="584775"/>
          </a:xfrm>
          <a:prstGeom prst="rect">
            <a:avLst/>
          </a:prstGeom>
        </p:spPr>
        <p:txBody>
          <a:bodyPr wrap="square">
            <a:spAutoFit/>
          </a:bodyPr>
          <a:lstStyle/>
          <a:p>
            <a:r>
              <a:rPr lang="en-US" altLang="en-US" sz="3200" dirty="0">
                <a:latin typeface="Georgia" panose="02040502050405020303" pitchFamily="18" charset="0"/>
              </a:rPr>
              <a:t>c. 1300</a:t>
            </a:r>
            <a:endParaRPr lang="en-US" sz="3200" dirty="0">
              <a:latin typeface="Georgia" panose="02040502050405020303" pitchFamily="18" charset="0"/>
            </a:endParaRPr>
          </a:p>
        </p:txBody>
      </p:sp>
      <p:sp>
        <p:nvSpPr>
          <p:cNvPr id="11" name="Rectangle 10">
            <a:extLst>
              <a:ext uri="{FF2B5EF4-FFF2-40B4-BE49-F238E27FC236}">
                <a16:creationId xmlns:a16="http://schemas.microsoft.com/office/drawing/2014/main" id="{0962BF57-11A1-274A-8C6C-783B644C18F7}"/>
              </a:ext>
            </a:extLst>
          </p:cNvPr>
          <p:cNvSpPr/>
          <p:nvPr/>
        </p:nvSpPr>
        <p:spPr>
          <a:xfrm>
            <a:off x="8363125" y="4081853"/>
            <a:ext cx="1504407" cy="584775"/>
          </a:xfrm>
          <a:prstGeom prst="rect">
            <a:avLst/>
          </a:prstGeom>
        </p:spPr>
        <p:txBody>
          <a:bodyPr wrap="square">
            <a:spAutoFit/>
          </a:bodyPr>
          <a:lstStyle/>
          <a:p>
            <a:r>
              <a:rPr lang="en-US" altLang="en-US" sz="3200" dirty="0">
                <a:latin typeface="Georgia" panose="02040502050405020303" pitchFamily="18" charset="0"/>
              </a:rPr>
              <a:t>c. 1700</a:t>
            </a:r>
            <a:endParaRPr lang="en-US" sz="3200" dirty="0">
              <a:latin typeface="Georgia" panose="02040502050405020303" pitchFamily="18" charset="0"/>
            </a:endParaRPr>
          </a:p>
        </p:txBody>
      </p:sp>
      <p:sp>
        <p:nvSpPr>
          <p:cNvPr id="12" name="Rectangle 11">
            <a:extLst>
              <a:ext uri="{FF2B5EF4-FFF2-40B4-BE49-F238E27FC236}">
                <a16:creationId xmlns:a16="http://schemas.microsoft.com/office/drawing/2014/main" id="{805E3FDD-16EF-C64E-8EED-80FE7CC0EB61}"/>
              </a:ext>
            </a:extLst>
          </p:cNvPr>
          <p:cNvSpPr/>
          <p:nvPr/>
        </p:nvSpPr>
        <p:spPr>
          <a:xfrm>
            <a:off x="5710425" y="4084963"/>
            <a:ext cx="1564852" cy="584775"/>
          </a:xfrm>
          <a:prstGeom prst="rect">
            <a:avLst/>
          </a:prstGeom>
        </p:spPr>
        <p:txBody>
          <a:bodyPr wrap="none">
            <a:spAutoFit/>
          </a:bodyPr>
          <a:lstStyle/>
          <a:p>
            <a:r>
              <a:rPr lang="en-US" altLang="en-US" sz="3200" dirty="0">
                <a:latin typeface="Georgia" panose="02040502050405020303" pitchFamily="18" charset="0"/>
              </a:rPr>
              <a:t>c. 2000</a:t>
            </a:r>
            <a:endParaRPr lang="en-US" sz="3200" dirty="0">
              <a:latin typeface="Georgia" panose="02040502050405020303" pitchFamily="18" charset="0"/>
            </a:endParaRPr>
          </a:p>
        </p:txBody>
      </p:sp>
      <p:sp>
        <p:nvSpPr>
          <p:cNvPr id="13" name="TextBox 12">
            <a:extLst>
              <a:ext uri="{FF2B5EF4-FFF2-40B4-BE49-F238E27FC236}">
                <a16:creationId xmlns:a16="http://schemas.microsoft.com/office/drawing/2014/main" id="{DD927638-D7C1-7749-8DBC-9A74CF1AA55B}"/>
              </a:ext>
            </a:extLst>
          </p:cNvPr>
          <p:cNvSpPr txBox="1"/>
          <p:nvPr/>
        </p:nvSpPr>
        <p:spPr>
          <a:xfrm>
            <a:off x="633991" y="4201988"/>
            <a:ext cx="715260" cy="584775"/>
          </a:xfrm>
          <a:prstGeom prst="rect">
            <a:avLst/>
          </a:prstGeom>
          <a:noFill/>
        </p:spPr>
        <p:txBody>
          <a:bodyPr wrap="none" rtlCol="0">
            <a:spAutoFit/>
          </a:bodyPr>
          <a:lstStyle/>
          <a:p>
            <a:r>
              <a:rPr lang="en-US" sz="3200" dirty="0">
                <a:latin typeface="Georgia" panose="02040502050405020303" pitchFamily="18" charset="0"/>
              </a:rPr>
              <a:t>BC</a:t>
            </a:r>
          </a:p>
        </p:txBody>
      </p:sp>
      <p:sp>
        <p:nvSpPr>
          <p:cNvPr id="25" name="Rectangle 24">
            <a:extLst>
              <a:ext uri="{FF2B5EF4-FFF2-40B4-BE49-F238E27FC236}">
                <a16:creationId xmlns:a16="http://schemas.microsoft.com/office/drawing/2014/main" id="{D18770ED-8D4C-4E07-A70F-1E251AA91428}"/>
              </a:ext>
            </a:extLst>
          </p:cNvPr>
          <p:cNvSpPr/>
          <p:nvPr/>
        </p:nvSpPr>
        <p:spPr>
          <a:xfrm>
            <a:off x="6639176" y="2253569"/>
            <a:ext cx="1122423" cy="584775"/>
          </a:xfrm>
          <a:prstGeom prst="rect">
            <a:avLst/>
          </a:prstGeom>
        </p:spPr>
        <p:txBody>
          <a:bodyPr wrap="none">
            <a:spAutoFit/>
          </a:bodyPr>
          <a:lstStyle/>
          <a:p>
            <a:r>
              <a:rPr lang="en-US" altLang="en-US" sz="3200" dirty="0">
                <a:latin typeface="Georgia" panose="02040502050405020303" pitchFamily="18" charset="0"/>
              </a:rPr>
              <a:t>Isaac</a:t>
            </a:r>
            <a:endParaRPr lang="en-US" sz="3200" dirty="0">
              <a:latin typeface="Georgia" panose="02040502050405020303" pitchFamily="18" charset="0"/>
            </a:endParaRPr>
          </a:p>
        </p:txBody>
      </p:sp>
      <p:sp>
        <p:nvSpPr>
          <p:cNvPr id="26" name="Rectangle 25">
            <a:extLst>
              <a:ext uri="{FF2B5EF4-FFF2-40B4-BE49-F238E27FC236}">
                <a16:creationId xmlns:a16="http://schemas.microsoft.com/office/drawing/2014/main" id="{115255D6-6C36-4E71-8BBE-00CA68205144}"/>
              </a:ext>
            </a:extLst>
          </p:cNvPr>
          <p:cNvSpPr/>
          <p:nvPr/>
        </p:nvSpPr>
        <p:spPr>
          <a:xfrm>
            <a:off x="7271912" y="3122813"/>
            <a:ext cx="1241045" cy="584775"/>
          </a:xfrm>
          <a:prstGeom prst="rect">
            <a:avLst/>
          </a:prstGeom>
        </p:spPr>
        <p:txBody>
          <a:bodyPr wrap="none">
            <a:spAutoFit/>
          </a:bodyPr>
          <a:lstStyle/>
          <a:p>
            <a:r>
              <a:rPr lang="en-US" altLang="en-US" sz="3200" dirty="0">
                <a:latin typeface="Georgia" panose="02040502050405020303" pitchFamily="18" charset="0"/>
              </a:rPr>
              <a:t>Jacob</a:t>
            </a:r>
            <a:endParaRPr lang="en-US" sz="3200" dirty="0">
              <a:latin typeface="Georgia" panose="02040502050405020303" pitchFamily="18" charset="0"/>
            </a:endParaRPr>
          </a:p>
        </p:txBody>
      </p:sp>
      <p:sp>
        <p:nvSpPr>
          <p:cNvPr id="23" name="TextBox 22">
            <a:extLst>
              <a:ext uri="{FF2B5EF4-FFF2-40B4-BE49-F238E27FC236}">
                <a16:creationId xmlns:a16="http://schemas.microsoft.com/office/drawing/2014/main" id="{830BC570-B256-49D2-8CC4-E9C0D4A5BED5}"/>
              </a:ext>
            </a:extLst>
          </p:cNvPr>
          <p:cNvSpPr txBox="1"/>
          <p:nvPr/>
        </p:nvSpPr>
        <p:spPr>
          <a:xfrm>
            <a:off x="6415314" y="4843853"/>
            <a:ext cx="5776686" cy="1815882"/>
          </a:xfrm>
          <a:prstGeom prst="rect">
            <a:avLst/>
          </a:prstGeom>
          <a:noFill/>
        </p:spPr>
        <p:txBody>
          <a:bodyPr wrap="square" rtlCol="0">
            <a:spAutoFit/>
          </a:bodyPr>
          <a:lstStyle/>
          <a:p>
            <a:r>
              <a:rPr lang="en-US" sz="2800" dirty="0">
                <a:solidFill>
                  <a:srgbClr val="FFFF00"/>
                </a:solidFill>
                <a:latin typeface="Georgia" panose="02040502050405020303" pitchFamily="18" charset="0"/>
              </a:rPr>
              <a:t>“Behold, I am he who was prepared from the foundation of the world to redeem my people. Behold, I am Jesus Christ.” (Ether 3:14.)</a:t>
            </a:r>
          </a:p>
        </p:txBody>
      </p:sp>
      <p:pic>
        <p:nvPicPr>
          <p:cNvPr id="24" name="Picture 2" descr="Where did the Brother of Jared Get the Idea of Shining Stones ...">
            <a:extLst>
              <a:ext uri="{FF2B5EF4-FFF2-40B4-BE49-F238E27FC236}">
                <a16:creationId xmlns:a16="http://schemas.microsoft.com/office/drawing/2014/main" id="{83C43992-9321-4D2A-922D-C5F8E3E5CE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239" y="4610784"/>
            <a:ext cx="3835518" cy="20903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369A724-6689-4473-8EE6-0A5ADCF9C606}"/>
              </a:ext>
            </a:extLst>
          </p:cNvPr>
          <p:cNvSpPr txBox="1"/>
          <p:nvPr/>
        </p:nvSpPr>
        <p:spPr>
          <a:xfrm>
            <a:off x="2350761" y="6469107"/>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Arnold Friberg</a:t>
            </a:r>
          </a:p>
        </p:txBody>
      </p:sp>
    </p:spTree>
    <p:extLst>
      <p:ext uri="{BB962C8B-B14F-4D97-AF65-F5344CB8AC3E}">
        <p14:creationId xmlns:p14="http://schemas.microsoft.com/office/powerpoint/2010/main" val="3815959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349250" y="324064"/>
            <a:ext cx="9288685" cy="789125"/>
          </a:xfrm>
        </p:spPr>
        <p:txBody>
          <a:bodyPr>
            <a:noAutofit/>
          </a:bodyPr>
          <a:lstStyle/>
          <a:p>
            <a:pPr eaLnBrk="1" hangingPunct="1"/>
            <a:r>
              <a:rPr lang="en-US" altLang="en-US" b="1" dirty="0">
                <a:solidFill>
                  <a:schemeClr val="tx1"/>
                </a:solidFill>
                <a:latin typeface="Georgia" panose="02040502050405020303" pitchFamily="18" charset="0"/>
              </a:rPr>
              <a:t>Abraham in Context: </a:t>
            </a:r>
            <a:br>
              <a:rPr lang="en-US" altLang="en-US" b="1" dirty="0">
                <a:solidFill>
                  <a:schemeClr val="tx1"/>
                </a:solidFill>
                <a:latin typeface="Georgia" panose="02040502050405020303" pitchFamily="18" charset="0"/>
              </a:rPr>
            </a:br>
            <a:r>
              <a:rPr lang="en-US" altLang="en-US" b="1" dirty="0">
                <a:solidFill>
                  <a:schemeClr val="tx1"/>
                </a:solidFill>
                <a:latin typeface="Georgia" panose="02040502050405020303" pitchFamily="18" charset="0"/>
              </a:rPr>
              <a:t>An </a:t>
            </a:r>
            <a:r>
              <a:rPr lang="en-US" altLang="en-US" b="1" dirty="0">
                <a:solidFill>
                  <a:srgbClr val="FFFF00"/>
                </a:solidFill>
                <a:latin typeface="Georgia" panose="02040502050405020303" pitchFamily="18" charset="0"/>
              </a:rPr>
              <a:t>Approximate</a:t>
            </a:r>
            <a:r>
              <a:rPr lang="en-US" altLang="en-US" b="1" dirty="0">
                <a:latin typeface="Georgia" panose="02040502050405020303" pitchFamily="18" charset="0"/>
              </a:rPr>
              <a:t> Timeline</a:t>
            </a:r>
          </a:p>
        </p:txBody>
      </p:sp>
      <p:sp>
        <p:nvSpPr>
          <p:cNvPr id="10244" name="Line 4"/>
          <p:cNvSpPr>
            <a:spLocks noChangeShapeType="1"/>
          </p:cNvSpPr>
          <p:nvPr/>
        </p:nvSpPr>
        <p:spPr bwMode="auto">
          <a:xfrm>
            <a:off x="850557" y="3091253"/>
            <a:ext cx="10515600" cy="0"/>
          </a:xfrm>
          <a:prstGeom prst="line">
            <a:avLst/>
          </a:prstGeom>
          <a:noFill/>
          <a:ln w="152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5" name="Line 5"/>
          <p:cNvSpPr>
            <a:spLocks noChangeShapeType="1"/>
          </p:cNvSpPr>
          <p:nvPr/>
        </p:nvSpPr>
        <p:spPr bwMode="auto">
          <a:xfrm>
            <a:off x="850557" y="2329253"/>
            <a:ext cx="0" cy="1752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6" name="Line 6"/>
          <p:cNvSpPr>
            <a:spLocks noChangeShapeType="1"/>
          </p:cNvSpPr>
          <p:nvPr/>
        </p:nvSpPr>
        <p:spPr bwMode="auto">
          <a:xfrm>
            <a:off x="2450757" y="2329253"/>
            <a:ext cx="0" cy="1752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7" name="Line 7"/>
          <p:cNvSpPr>
            <a:spLocks noChangeShapeType="1"/>
          </p:cNvSpPr>
          <p:nvPr/>
        </p:nvSpPr>
        <p:spPr bwMode="auto">
          <a:xfrm>
            <a:off x="4065379" y="2329253"/>
            <a:ext cx="0" cy="1752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8" name="Line 8"/>
          <p:cNvSpPr>
            <a:spLocks noChangeShapeType="1"/>
          </p:cNvSpPr>
          <p:nvPr/>
        </p:nvSpPr>
        <p:spPr bwMode="auto">
          <a:xfrm>
            <a:off x="6260757" y="2329253"/>
            <a:ext cx="0" cy="1752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9" name="Line 9"/>
          <p:cNvSpPr>
            <a:spLocks noChangeShapeType="1"/>
          </p:cNvSpPr>
          <p:nvPr/>
        </p:nvSpPr>
        <p:spPr bwMode="auto">
          <a:xfrm>
            <a:off x="11314494" y="2329253"/>
            <a:ext cx="0" cy="1752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53" name="Rectangle 15"/>
          <p:cNvSpPr>
            <a:spLocks noChangeArrowheads="1"/>
          </p:cNvSpPr>
          <p:nvPr/>
        </p:nvSpPr>
        <p:spPr bwMode="auto">
          <a:xfrm>
            <a:off x="2836517" y="4115486"/>
            <a:ext cx="24577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FontTx/>
              <a:buNone/>
            </a:pPr>
            <a:r>
              <a:rPr lang="en-US" altLang="en-US" sz="2400" dirty="0">
                <a:latin typeface="Georgia" panose="02040502050405020303" pitchFamily="18" charset="0"/>
              </a:rPr>
              <a:t>(Tower of Babel)</a:t>
            </a:r>
          </a:p>
        </p:txBody>
      </p:sp>
      <p:sp>
        <p:nvSpPr>
          <p:cNvPr id="16" name="Line 9"/>
          <p:cNvSpPr>
            <a:spLocks noChangeShapeType="1"/>
          </p:cNvSpPr>
          <p:nvPr/>
        </p:nvSpPr>
        <p:spPr bwMode="auto">
          <a:xfrm>
            <a:off x="8929050" y="2329253"/>
            <a:ext cx="0" cy="1752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 name="Rectangle 2">
            <a:extLst>
              <a:ext uri="{FF2B5EF4-FFF2-40B4-BE49-F238E27FC236}">
                <a16:creationId xmlns:a16="http://schemas.microsoft.com/office/drawing/2014/main" id="{4669C332-F788-4145-86A5-0C249149CCBC}"/>
              </a:ext>
            </a:extLst>
          </p:cNvPr>
          <p:cNvSpPr/>
          <p:nvPr/>
        </p:nvSpPr>
        <p:spPr>
          <a:xfrm>
            <a:off x="10580630" y="1744478"/>
            <a:ext cx="1467725" cy="584775"/>
          </a:xfrm>
          <a:prstGeom prst="rect">
            <a:avLst/>
          </a:prstGeom>
        </p:spPr>
        <p:txBody>
          <a:bodyPr wrap="square">
            <a:spAutoFit/>
          </a:bodyPr>
          <a:lstStyle/>
          <a:p>
            <a:r>
              <a:rPr lang="en-US" altLang="en-US" sz="3200" dirty="0">
                <a:latin typeface="Georgia" panose="02040502050405020303" pitchFamily="18" charset="0"/>
              </a:rPr>
              <a:t>Moses</a:t>
            </a:r>
            <a:endParaRPr lang="en-US" sz="3200" dirty="0">
              <a:latin typeface="Georgia" panose="02040502050405020303" pitchFamily="18" charset="0"/>
            </a:endParaRPr>
          </a:p>
        </p:txBody>
      </p:sp>
      <p:sp>
        <p:nvSpPr>
          <p:cNvPr id="4" name="Rectangle 3">
            <a:extLst>
              <a:ext uri="{FF2B5EF4-FFF2-40B4-BE49-F238E27FC236}">
                <a16:creationId xmlns:a16="http://schemas.microsoft.com/office/drawing/2014/main" id="{5D114390-CA03-7A49-8AB8-0A07568C5843}"/>
              </a:ext>
            </a:extLst>
          </p:cNvPr>
          <p:cNvSpPr/>
          <p:nvPr/>
        </p:nvSpPr>
        <p:spPr>
          <a:xfrm>
            <a:off x="8164354" y="1741455"/>
            <a:ext cx="1468672" cy="584775"/>
          </a:xfrm>
          <a:prstGeom prst="rect">
            <a:avLst/>
          </a:prstGeom>
        </p:spPr>
        <p:txBody>
          <a:bodyPr wrap="none">
            <a:spAutoFit/>
          </a:bodyPr>
          <a:lstStyle/>
          <a:p>
            <a:r>
              <a:rPr lang="en-US" altLang="en-US" sz="3200" dirty="0">
                <a:latin typeface="Georgia" panose="02040502050405020303" pitchFamily="18" charset="0"/>
              </a:rPr>
              <a:t>Joseph</a:t>
            </a:r>
            <a:endParaRPr lang="en-US" sz="3200" dirty="0">
              <a:latin typeface="Georgia" panose="02040502050405020303" pitchFamily="18" charset="0"/>
            </a:endParaRPr>
          </a:p>
        </p:txBody>
      </p:sp>
      <p:sp>
        <p:nvSpPr>
          <p:cNvPr id="5" name="Rectangle 4">
            <a:extLst>
              <a:ext uri="{FF2B5EF4-FFF2-40B4-BE49-F238E27FC236}">
                <a16:creationId xmlns:a16="http://schemas.microsoft.com/office/drawing/2014/main" id="{D0494161-25D5-BF49-A329-91038C0348D2}"/>
              </a:ext>
            </a:extLst>
          </p:cNvPr>
          <p:cNvSpPr/>
          <p:nvPr/>
        </p:nvSpPr>
        <p:spPr>
          <a:xfrm>
            <a:off x="5322497" y="1741454"/>
            <a:ext cx="1872629" cy="584775"/>
          </a:xfrm>
          <a:prstGeom prst="rect">
            <a:avLst/>
          </a:prstGeom>
        </p:spPr>
        <p:txBody>
          <a:bodyPr wrap="none">
            <a:spAutoFit/>
          </a:bodyPr>
          <a:lstStyle/>
          <a:p>
            <a:r>
              <a:rPr lang="en-US" altLang="en-US" sz="3200" dirty="0">
                <a:latin typeface="Georgia" panose="02040502050405020303" pitchFamily="18" charset="0"/>
              </a:rPr>
              <a:t>Abraham</a:t>
            </a:r>
            <a:endParaRPr lang="en-US" sz="3200" dirty="0">
              <a:latin typeface="Georgia" panose="02040502050405020303" pitchFamily="18" charset="0"/>
            </a:endParaRPr>
          </a:p>
        </p:txBody>
      </p:sp>
      <p:sp>
        <p:nvSpPr>
          <p:cNvPr id="6" name="Rectangle 5">
            <a:extLst>
              <a:ext uri="{FF2B5EF4-FFF2-40B4-BE49-F238E27FC236}">
                <a16:creationId xmlns:a16="http://schemas.microsoft.com/office/drawing/2014/main" id="{6D8A8FB6-D4DD-084A-A57B-EEF50C2F2DF7}"/>
              </a:ext>
            </a:extLst>
          </p:cNvPr>
          <p:cNvSpPr/>
          <p:nvPr/>
        </p:nvSpPr>
        <p:spPr>
          <a:xfrm>
            <a:off x="3461688" y="1743370"/>
            <a:ext cx="1207382" cy="584775"/>
          </a:xfrm>
          <a:prstGeom prst="rect">
            <a:avLst/>
          </a:prstGeom>
        </p:spPr>
        <p:txBody>
          <a:bodyPr wrap="none">
            <a:spAutoFit/>
          </a:bodyPr>
          <a:lstStyle/>
          <a:p>
            <a:r>
              <a:rPr lang="en-US" altLang="en-US" sz="3200" dirty="0">
                <a:latin typeface="Georgia" panose="02040502050405020303" pitchFamily="18" charset="0"/>
              </a:rPr>
              <a:t>Jared</a:t>
            </a:r>
            <a:endParaRPr lang="en-US" sz="3200" dirty="0">
              <a:latin typeface="Georgia" panose="02040502050405020303" pitchFamily="18" charset="0"/>
            </a:endParaRPr>
          </a:p>
        </p:txBody>
      </p:sp>
      <p:sp>
        <p:nvSpPr>
          <p:cNvPr id="7" name="Rectangle 6">
            <a:extLst>
              <a:ext uri="{FF2B5EF4-FFF2-40B4-BE49-F238E27FC236}">
                <a16:creationId xmlns:a16="http://schemas.microsoft.com/office/drawing/2014/main" id="{5317A93C-FC76-1442-AF3C-5D830FAD8F54}"/>
              </a:ext>
            </a:extLst>
          </p:cNvPr>
          <p:cNvSpPr/>
          <p:nvPr/>
        </p:nvSpPr>
        <p:spPr>
          <a:xfrm>
            <a:off x="1833639" y="1741455"/>
            <a:ext cx="1225015" cy="584775"/>
          </a:xfrm>
          <a:prstGeom prst="rect">
            <a:avLst/>
          </a:prstGeom>
        </p:spPr>
        <p:txBody>
          <a:bodyPr wrap="none">
            <a:spAutoFit/>
          </a:bodyPr>
          <a:lstStyle/>
          <a:p>
            <a:r>
              <a:rPr lang="en-US" altLang="en-US" sz="3200" dirty="0">
                <a:latin typeface="Georgia" panose="02040502050405020303" pitchFamily="18" charset="0"/>
              </a:rPr>
              <a:t>Flood</a:t>
            </a:r>
            <a:endParaRPr lang="en-US" sz="3200" dirty="0">
              <a:latin typeface="Georgia" panose="02040502050405020303" pitchFamily="18" charset="0"/>
            </a:endParaRPr>
          </a:p>
        </p:txBody>
      </p:sp>
      <p:sp>
        <p:nvSpPr>
          <p:cNvPr id="8" name="Rectangle 7">
            <a:extLst>
              <a:ext uri="{FF2B5EF4-FFF2-40B4-BE49-F238E27FC236}">
                <a16:creationId xmlns:a16="http://schemas.microsoft.com/office/drawing/2014/main" id="{545471FA-C02C-094D-B425-D6B014F47250}"/>
              </a:ext>
            </a:extLst>
          </p:cNvPr>
          <p:cNvSpPr/>
          <p:nvPr/>
        </p:nvSpPr>
        <p:spPr>
          <a:xfrm>
            <a:off x="223225" y="1741454"/>
            <a:ext cx="1265090" cy="584775"/>
          </a:xfrm>
          <a:prstGeom prst="rect">
            <a:avLst/>
          </a:prstGeom>
        </p:spPr>
        <p:txBody>
          <a:bodyPr wrap="none">
            <a:spAutoFit/>
          </a:bodyPr>
          <a:lstStyle/>
          <a:p>
            <a:r>
              <a:rPr lang="en-US" altLang="en-US" sz="3200" dirty="0">
                <a:latin typeface="Georgia" panose="02040502050405020303" pitchFamily="18" charset="0"/>
              </a:rPr>
              <a:t>Adam</a:t>
            </a:r>
          </a:p>
        </p:txBody>
      </p:sp>
      <p:sp>
        <p:nvSpPr>
          <p:cNvPr id="10" name="Rectangle 9">
            <a:extLst>
              <a:ext uri="{FF2B5EF4-FFF2-40B4-BE49-F238E27FC236}">
                <a16:creationId xmlns:a16="http://schemas.microsoft.com/office/drawing/2014/main" id="{3CA5A6A4-1F4D-DB46-9E14-868A9296D547}"/>
              </a:ext>
            </a:extLst>
          </p:cNvPr>
          <p:cNvSpPr/>
          <p:nvPr/>
        </p:nvSpPr>
        <p:spPr>
          <a:xfrm>
            <a:off x="10483502" y="4091241"/>
            <a:ext cx="1564852" cy="584775"/>
          </a:xfrm>
          <a:prstGeom prst="rect">
            <a:avLst/>
          </a:prstGeom>
        </p:spPr>
        <p:txBody>
          <a:bodyPr wrap="square">
            <a:spAutoFit/>
          </a:bodyPr>
          <a:lstStyle/>
          <a:p>
            <a:r>
              <a:rPr lang="en-US" altLang="en-US" sz="3200" dirty="0">
                <a:latin typeface="Georgia" panose="02040502050405020303" pitchFamily="18" charset="0"/>
              </a:rPr>
              <a:t>c. 1300</a:t>
            </a:r>
            <a:endParaRPr lang="en-US" sz="3200" dirty="0">
              <a:latin typeface="Georgia" panose="02040502050405020303" pitchFamily="18" charset="0"/>
            </a:endParaRPr>
          </a:p>
        </p:txBody>
      </p:sp>
      <p:sp>
        <p:nvSpPr>
          <p:cNvPr id="11" name="Rectangle 10">
            <a:extLst>
              <a:ext uri="{FF2B5EF4-FFF2-40B4-BE49-F238E27FC236}">
                <a16:creationId xmlns:a16="http://schemas.microsoft.com/office/drawing/2014/main" id="{0962BF57-11A1-274A-8C6C-783B644C18F7}"/>
              </a:ext>
            </a:extLst>
          </p:cNvPr>
          <p:cNvSpPr/>
          <p:nvPr/>
        </p:nvSpPr>
        <p:spPr>
          <a:xfrm>
            <a:off x="8363125" y="4081853"/>
            <a:ext cx="1504407" cy="584775"/>
          </a:xfrm>
          <a:prstGeom prst="rect">
            <a:avLst/>
          </a:prstGeom>
        </p:spPr>
        <p:txBody>
          <a:bodyPr wrap="square">
            <a:spAutoFit/>
          </a:bodyPr>
          <a:lstStyle/>
          <a:p>
            <a:r>
              <a:rPr lang="en-US" altLang="en-US" sz="3200" dirty="0">
                <a:latin typeface="Georgia" panose="02040502050405020303" pitchFamily="18" charset="0"/>
              </a:rPr>
              <a:t>c. 1700</a:t>
            </a:r>
            <a:endParaRPr lang="en-US" sz="3200" dirty="0">
              <a:latin typeface="Georgia" panose="02040502050405020303" pitchFamily="18" charset="0"/>
            </a:endParaRPr>
          </a:p>
        </p:txBody>
      </p:sp>
      <p:sp>
        <p:nvSpPr>
          <p:cNvPr id="12" name="Rectangle 11">
            <a:extLst>
              <a:ext uri="{FF2B5EF4-FFF2-40B4-BE49-F238E27FC236}">
                <a16:creationId xmlns:a16="http://schemas.microsoft.com/office/drawing/2014/main" id="{805E3FDD-16EF-C64E-8EED-80FE7CC0EB61}"/>
              </a:ext>
            </a:extLst>
          </p:cNvPr>
          <p:cNvSpPr/>
          <p:nvPr/>
        </p:nvSpPr>
        <p:spPr>
          <a:xfrm>
            <a:off x="5710425" y="4084963"/>
            <a:ext cx="1564852" cy="584775"/>
          </a:xfrm>
          <a:prstGeom prst="rect">
            <a:avLst/>
          </a:prstGeom>
        </p:spPr>
        <p:txBody>
          <a:bodyPr wrap="none">
            <a:spAutoFit/>
          </a:bodyPr>
          <a:lstStyle/>
          <a:p>
            <a:r>
              <a:rPr lang="en-US" altLang="en-US" sz="3200" dirty="0">
                <a:latin typeface="Georgia" panose="02040502050405020303" pitchFamily="18" charset="0"/>
              </a:rPr>
              <a:t>c. 2000</a:t>
            </a:r>
            <a:endParaRPr lang="en-US" sz="3200" dirty="0">
              <a:latin typeface="Georgia" panose="02040502050405020303" pitchFamily="18" charset="0"/>
            </a:endParaRPr>
          </a:p>
        </p:txBody>
      </p:sp>
      <p:sp>
        <p:nvSpPr>
          <p:cNvPr id="13" name="TextBox 12">
            <a:extLst>
              <a:ext uri="{FF2B5EF4-FFF2-40B4-BE49-F238E27FC236}">
                <a16:creationId xmlns:a16="http://schemas.microsoft.com/office/drawing/2014/main" id="{DD927638-D7C1-7749-8DBC-9A74CF1AA55B}"/>
              </a:ext>
            </a:extLst>
          </p:cNvPr>
          <p:cNvSpPr txBox="1"/>
          <p:nvPr/>
        </p:nvSpPr>
        <p:spPr>
          <a:xfrm>
            <a:off x="633991" y="4201988"/>
            <a:ext cx="715260" cy="584775"/>
          </a:xfrm>
          <a:prstGeom prst="rect">
            <a:avLst/>
          </a:prstGeom>
          <a:noFill/>
        </p:spPr>
        <p:txBody>
          <a:bodyPr wrap="none" rtlCol="0">
            <a:spAutoFit/>
          </a:bodyPr>
          <a:lstStyle/>
          <a:p>
            <a:r>
              <a:rPr lang="en-US" sz="3200" dirty="0">
                <a:latin typeface="Georgia" panose="02040502050405020303" pitchFamily="18" charset="0"/>
              </a:rPr>
              <a:t>BC</a:t>
            </a:r>
          </a:p>
        </p:txBody>
      </p:sp>
      <p:sp>
        <p:nvSpPr>
          <p:cNvPr id="25" name="Rectangle 24">
            <a:extLst>
              <a:ext uri="{FF2B5EF4-FFF2-40B4-BE49-F238E27FC236}">
                <a16:creationId xmlns:a16="http://schemas.microsoft.com/office/drawing/2014/main" id="{D18770ED-8D4C-4E07-A70F-1E251AA91428}"/>
              </a:ext>
            </a:extLst>
          </p:cNvPr>
          <p:cNvSpPr/>
          <p:nvPr/>
        </p:nvSpPr>
        <p:spPr>
          <a:xfrm>
            <a:off x="6639176" y="2253569"/>
            <a:ext cx="1122423" cy="584775"/>
          </a:xfrm>
          <a:prstGeom prst="rect">
            <a:avLst/>
          </a:prstGeom>
        </p:spPr>
        <p:txBody>
          <a:bodyPr wrap="none">
            <a:spAutoFit/>
          </a:bodyPr>
          <a:lstStyle/>
          <a:p>
            <a:r>
              <a:rPr lang="en-US" altLang="en-US" sz="3200" dirty="0">
                <a:latin typeface="Georgia" panose="02040502050405020303" pitchFamily="18" charset="0"/>
              </a:rPr>
              <a:t>Isaac</a:t>
            </a:r>
            <a:endParaRPr lang="en-US" sz="3200" dirty="0">
              <a:latin typeface="Georgia" panose="02040502050405020303" pitchFamily="18" charset="0"/>
            </a:endParaRPr>
          </a:p>
        </p:txBody>
      </p:sp>
      <p:sp>
        <p:nvSpPr>
          <p:cNvPr id="26" name="Rectangle 25">
            <a:extLst>
              <a:ext uri="{FF2B5EF4-FFF2-40B4-BE49-F238E27FC236}">
                <a16:creationId xmlns:a16="http://schemas.microsoft.com/office/drawing/2014/main" id="{115255D6-6C36-4E71-8BBE-00CA68205144}"/>
              </a:ext>
            </a:extLst>
          </p:cNvPr>
          <p:cNvSpPr/>
          <p:nvPr/>
        </p:nvSpPr>
        <p:spPr>
          <a:xfrm>
            <a:off x="7271912" y="3122813"/>
            <a:ext cx="1241045" cy="584775"/>
          </a:xfrm>
          <a:prstGeom prst="rect">
            <a:avLst/>
          </a:prstGeom>
        </p:spPr>
        <p:txBody>
          <a:bodyPr wrap="none">
            <a:spAutoFit/>
          </a:bodyPr>
          <a:lstStyle/>
          <a:p>
            <a:r>
              <a:rPr lang="en-US" altLang="en-US" sz="3200" dirty="0">
                <a:latin typeface="Georgia" panose="02040502050405020303" pitchFamily="18" charset="0"/>
              </a:rPr>
              <a:t>Jacob</a:t>
            </a:r>
            <a:endParaRPr lang="en-US" sz="3200" dirty="0">
              <a:latin typeface="Georgia" panose="02040502050405020303" pitchFamily="18" charset="0"/>
            </a:endParaRPr>
          </a:p>
        </p:txBody>
      </p:sp>
      <p:sp>
        <p:nvSpPr>
          <p:cNvPr id="23" name="TextBox 22">
            <a:extLst>
              <a:ext uri="{FF2B5EF4-FFF2-40B4-BE49-F238E27FC236}">
                <a16:creationId xmlns:a16="http://schemas.microsoft.com/office/drawing/2014/main" id="{830BC570-B256-49D2-8CC4-E9C0D4A5BED5}"/>
              </a:ext>
            </a:extLst>
          </p:cNvPr>
          <p:cNvSpPr txBox="1"/>
          <p:nvPr/>
        </p:nvSpPr>
        <p:spPr>
          <a:xfrm>
            <a:off x="5623001" y="5040893"/>
            <a:ext cx="5691493" cy="1229291"/>
          </a:xfrm>
          <a:prstGeom prst="rect">
            <a:avLst/>
          </a:prstGeom>
          <a:noFill/>
        </p:spPr>
        <p:txBody>
          <a:bodyPr wrap="square" rtlCol="0">
            <a:spAutoFit/>
          </a:bodyPr>
          <a:lstStyle/>
          <a:p>
            <a:r>
              <a:rPr lang="en-US" sz="3600" dirty="0">
                <a:solidFill>
                  <a:srgbClr val="FFFF00"/>
                </a:solidFill>
                <a:latin typeface="Georgia" panose="02040502050405020303" pitchFamily="18" charset="0"/>
              </a:rPr>
              <a:t>“The LORD said unto Abraham…” (Genesis 18:3)</a:t>
            </a:r>
          </a:p>
        </p:txBody>
      </p:sp>
      <p:pic>
        <p:nvPicPr>
          <p:cNvPr id="1026" name="Picture 2">
            <a:extLst>
              <a:ext uri="{FF2B5EF4-FFF2-40B4-BE49-F238E27FC236}">
                <a16:creationId xmlns:a16="http://schemas.microsoft.com/office/drawing/2014/main" id="{5674A88A-EF33-4561-B9E9-2141AE3340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184" y="1741454"/>
            <a:ext cx="3662947" cy="45287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008652E-AE9B-46B6-890A-C01247289E75}"/>
              </a:ext>
            </a:extLst>
          </p:cNvPr>
          <p:cNvSpPr txBox="1"/>
          <p:nvPr/>
        </p:nvSpPr>
        <p:spPr>
          <a:xfrm>
            <a:off x="1914280" y="5890640"/>
            <a:ext cx="379614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Giovanni</a:t>
            </a:r>
            <a:r>
              <a:rPr lang="en-US" sz="1600" dirty="0">
                <a:latin typeface="Georgia"/>
                <a:ea typeface="+mn-lt"/>
                <a:cs typeface="+mn-lt"/>
              </a:rPr>
              <a:t> Francesco Barbieri</a:t>
            </a:r>
            <a:endParaRPr lang="en-US" sz="1600" dirty="0">
              <a:latin typeface="Georgia"/>
            </a:endParaRPr>
          </a:p>
        </p:txBody>
      </p:sp>
    </p:spTree>
    <p:extLst>
      <p:ext uri="{BB962C8B-B14F-4D97-AF65-F5344CB8AC3E}">
        <p14:creationId xmlns:p14="http://schemas.microsoft.com/office/powerpoint/2010/main" val="257098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01E57-6269-4528-A638-D305C6441A0C}"/>
              </a:ext>
            </a:extLst>
          </p:cNvPr>
          <p:cNvSpPr>
            <a:spLocks noGrp="1"/>
          </p:cNvSpPr>
          <p:nvPr>
            <p:ph type="title"/>
          </p:nvPr>
        </p:nvSpPr>
        <p:spPr/>
        <p:txBody>
          <a:bodyPr>
            <a:normAutofit fontScale="90000"/>
          </a:bodyPr>
          <a:lstStyle/>
          <a:p>
            <a:r>
              <a:rPr lang="en-US" b="1" dirty="0">
                <a:latin typeface="Georgia" panose="02040502050405020303" pitchFamily="18" charset="0"/>
              </a:rPr>
              <a:t>Abraham and The Lord:</a:t>
            </a:r>
            <a:br>
              <a:rPr lang="en-US" b="1" dirty="0">
                <a:latin typeface="Georgia" panose="02040502050405020303" pitchFamily="18" charset="0"/>
              </a:rPr>
            </a:br>
            <a:r>
              <a:rPr lang="en-US" b="1" dirty="0">
                <a:latin typeface="Georgia" panose="02040502050405020303" pitchFamily="18" charset="0"/>
              </a:rPr>
              <a:t>A Personal Note</a:t>
            </a:r>
          </a:p>
        </p:txBody>
      </p:sp>
      <p:sp>
        <p:nvSpPr>
          <p:cNvPr id="3" name="Content Placeholder 2">
            <a:extLst>
              <a:ext uri="{FF2B5EF4-FFF2-40B4-BE49-F238E27FC236}">
                <a16:creationId xmlns:a16="http://schemas.microsoft.com/office/drawing/2014/main" id="{A4227AC3-896F-45D3-A5C7-95B9FC03FC34}"/>
              </a:ext>
            </a:extLst>
          </p:cNvPr>
          <p:cNvSpPr>
            <a:spLocks noGrp="1"/>
          </p:cNvSpPr>
          <p:nvPr>
            <p:ph idx="1"/>
          </p:nvPr>
        </p:nvSpPr>
        <p:spPr>
          <a:xfrm>
            <a:off x="356460" y="2076772"/>
            <a:ext cx="11344759" cy="4618495"/>
          </a:xfrm>
        </p:spPr>
        <p:txBody>
          <a:bodyPr>
            <a:normAutofit/>
          </a:bodyPr>
          <a:lstStyle/>
          <a:p>
            <a:r>
              <a:rPr lang="en-US" sz="3300" dirty="0">
                <a:solidFill>
                  <a:schemeClr val="tx1"/>
                </a:solidFill>
                <a:latin typeface="Georgia" panose="02040502050405020303" pitchFamily="18" charset="0"/>
              </a:rPr>
              <a:t>“I, Abraham, built an altar…and made an offering unto the Lord, and prayed that the famine might be turned away…I offered sacrifice there in the plains of </a:t>
            </a:r>
            <a:r>
              <a:rPr lang="en-US" sz="3300" dirty="0" err="1">
                <a:solidFill>
                  <a:schemeClr val="tx1"/>
                </a:solidFill>
                <a:latin typeface="Georgia" panose="02040502050405020303" pitchFamily="18" charset="0"/>
              </a:rPr>
              <a:t>Moreh</a:t>
            </a:r>
            <a:r>
              <a:rPr lang="en-US" sz="3300" dirty="0">
                <a:solidFill>
                  <a:schemeClr val="tx1"/>
                </a:solidFill>
                <a:latin typeface="Georgia" panose="02040502050405020303" pitchFamily="18" charset="0"/>
              </a:rPr>
              <a:t>, and called on the Lord devoutly” (Abraham 2:17-18)</a:t>
            </a:r>
          </a:p>
          <a:p>
            <a:pPr marL="36900" indent="0">
              <a:buNone/>
            </a:pPr>
            <a:r>
              <a:rPr lang="en-US" sz="3300" dirty="0">
                <a:solidFill>
                  <a:schemeClr val="bg2"/>
                </a:solidFill>
                <a:latin typeface="Georgia" panose="02040502050405020303" pitchFamily="18" charset="0"/>
              </a:rPr>
              <a:t>here was a continuation of a famine in the land; and I… concluded to go down into Egypt, to sojourn there, for the famine became very grievous” (Abraham 2:21)</a:t>
            </a:r>
          </a:p>
          <a:p>
            <a:pPr marL="36900" indent="0">
              <a:buNone/>
            </a:pPr>
            <a:endParaRPr lang="en-US" sz="3300" dirty="0">
              <a:solidFill>
                <a:schemeClr val="tx1"/>
              </a:solidFill>
              <a:latin typeface="Georgia" panose="02040502050405020303" pitchFamily="18" charset="0"/>
            </a:endParaRPr>
          </a:p>
          <a:p>
            <a:endParaRPr lang="en-US" sz="3300" dirty="0">
              <a:solidFill>
                <a:schemeClr val="tx1"/>
              </a:solidFill>
              <a:latin typeface="Georgia" panose="02040502050405020303" pitchFamily="18" charset="0"/>
            </a:endParaRPr>
          </a:p>
          <a:p>
            <a:endParaRPr lang="en-US" sz="3300" dirty="0">
              <a:solidFill>
                <a:schemeClr val="tx1"/>
              </a:solidFill>
              <a:latin typeface="Georgia" panose="02040502050405020303" pitchFamily="18" charset="0"/>
            </a:endParaRPr>
          </a:p>
        </p:txBody>
      </p:sp>
    </p:spTree>
    <p:extLst>
      <p:ext uri="{BB962C8B-B14F-4D97-AF65-F5344CB8AC3E}">
        <p14:creationId xmlns:p14="http://schemas.microsoft.com/office/powerpoint/2010/main" val="228032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01E57-6269-4528-A638-D305C6441A0C}"/>
              </a:ext>
            </a:extLst>
          </p:cNvPr>
          <p:cNvSpPr>
            <a:spLocks noGrp="1"/>
          </p:cNvSpPr>
          <p:nvPr>
            <p:ph type="title"/>
          </p:nvPr>
        </p:nvSpPr>
        <p:spPr/>
        <p:txBody>
          <a:bodyPr>
            <a:normAutofit fontScale="90000"/>
          </a:bodyPr>
          <a:lstStyle/>
          <a:p>
            <a:r>
              <a:rPr lang="en-US" b="1" dirty="0">
                <a:latin typeface="Georgia" panose="02040502050405020303" pitchFamily="18" charset="0"/>
              </a:rPr>
              <a:t>Abraham and The Lord:</a:t>
            </a:r>
            <a:br>
              <a:rPr lang="en-US" b="1" dirty="0">
                <a:latin typeface="Georgia" panose="02040502050405020303" pitchFamily="18" charset="0"/>
              </a:rPr>
            </a:br>
            <a:r>
              <a:rPr lang="en-US" b="1" dirty="0">
                <a:latin typeface="Georgia" panose="02040502050405020303" pitchFamily="18" charset="0"/>
              </a:rPr>
              <a:t>A Personal Note</a:t>
            </a:r>
          </a:p>
        </p:txBody>
      </p:sp>
      <p:sp>
        <p:nvSpPr>
          <p:cNvPr id="3" name="Content Placeholder 2">
            <a:extLst>
              <a:ext uri="{FF2B5EF4-FFF2-40B4-BE49-F238E27FC236}">
                <a16:creationId xmlns:a16="http://schemas.microsoft.com/office/drawing/2014/main" id="{A4227AC3-896F-45D3-A5C7-95B9FC03FC34}"/>
              </a:ext>
            </a:extLst>
          </p:cNvPr>
          <p:cNvSpPr>
            <a:spLocks noGrp="1"/>
          </p:cNvSpPr>
          <p:nvPr>
            <p:ph idx="1"/>
          </p:nvPr>
        </p:nvSpPr>
        <p:spPr>
          <a:xfrm>
            <a:off x="356460" y="2076772"/>
            <a:ext cx="11344759" cy="4618495"/>
          </a:xfrm>
        </p:spPr>
        <p:txBody>
          <a:bodyPr>
            <a:normAutofit fontScale="92500"/>
          </a:bodyPr>
          <a:lstStyle/>
          <a:p>
            <a:r>
              <a:rPr lang="en-US" dirty="0">
                <a:solidFill>
                  <a:schemeClr val="tx1"/>
                </a:solidFill>
                <a:latin typeface="Georgia" panose="02040502050405020303" pitchFamily="18" charset="0"/>
              </a:rPr>
              <a:t>“I, Abraham, built an altar…and made an offering unto the Lord, and prayed that the famine might be turned away…I offered sacrifice there in the plains of </a:t>
            </a:r>
            <a:r>
              <a:rPr lang="en-US" dirty="0" err="1">
                <a:solidFill>
                  <a:schemeClr val="tx1"/>
                </a:solidFill>
                <a:latin typeface="Georgia" panose="02040502050405020303" pitchFamily="18" charset="0"/>
              </a:rPr>
              <a:t>Moreh</a:t>
            </a:r>
            <a:r>
              <a:rPr lang="en-US" dirty="0">
                <a:solidFill>
                  <a:schemeClr val="tx1"/>
                </a:solidFill>
                <a:latin typeface="Georgia" panose="02040502050405020303" pitchFamily="18" charset="0"/>
              </a:rPr>
              <a:t>, and called on the Lord devoutly” (Abraham 2:17-18)</a:t>
            </a:r>
          </a:p>
          <a:p>
            <a:r>
              <a:rPr lang="en-US" sz="3600" dirty="0">
                <a:solidFill>
                  <a:schemeClr val="tx1"/>
                </a:solidFill>
                <a:latin typeface="Georgia" panose="02040502050405020303" pitchFamily="18" charset="0"/>
              </a:rPr>
              <a:t>“There was a continuation of a famine in the land; and I… concluded to go down into Egypt, to sojourn there, for the famine became very grievous” (Abraham 2:21)</a:t>
            </a:r>
            <a:endParaRPr lang="en-US" dirty="0">
              <a:solidFill>
                <a:schemeClr val="tx1"/>
              </a:solidFill>
              <a:latin typeface="Georgia" panose="02040502050405020303" pitchFamily="18" charset="0"/>
            </a:endParaRPr>
          </a:p>
          <a:p>
            <a:pPr marL="36900" indent="0">
              <a:buNone/>
            </a:pPr>
            <a:endParaRPr lang="en-US" dirty="0">
              <a:solidFill>
                <a:schemeClr val="tx1"/>
              </a:solidFill>
              <a:latin typeface="Georgia" panose="02040502050405020303" pitchFamily="18" charset="0"/>
            </a:endParaRPr>
          </a:p>
          <a:p>
            <a:endParaRPr lang="en-US" dirty="0">
              <a:solidFill>
                <a:schemeClr val="tx1"/>
              </a:solidFill>
              <a:latin typeface="Georgia" panose="02040502050405020303" pitchFamily="18" charset="0"/>
            </a:endParaRPr>
          </a:p>
          <a:p>
            <a:endParaRPr lang="en-US" dirty="0">
              <a:solidFill>
                <a:schemeClr val="tx1"/>
              </a:solidFill>
              <a:latin typeface="Georgia" panose="02040502050405020303" pitchFamily="18" charset="0"/>
            </a:endParaRPr>
          </a:p>
        </p:txBody>
      </p:sp>
    </p:spTree>
    <p:extLst>
      <p:ext uri="{BB962C8B-B14F-4D97-AF65-F5344CB8AC3E}">
        <p14:creationId xmlns:p14="http://schemas.microsoft.com/office/powerpoint/2010/main" val="258515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B5681-F75A-4017-BAAC-BE1DCEC41C81}"/>
              </a:ext>
            </a:extLst>
          </p:cNvPr>
          <p:cNvSpPr>
            <a:spLocks noGrp="1"/>
          </p:cNvSpPr>
          <p:nvPr>
            <p:ph type="title"/>
          </p:nvPr>
        </p:nvSpPr>
        <p:spPr>
          <a:xfrm>
            <a:off x="913795" y="315132"/>
            <a:ext cx="10353762" cy="970450"/>
          </a:xfrm>
        </p:spPr>
        <p:txBody>
          <a:bodyPr/>
          <a:lstStyle/>
          <a:p>
            <a:r>
              <a:rPr lang="en-US" dirty="0">
                <a:latin typeface="Georgia" panose="02040502050405020303" pitchFamily="18" charset="0"/>
              </a:rPr>
              <a:t>Genesis 17:1,4, 6–8</a:t>
            </a:r>
            <a:endParaRPr lang="en-US" dirty="0"/>
          </a:p>
        </p:txBody>
      </p:sp>
      <p:sp>
        <p:nvSpPr>
          <p:cNvPr id="3" name="Content Placeholder 2">
            <a:extLst>
              <a:ext uri="{FF2B5EF4-FFF2-40B4-BE49-F238E27FC236}">
                <a16:creationId xmlns:a16="http://schemas.microsoft.com/office/drawing/2014/main" id="{A49D7CA6-7395-41B7-BD53-5E7D4802DE12}"/>
              </a:ext>
            </a:extLst>
          </p:cNvPr>
          <p:cNvSpPr>
            <a:spLocks noGrp="1"/>
          </p:cNvSpPr>
          <p:nvPr>
            <p:ph idx="1"/>
          </p:nvPr>
        </p:nvSpPr>
        <p:spPr>
          <a:xfrm>
            <a:off x="728420" y="1301858"/>
            <a:ext cx="10740325" cy="5269423"/>
          </a:xfrm>
        </p:spPr>
        <p:txBody>
          <a:bodyPr>
            <a:normAutofit fontScale="92500" lnSpcReduction="10000"/>
          </a:bodyPr>
          <a:lstStyle/>
          <a:p>
            <a:pPr marL="36900" indent="0">
              <a:buNone/>
            </a:pPr>
            <a:r>
              <a:rPr lang="en-US" dirty="0">
                <a:latin typeface="Georgia" panose="02040502050405020303" pitchFamily="18" charset="0"/>
              </a:rPr>
              <a:t>“The LORD appeared to [Abraham], and said unto him…my covenant is with thee, and thou shalt be a father of many nations….I will make thee exceeding fruitful, and I will make nations of thee, and kings shall come out of thee. And I will establish my covenant between me and thee and thy seed after thee in their generations for an everlasting covenant, to be a God unto thee, and to thy seed after thee. And I will give unto thee, and to thy seed after thee, the land wherein thou art a stranger, all the land of Canaan, for an everlasting possession; and I will be their God.”</a:t>
            </a:r>
          </a:p>
        </p:txBody>
      </p:sp>
    </p:spTree>
    <p:extLst>
      <p:ext uri="{BB962C8B-B14F-4D97-AF65-F5344CB8AC3E}">
        <p14:creationId xmlns:p14="http://schemas.microsoft.com/office/powerpoint/2010/main" val="262500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740EF4-C6FB-433B-BD64-0462B1174E83}"/>
              </a:ext>
            </a:extLst>
          </p:cNvPr>
          <p:cNvSpPr txBox="1"/>
          <p:nvPr/>
        </p:nvSpPr>
        <p:spPr>
          <a:xfrm>
            <a:off x="112294" y="304800"/>
            <a:ext cx="7294127" cy="6494085"/>
          </a:xfrm>
          <a:prstGeom prst="rect">
            <a:avLst/>
          </a:prstGeom>
          <a:noFill/>
        </p:spPr>
        <p:txBody>
          <a:bodyPr wrap="square">
            <a:spAutoFit/>
          </a:bodyPr>
          <a:lstStyle/>
          <a:p>
            <a:r>
              <a:rPr lang="en-US" sz="3200" dirty="0">
                <a:latin typeface="Georgia" panose="02040502050405020303" pitchFamily="18" charset="0"/>
              </a:rPr>
              <a:t>“And they who keep their first estate shall be added upon; and they who keep not their first estate shall not have glory in the same kingdom with those who keep their first estate; and they who keep their second estate shall have glory added upon their heads for ever and ever. And the Lord said: Whom shall I send? And one answered like unto the Son of Man: Here am I, send me. And another answered and said: Here am I, send me. And the Lord said: I will send the first.”</a:t>
            </a:r>
          </a:p>
        </p:txBody>
      </p:sp>
      <p:pic>
        <p:nvPicPr>
          <p:cNvPr id="6" name="Picture 2">
            <a:extLst>
              <a:ext uri="{FF2B5EF4-FFF2-40B4-BE49-F238E27FC236}">
                <a16:creationId xmlns:a16="http://schemas.microsoft.com/office/drawing/2014/main" id="{EB8E51EA-6A7D-4923-9EC3-CF08368F5B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623" r="24391"/>
          <a:stretch/>
        </p:blipFill>
        <p:spPr bwMode="auto">
          <a:xfrm>
            <a:off x="7406421" y="462695"/>
            <a:ext cx="4601569" cy="4269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9A5B57E-FC0D-449F-8BD1-2D59A12DBCEC}"/>
              </a:ext>
            </a:extLst>
          </p:cNvPr>
          <p:cNvSpPr txBox="1"/>
          <p:nvPr/>
        </p:nvSpPr>
        <p:spPr>
          <a:xfrm>
            <a:off x="7886108" y="4890315"/>
            <a:ext cx="383565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latin typeface="Georgia"/>
              </a:rPr>
              <a:t>Abraham 3:22-27</a:t>
            </a:r>
          </a:p>
        </p:txBody>
      </p:sp>
    </p:spTree>
    <p:extLst>
      <p:ext uri="{BB962C8B-B14F-4D97-AF65-F5344CB8AC3E}">
        <p14:creationId xmlns:p14="http://schemas.microsoft.com/office/powerpoint/2010/main" val="3627656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B5681-F75A-4017-BAAC-BE1DCEC41C81}"/>
              </a:ext>
            </a:extLst>
          </p:cNvPr>
          <p:cNvSpPr>
            <a:spLocks noGrp="1"/>
          </p:cNvSpPr>
          <p:nvPr>
            <p:ph type="title"/>
          </p:nvPr>
        </p:nvSpPr>
        <p:spPr>
          <a:xfrm>
            <a:off x="913795" y="315132"/>
            <a:ext cx="10353762" cy="970450"/>
          </a:xfrm>
        </p:spPr>
        <p:txBody>
          <a:bodyPr/>
          <a:lstStyle/>
          <a:p>
            <a:r>
              <a:rPr lang="en-US" dirty="0">
                <a:latin typeface="Georgia" panose="02040502050405020303" pitchFamily="18" charset="0"/>
              </a:rPr>
              <a:t>Abraham 2:9</a:t>
            </a:r>
            <a:endParaRPr lang="en-US" dirty="0"/>
          </a:p>
        </p:txBody>
      </p:sp>
      <p:sp>
        <p:nvSpPr>
          <p:cNvPr id="3" name="Content Placeholder 2">
            <a:extLst>
              <a:ext uri="{FF2B5EF4-FFF2-40B4-BE49-F238E27FC236}">
                <a16:creationId xmlns:a16="http://schemas.microsoft.com/office/drawing/2014/main" id="{A49D7CA6-7395-41B7-BD53-5E7D4802DE12}"/>
              </a:ext>
            </a:extLst>
          </p:cNvPr>
          <p:cNvSpPr>
            <a:spLocks noGrp="1"/>
          </p:cNvSpPr>
          <p:nvPr>
            <p:ph idx="1"/>
          </p:nvPr>
        </p:nvSpPr>
        <p:spPr>
          <a:xfrm>
            <a:off x="728420" y="1301858"/>
            <a:ext cx="10740325" cy="5269423"/>
          </a:xfrm>
        </p:spPr>
        <p:txBody>
          <a:bodyPr>
            <a:normAutofit/>
          </a:bodyPr>
          <a:lstStyle/>
          <a:p>
            <a:pPr marL="36900" indent="0">
              <a:buNone/>
            </a:pPr>
            <a:r>
              <a:rPr lang="en-US" sz="4000" dirty="0">
                <a:latin typeface="Georgia" panose="02040502050405020303" pitchFamily="18" charset="0"/>
              </a:rPr>
              <a:t>“I will make of thee a great nation, and I will bless thee above measure, and make thy name great among all nations, and thou shalt be a blessing unto thy seed after thee, that in their hands they shall </a:t>
            </a:r>
            <a:r>
              <a:rPr lang="en-US" sz="4000" dirty="0">
                <a:solidFill>
                  <a:srgbClr val="FFFF00"/>
                </a:solidFill>
                <a:latin typeface="Georgia" panose="02040502050405020303" pitchFamily="18" charset="0"/>
              </a:rPr>
              <a:t>bear this ministry and Priesthood unto all nations</a:t>
            </a:r>
            <a:r>
              <a:rPr lang="en-US" sz="4000" dirty="0">
                <a:latin typeface="Georgia" panose="02040502050405020303" pitchFamily="18" charset="0"/>
              </a:rPr>
              <a:t>.”</a:t>
            </a:r>
          </a:p>
        </p:txBody>
      </p:sp>
    </p:spTree>
    <p:extLst>
      <p:ext uri="{BB962C8B-B14F-4D97-AF65-F5344CB8AC3E}">
        <p14:creationId xmlns:p14="http://schemas.microsoft.com/office/powerpoint/2010/main" val="312280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9F2D9-3C5D-4654-85CF-E189F3C8F097}"/>
              </a:ext>
            </a:extLst>
          </p:cNvPr>
          <p:cNvSpPr>
            <a:spLocks noGrp="1"/>
          </p:cNvSpPr>
          <p:nvPr>
            <p:ph type="title"/>
          </p:nvPr>
        </p:nvSpPr>
        <p:spPr>
          <a:xfrm>
            <a:off x="402956" y="268642"/>
            <a:ext cx="11236271" cy="970450"/>
          </a:xfrm>
        </p:spPr>
        <p:txBody>
          <a:bodyPr>
            <a:normAutofit fontScale="90000"/>
          </a:bodyPr>
          <a:lstStyle/>
          <a:p>
            <a:r>
              <a:rPr lang="en-US" dirty="0">
                <a:latin typeface="Georgia" panose="02040502050405020303" pitchFamily="18" charset="0"/>
              </a:rPr>
              <a:t>Note the scriptural emphasis on </a:t>
            </a:r>
            <a:r>
              <a:rPr lang="en-US" i="1" dirty="0">
                <a:solidFill>
                  <a:srgbClr val="FFFF00"/>
                </a:solidFill>
                <a:latin typeface="Georgia" panose="02040502050405020303" pitchFamily="18" charset="0"/>
              </a:rPr>
              <a:t>our responsibility</a:t>
            </a:r>
            <a:r>
              <a:rPr lang="en-US" i="1" dirty="0">
                <a:latin typeface="Georgia" panose="02040502050405020303" pitchFamily="18" charset="0"/>
              </a:rPr>
              <a:t> </a:t>
            </a:r>
            <a:r>
              <a:rPr lang="en-US" dirty="0">
                <a:latin typeface="Georgia" panose="02040502050405020303" pitchFamily="18" charset="0"/>
              </a:rPr>
              <a:t>in the Abrahamic Covenant.</a:t>
            </a:r>
          </a:p>
        </p:txBody>
      </p:sp>
      <p:sp>
        <p:nvSpPr>
          <p:cNvPr id="4" name="Content Placeholder 3">
            <a:extLst>
              <a:ext uri="{FF2B5EF4-FFF2-40B4-BE49-F238E27FC236}">
                <a16:creationId xmlns:a16="http://schemas.microsoft.com/office/drawing/2014/main" id="{C8E6A9EC-847C-4ED3-AB11-5A1C85DACE53}"/>
              </a:ext>
            </a:extLst>
          </p:cNvPr>
          <p:cNvSpPr>
            <a:spLocks noGrp="1"/>
          </p:cNvSpPr>
          <p:nvPr>
            <p:ph idx="1"/>
          </p:nvPr>
        </p:nvSpPr>
        <p:spPr>
          <a:xfrm>
            <a:off x="402956" y="1580826"/>
            <a:ext cx="11391254" cy="5145437"/>
          </a:xfrm>
        </p:spPr>
        <p:txBody>
          <a:bodyPr>
            <a:normAutofit fontScale="77500" lnSpcReduction="20000"/>
          </a:bodyPr>
          <a:lstStyle/>
          <a:p>
            <a:r>
              <a:rPr lang="en-US" dirty="0"/>
              <a:t>“In thy seed shall all the nations of the earth be blessed” </a:t>
            </a:r>
            <a:r>
              <a:rPr lang="en-US" sz="3400" dirty="0"/>
              <a:t>(Genesis 22:18)</a:t>
            </a:r>
          </a:p>
          <a:p>
            <a:r>
              <a:rPr lang="en-US" dirty="0"/>
              <a:t>Ye are… of the covenant which God made with our fathers, saying unto Abraham, And in thy seed shall all the kindreds of the earth be blessed” </a:t>
            </a:r>
            <a:r>
              <a:rPr lang="en-US" sz="3400" dirty="0"/>
              <a:t>(Acts 3:25).</a:t>
            </a:r>
          </a:p>
          <a:p>
            <a:r>
              <a:rPr lang="en-US" dirty="0"/>
              <a:t>“Which covenant the Lord made to our father Abraham, saying: In thy seed shall all the kindreds of the earth be blessed” </a:t>
            </a:r>
            <a:r>
              <a:rPr lang="en-US" sz="3400" dirty="0"/>
              <a:t>(1 Nephi 15:18). </a:t>
            </a:r>
          </a:p>
          <a:p>
            <a:r>
              <a:rPr lang="en-US" dirty="0"/>
              <a:t>“Elias appeared, and committed the dispensation of the gospel of Abraham, saying that in us and our seed all generations after us should be blessed” </a:t>
            </a:r>
            <a:r>
              <a:rPr lang="en-US" sz="3400" dirty="0"/>
              <a:t>(Doctrine and Covenants 110:12). </a:t>
            </a:r>
          </a:p>
          <a:p>
            <a:r>
              <a:rPr lang="en-US" dirty="0"/>
              <a:t>“In thy seed after thee . . . shall all the families of the earth be blessed, </a:t>
            </a:r>
            <a:r>
              <a:rPr lang="en-US" dirty="0">
                <a:solidFill>
                  <a:srgbClr val="FFFF00"/>
                </a:solidFill>
              </a:rPr>
              <a:t>even with the blessings of the Gospel, which are the blessings of salvation, even of life eternal</a:t>
            </a:r>
            <a:r>
              <a:rPr lang="en-US" dirty="0"/>
              <a:t>” </a:t>
            </a:r>
            <a:r>
              <a:rPr lang="en-US" sz="3400" dirty="0"/>
              <a:t>(Abraham 2:11)</a:t>
            </a:r>
            <a:endParaRPr lang="en-US" dirty="0"/>
          </a:p>
        </p:txBody>
      </p:sp>
    </p:spTree>
    <p:extLst>
      <p:ext uri="{BB962C8B-B14F-4D97-AF65-F5344CB8AC3E}">
        <p14:creationId xmlns:p14="http://schemas.microsoft.com/office/powerpoint/2010/main" val="39855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5A1EF-904D-B241-9C9F-BC01CF9026FE}"/>
              </a:ext>
            </a:extLst>
          </p:cNvPr>
          <p:cNvSpPr>
            <a:spLocks noGrp="1"/>
          </p:cNvSpPr>
          <p:nvPr>
            <p:ph type="title"/>
          </p:nvPr>
        </p:nvSpPr>
        <p:spPr>
          <a:xfrm>
            <a:off x="880731" y="39841"/>
            <a:ext cx="10515600" cy="1325563"/>
          </a:xfrm>
        </p:spPr>
        <p:txBody>
          <a:bodyPr>
            <a:normAutofit fontScale="90000"/>
          </a:bodyPr>
          <a:lstStyle/>
          <a:p>
            <a:pPr algn="ctr"/>
            <a:r>
              <a:rPr lang="en-US" b="1" dirty="0">
                <a:latin typeface="Georgia" panose="02040502050405020303" pitchFamily="18" charset="0"/>
                <a:ea typeface="Helvetica Neue" panose="02000503000000020004" pitchFamily="2" charset="0"/>
                <a:cs typeface="Helvetica Neue" panose="02000503000000020004" pitchFamily="2" charset="0"/>
              </a:rPr>
              <a:t>The Doctrine of the Abrahamic Covenant: A Summary</a:t>
            </a:r>
          </a:p>
        </p:txBody>
      </p:sp>
      <p:sp>
        <p:nvSpPr>
          <p:cNvPr id="3" name="TextBox 2">
            <a:extLst>
              <a:ext uri="{FF2B5EF4-FFF2-40B4-BE49-F238E27FC236}">
                <a16:creationId xmlns:a16="http://schemas.microsoft.com/office/drawing/2014/main" id="{3C49948C-6E94-FD45-B925-EF9C737405E9}"/>
              </a:ext>
            </a:extLst>
          </p:cNvPr>
          <p:cNvSpPr txBox="1"/>
          <p:nvPr/>
        </p:nvSpPr>
        <p:spPr>
          <a:xfrm>
            <a:off x="448235" y="1413310"/>
            <a:ext cx="11392470" cy="5509200"/>
          </a:xfrm>
          <a:prstGeom prst="rect">
            <a:avLst/>
          </a:prstGeom>
          <a:noFill/>
        </p:spPr>
        <p:txBody>
          <a:bodyPr wrap="square" rtlCol="0">
            <a:spAutoFit/>
          </a:bodyPr>
          <a:lstStyle/>
          <a:p>
            <a:pPr marL="514350" indent="-514350">
              <a:buFont typeface="+mj-lt"/>
              <a:buAutoNum type="arabicPeriod"/>
            </a:pPr>
            <a:r>
              <a:rPr lang="en-US" sz="3200" dirty="0"/>
              <a:t>Jesus gave the following </a:t>
            </a:r>
            <a:r>
              <a:rPr lang="en-US" sz="3200" dirty="0">
                <a:solidFill>
                  <a:srgbClr val="FFFF00"/>
                </a:solidFill>
              </a:rPr>
              <a:t>promised blessings</a:t>
            </a:r>
            <a:r>
              <a:rPr lang="en-US" sz="3200" dirty="0"/>
              <a:t> to Abraham and his descendants:</a:t>
            </a:r>
          </a:p>
          <a:p>
            <a:pPr marL="971550" lvl="1" indent="-514350">
              <a:buFont typeface="+mj-lt"/>
              <a:buAutoNum type="arabicPeriod"/>
            </a:pPr>
            <a:r>
              <a:rPr lang="en-US" sz="3200" dirty="0"/>
              <a:t>Posterity (Gen. 13:16, 15:5-6, 17:6)</a:t>
            </a:r>
          </a:p>
          <a:p>
            <a:pPr marL="971550" lvl="1" indent="-514350">
              <a:buFont typeface="+mj-lt"/>
              <a:buAutoNum type="arabicPeriod"/>
            </a:pPr>
            <a:r>
              <a:rPr lang="en-US" sz="3200" dirty="0"/>
              <a:t>Promised land (Gen. 13:14-15, 17:9)</a:t>
            </a:r>
          </a:p>
          <a:p>
            <a:pPr marL="971550" lvl="1" indent="-514350">
              <a:buFont typeface="+mj-lt"/>
              <a:buAutoNum type="arabicPeriod"/>
            </a:pPr>
            <a:r>
              <a:rPr lang="en-US" sz="3200" dirty="0"/>
              <a:t>Priesthood (Abraham 2:11)</a:t>
            </a:r>
          </a:p>
          <a:p>
            <a:pPr marL="514350" indent="-514350">
              <a:buFont typeface="+mj-lt"/>
              <a:buAutoNum type="arabicPeriod"/>
            </a:pPr>
            <a:r>
              <a:rPr lang="en-US" sz="3200" dirty="0"/>
              <a:t>Jesus gave Abraham and his posterity </a:t>
            </a:r>
            <a:r>
              <a:rPr lang="en-US" sz="3200" dirty="0">
                <a:solidFill>
                  <a:srgbClr val="FFFF00"/>
                </a:solidFill>
              </a:rPr>
              <a:t>the responsibility</a:t>
            </a:r>
            <a:r>
              <a:rPr lang="en-US" sz="3200" dirty="0"/>
              <a:t> to “bear this ministry unto all nations” (Abraham 2:9) so that all the families of the earth will be blessed (Gen. 12:3, Abr. 2:11). This will happen through the restoration of the gospel in the latter days (1 Nephi 22:7-12). We have an important role to play in taking the Gospel to the nations of the earth.</a:t>
            </a:r>
          </a:p>
        </p:txBody>
      </p:sp>
    </p:spTree>
    <p:extLst>
      <p:ext uri="{BB962C8B-B14F-4D97-AF65-F5344CB8AC3E}">
        <p14:creationId xmlns:p14="http://schemas.microsoft.com/office/powerpoint/2010/main" val="23222562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E8AE74-08DC-441B-AACE-FE284FA32A4F}"/>
              </a:ext>
            </a:extLst>
          </p:cNvPr>
          <p:cNvSpPr>
            <a:spLocks noGrp="1"/>
          </p:cNvSpPr>
          <p:nvPr>
            <p:ph idx="1"/>
          </p:nvPr>
        </p:nvSpPr>
        <p:spPr>
          <a:xfrm>
            <a:off x="919119" y="2278254"/>
            <a:ext cx="10353762" cy="3890073"/>
          </a:xfrm>
        </p:spPr>
        <p:txBody>
          <a:bodyPr>
            <a:normAutofit/>
          </a:bodyPr>
          <a:lstStyle/>
          <a:p>
            <a:r>
              <a:rPr lang="en-US" dirty="0">
                <a:latin typeface="Georgia" panose="02040502050405020303" pitchFamily="18" charset="0"/>
              </a:rPr>
              <a:t>How can I learn more about what prophets have taught regarding the Abrahamic Covenant?</a:t>
            </a:r>
          </a:p>
          <a:p>
            <a:pPr lvl="1"/>
            <a:r>
              <a:rPr lang="en-US" sz="3600" dirty="0">
                <a:solidFill>
                  <a:srgbClr val="FFFF00"/>
                </a:solidFill>
                <a:latin typeface="Georgia" panose="02040502050405020303" pitchFamily="18" charset="0"/>
                <a:hlinkClick r:id="rId3">
                  <a:extLst>
                    <a:ext uri="{A12FA001-AC4F-418D-AE19-62706E023703}">
                      <ahyp:hlinkClr xmlns:ahyp="http://schemas.microsoft.com/office/drawing/2018/hyperlinkcolor" val="tx"/>
                    </a:ext>
                  </a:extLst>
                </a:hlinkClick>
              </a:rPr>
              <a:t>http://scriptures.byu.edu</a:t>
            </a:r>
            <a:r>
              <a:rPr lang="en-US" sz="3600" dirty="0">
                <a:solidFill>
                  <a:srgbClr val="FFFF00"/>
                </a:solidFill>
                <a:latin typeface="Georgia" panose="02040502050405020303" pitchFamily="18" charset="0"/>
              </a:rPr>
              <a:t> </a:t>
            </a:r>
            <a:br>
              <a:rPr lang="en-US" sz="3600" dirty="0">
                <a:solidFill>
                  <a:srgbClr val="FFFF00"/>
                </a:solidFill>
                <a:latin typeface="Georgia" panose="02040502050405020303" pitchFamily="18" charset="0"/>
              </a:rPr>
            </a:br>
            <a:r>
              <a:rPr lang="en-US" sz="3600" dirty="0">
                <a:solidFill>
                  <a:srgbClr val="FFFF00"/>
                </a:solidFill>
                <a:latin typeface="Georgia" panose="02040502050405020303" pitchFamily="18" charset="0"/>
              </a:rPr>
              <a:t>or Scripture Citation Index App </a:t>
            </a:r>
            <a:endParaRPr lang="en-US" sz="3600" dirty="0">
              <a:latin typeface="Georgia" panose="02040502050405020303" pitchFamily="18" charset="0"/>
            </a:endParaRPr>
          </a:p>
        </p:txBody>
      </p:sp>
      <p:pic>
        <p:nvPicPr>
          <p:cNvPr id="5" name="Picture 4">
            <a:extLst>
              <a:ext uri="{FF2B5EF4-FFF2-40B4-BE49-F238E27FC236}">
                <a16:creationId xmlns:a16="http://schemas.microsoft.com/office/drawing/2014/main" id="{33B80301-D6C7-4EB4-9206-D72D2478F57E}"/>
              </a:ext>
            </a:extLst>
          </p:cNvPr>
          <p:cNvPicPr>
            <a:picLocks noChangeAspect="1"/>
          </p:cNvPicPr>
          <p:nvPr/>
        </p:nvPicPr>
        <p:blipFill rotWithShape="1">
          <a:blip r:embed="rId4"/>
          <a:srcRect l="24280" t="64790" r="41144" b="19774"/>
          <a:stretch/>
        </p:blipFill>
        <p:spPr>
          <a:xfrm>
            <a:off x="2743198" y="263471"/>
            <a:ext cx="6665110" cy="1673816"/>
          </a:xfrm>
          <a:prstGeom prst="rect">
            <a:avLst/>
          </a:prstGeom>
        </p:spPr>
      </p:pic>
    </p:spTree>
    <p:extLst>
      <p:ext uri="{BB962C8B-B14F-4D97-AF65-F5344CB8AC3E}">
        <p14:creationId xmlns:p14="http://schemas.microsoft.com/office/powerpoint/2010/main" val="3199585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1DEC4-2167-486B-AC66-367CADD8446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6326FC0-2D3F-4B53-8021-0B99B69E1FEB}"/>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3B0C335F-1C40-4593-976A-66ED092977F7}"/>
              </a:ext>
            </a:extLst>
          </p:cNvPr>
          <p:cNvPicPr>
            <a:picLocks noChangeAspect="1"/>
          </p:cNvPicPr>
          <p:nvPr/>
        </p:nvPicPr>
        <p:blipFill rotWithShape="1">
          <a:blip r:embed="rId2"/>
          <a:srcRect t="14689" r="7495" b="6441"/>
          <a:stretch/>
        </p:blipFill>
        <p:spPr>
          <a:xfrm>
            <a:off x="451573" y="387458"/>
            <a:ext cx="11278205" cy="5408908"/>
          </a:xfrm>
          <a:prstGeom prst="rect">
            <a:avLst/>
          </a:prstGeom>
        </p:spPr>
      </p:pic>
      <p:sp>
        <p:nvSpPr>
          <p:cNvPr id="8" name="Arrow: Left 7">
            <a:extLst>
              <a:ext uri="{FF2B5EF4-FFF2-40B4-BE49-F238E27FC236}">
                <a16:creationId xmlns:a16="http://schemas.microsoft.com/office/drawing/2014/main" id="{5F341B1C-FE22-4BC4-B505-779F4804DC88}"/>
              </a:ext>
            </a:extLst>
          </p:cNvPr>
          <p:cNvSpPr/>
          <p:nvPr/>
        </p:nvSpPr>
        <p:spPr>
          <a:xfrm>
            <a:off x="10290876" y="2836191"/>
            <a:ext cx="1255362" cy="4339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019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9F3-4D52-4F09-A99A-76174019EE2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DC0F025-2316-498E-8360-8EF1524DF22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F753316-D017-4C90-AF23-25FD2467CB57}"/>
              </a:ext>
            </a:extLst>
          </p:cNvPr>
          <p:cNvPicPr>
            <a:picLocks noChangeAspect="1"/>
          </p:cNvPicPr>
          <p:nvPr/>
        </p:nvPicPr>
        <p:blipFill rotWithShape="1">
          <a:blip r:embed="rId2"/>
          <a:srcRect t="14237" b="4859"/>
          <a:stretch/>
        </p:blipFill>
        <p:spPr>
          <a:xfrm>
            <a:off x="451573" y="609600"/>
            <a:ext cx="11278205" cy="5132540"/>
          </a:xfrm>
          <a:prstGeom prst="rect">
            <a:avLst/>
          </a:prstGeom>
        </p:spPr>
      </p:pic>
      <p:sp>
        <p:nvSpPr>
          <p:cNvPr id="6" name="Arrow: Left 5">
            <a:extLst>
              <a:ext uri="{FF2B5EF4-FFF2-40B4-BE49-F238E27FC236}">
                <a16:creationId xmlns:a16="http://schemas.microsoft.com/office/drawing/2014/main" id="{DD858C38-80FA-426A-8EE5-C7FFF79ADE78}"/>
              </a:ext>
            </a:extLst>
          </p:cNvPr>
          <p:cNvSpPr/>
          <p:nvPr/>
        </p:nvSpPr>
        <p:spPr>
          <a:xfrm>
            <a:off x="10306375" y="1906292"/>
            <a:ext cx="1255362" cy="4339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3861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27909AF-BA54-D34D-A1D4-89E1A908EEA7}"/>
              </a:ext>
            </a:extLst>
          </p:cNvPr>
          <p:cNvSpPr/>
          <p:nvPr/>
        </p:nvSpPr>
        <p:spPr>
          <a:xfrm>
            <a:off x="4151086" y="230775"/>
            <a:ext cx="7828159" cy="5847755"/>
          </a:xfrm>
          <a:prstGeom prst="rect">
            <a:avLst/>
          </a:prstGeom>
        </p:spPr>
        <p:txBody>
          <a:bodyPr wrap="square">
            <a:spAutoFit/>
          </a:bodyPr>
          <a:lstStyle/>
          <a:p>
            <a:r>
              <a:rPr lang="en-US" sz="3400" dirty="0">
                <a:latin typeface="Georgia" panose="02040502050405020303" pitchFamily="18" charset="0"/>
              </a:rPr>
              <a:t>“We are the seed of Abraham. We were foreordained in the premortal existence and born into mortality to fulfill the covenant and promise God made to Abraham. You and I, today and always, are to bless all peoples in all the nations of the earth. …That is who we are, and that is why we are here—today and always. First and foremost, we are spiritual beings. We are [children] of God and the seed of Abraham.”</a:t>
            </a:r>
          </a:p>
        </p:txBody>
      </p:sp>
      <p:sp>
        <p:nvSpPr>
          <p:cNvPr id="5" name="TextBox 4">
            <a:extLst>
              <a:ext uri="{FF2B5EF4-FFF2-40B4-BE49-F238E27FC236}">
                <a16:creationId xmlns:a16="http://schemas.microsoft.com/office/drawing/2014/main" id="{922C99AC-DF65-A04E-8163-0C818A2BDBD6}"/>
              </a:ext>
            </a:extLst>
          </p:cNvPr>
          <p:cNvSpPr txBox="1"/>
          <p:nvPr/>
        </p:nvSpPr>
        <p:spPr>
          <a:xfrm>
            <a:off x="527558" y="5370643"/>
            <a:ext cx="3231975" cy="738664"/>
          </a:xfrm>
          <a:prstGeom prst="rect">
            <a:avLst/>
          </a:prstGeom>
          <a:noFill/>
        </p:spPr>
        <p:txBody>
          <a:bodyPr wrap="none" rtlCol="0">
            <a:spAutoFit/>
          </a:bodyPr>
          <a:lstStyle/>
          <a:p>
            <a:r>
              <a:rPr lang="en-US" altLang="en-US" sz="2400" dirty="0">
                <a:latin typeface="Georgia" panose="02040502050405020303" pitchFamily="18" charset="0"/>
              </a:rPr>
              <a:t>Elder David A. Bednar</a:t>
            </a:r>
            <a:br>
              <a:rPr lang="en-US" altLang="en-US" dirty="0">
                <a:latin typeface="Georgia" panose="02040502050405020303" pitchFamily="18" charset="0"/>
              </a:rPr>
            </a:br>
            <a:endParaRPr lang="en-US" dirty="0">
              <a:latin typeface="Georgia" panose="02040502050405020303" pitchFamily="18" charset="0"/>
            </a:endParaRPr>
          </a:p>
        </p:txBody>
      </p:sp>
      <p:sp>
        <p:nvSpPr>
          <p:cNvPr id="7" name="TextBox 6">
            <a:extLst>
              <a:ext uri="{FF2B5EF4-FFF2-40B4-BE49-F238E27FC236}">
                <a16:creationId xmlns:a16="http://schemas.microsoft.com/office/drawing/2014/main" id="{0E72E512-D205-0D47-8657-4FF18678B04E}"/>
              </a:ext>
            </a:extLst>
          </p:cNvPr>
          <p:cNvSpPr txBox="1"/>
          <p:nvPr/>
        </p:nvSpPr>
        <p:spPr>
          <a:xfrm>
            <a:off x="372578" y="5744643"/>
            <a:ext cx="3696846" cy="461665"/>
          </a:xfrm>
          <a:prstGeom prst="rect">
            <a:avLst/>
          </a:prstGeom>
          <a:noFill/>
        </p:spPr>
        <p:txBody>
          <a:bodyPr wrap="none" rtlCol="0">
            <a:spAutoFit/>
          </a:bodyPr>
          <a:lstStyle/>
          <a:p>
            <a:r>
              <a:rPr lang="en-US" sz="2400" dirty="0">
                <a:latin typeface="Georgia" panose="02040502050405020303" pitchFamily="18" charset="0"/>
              </a:rPr>
              <a:t>“</a:t>
            </a:r>
            <a:r>
              <a:rPr lang="en-US" sz="2400" i="1" dirty="0">
                <a:latin typeface="Georgia" panose="02040502050405020303" pitchFamily="18" charset="0"/>
              </a:rPr>
              <a:t>Becoming a Missionary”</a:t>
            </a:r>
            <a:endParaRPr lang="en-US" sz="2400" dirty="0">
              <a:latin typeface="Georgia" panose="02040502050405020303" pitchFamily="18" charset="0"/>
            </a:endParaRPr>
          </a:p>
        </p:txBody>
      </p:sp>
      <p:pic>
        <p:nvPicPr>
          <p:cNvPr id="9" name="Picture 9">
            <a:extLst>
              <a:ext uri="{FF2B5EF4-FFF2-40B4-BE49-F238E27FC236}">
                <a16:creationId xmlns:a16="http://schemas.microsoft.com/office/drawing/2014/main" id="{4ED785BF-F908-4D86-A8B9-2EF1897119ED}"/>
              </a:ext>
            </a:extLst>
          </p:cNvPr>
          <p:cNvPicPr>
            <a:picLocks noChangeAspect="1"/>
          </p:cNvPicPr>
          <p:nvPr/>
        </p:nvPicPr>
        <p:blipFill>
          <a:blip r:embed="rId3"/>
          <a:stretch>
            <a:fillRect/>
          </a:stretch>
        </p:blipFill>
        <p:spPr>
          <a:xfrm>
            <a:off x="443345" y="339437"/>
            <a:ext cx="3560618" cy="47936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4695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29471E-0646-41CD-A450-EC21EC170CB9}"/>
              </a:ext>
            </a:extLst>
          </p:cNvPr>
          <p:cNvSpPr>
            <a:spLocks noGrp="1"/>
          </p:cNvSpPr>
          <p:nvPr>
            <p:ph idx="1"/>
          </p:nvPr>
        </p:nvSpPr>
        <p:spPr>
          <a:xfrm>
            <a:off x="3374433" y="2417736"/>
            <a:ext cx="7577988" cy="1375342"/>
          </a:xfrm>
        </p:spPr>
        <p:txBody>
          <a:bodyPr>
            <a:normAutofit fontScale="92500" lnSpcReduction="20000"/>
          </a:bodyPr>
          <a:lstStyle/>
          <a:p>
            <a:pPr marL="36900" indent="0">
              <a:buNone/>
            </a:pPr>
            <a:r>
              <a:rPr lang="en-US" dirty="0"/>
              <a:t>As part of the seed of Abraham, I inherit important responsibilities and beautiful blessings</a:t>
            </a:r>
          </a:p>
        </p:txBody>
      </p:sp>
      <p:sp>
        <p:nvSpPr>
          <p:cNvPr id="4" name="Oval 3">
            <a:extLst>
              <a:ext uri="{FF2B5EF4-FFF2-40B4-BE49-F238E27FC236}">
                <a16:creationId xmlns:a16="http://schemas.microsoft.com/office/drawing/2014/main" id="{D042B6D2-DCAE-4724-B219-6DAC6CCF0E8B}"/>
              </a:ext>
            </a:extLst>
          </p:cNvPr>
          <p:cNvSpPr/>
          <p:nvPr/>
        </p:nvSpPr>
        <p:spPr>
          <a:xfrm>
            <a:off x="614475" y="2231761"/>
            <a:ext cx="2407693" cy="1405450"/>
          </a:xfrm>
          <a:prstGeom prst="ellipse">
            <a:avLst/>
          </a:prstGeom>
          <a:solidFill>
            <a:schemeClr val="tx2">
              <a:lumMod val="2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F0BCF0B-BAB3-40AD-A508-11D12B72C464}"/>
              </a:ext>
            </a:extLst>
          </p:cNvPr>
          <p:cNvSpPr/>
          <p:nvPr/>
        </p:nvSpPr>
        <p:spPr>
          <a:xfrm>
            <a:off x="598977" y="3793078"/>
            <a:ext cx="2407693" cy="1405450"/>
          </a:xfrm>
          <a:prstGeom prst="ellipse">
            <a:avLst/>
          </a:prstGeom>
          <a:solidFill>
            <a:schemeClr val="tx2">
              <a:lumMod val="2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4B66B59-9E58-4B81-B922-6A0DAD0D819B}"/>
              </a:ext>
            </a:extLst>
          </p:cNvPr>
          <p:cNvSpPr/>
          <p:nvPr/>
        </p:nvSpPr>
        <p:spPr>
          <a:xfrm>
            <a:off x="614475" y="5400889"/>
            <a:ext cx="2407693" cy="1405450"/>
          </a:xfrm>
          <a:prstGeom prst="ellipse">
            <a:avLst/>
          </a:prstGeom>
          <a:solidFill>
            <a:schemeClr val="tx2">
              <a:lumMod val="2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9415C6-0C13-416C-BB9B-C11BAD8B7701}"/>
              </a:ext>
            </a:extLst>
          </p:cNvPr>
          <p:cNvSpPr txBox="1"/>
          <p:nvPr/>
        </p:nvSpPr>
        <p:spPr>
          <a:xfrm>
            <a:off x="1039309" y="2726252"/>
            <a:ext cx="1653328" cy="461665"/>
          </a:xfrm>
          <a:prstGeom prst="rect">
            <a:avLst/>
          </a:prstGeom>
          <a:solidFill>
            <a:schemeClr val="tx2">
              <a:lumMod val="25000"/>
            </a:schemeClr>
          </a:solidFill>
          <a:ln>
            <a:noFill/>
          </a:ln>
        </p:spPr>
        <p:txBody>
          <a:bodyPr wrap="square" rtlCol="0">
            <a:spAutoFit/>
          </a:bodyPr>
          <a:lstStyle/>
          <a:p>
            <a:pPr algn="ctr"/>
            <a:r>
              <a:rPr lang="en-US" sz="2400" dirty="0">
                <a:latin typeface="Georgia" panose="02040502050405020303" pitchFamily="18" charset="0"/>
              </a:rPr>
              <a:t>Doctrine</a:t>
            </a:r>
          </a:p>
        </p:txBody>
      </p:sp>
      <p:sp>
        <p:nvSpPr>
          <p:cNvPr id="8" name="TextBox 7">
            <a:extLst>
              <a:ext uri="{FF2B5EF4-FFF2-40B4-BE49-F238E27FC236}">
                <a16:creationId xmlns:a16="http://schemas.microsoft.com/office/drawing/2014/main" id="{2ACBAB32-513E-48BD-BCC7-D0B39B864211}"/>
              </a:ext>
            </a:extLst>
          </p:cNvPr>
          <p:cNvSpPr txBox="1"/>
          <p:nvPr/>
        </p:nvSpPr>
        <p:spPr>
          <a:xfrm>
            <a:off x="834205" y="4286874"/>
            <a:ext cx="2030511" cy="461665"/>
          </a:xfrm>
          <a:prstGeom prst="rect">
            <a:avLst/>
          </a:prstGeom>
          <a:solidFill>
            <a:schemeClr val="tx2">
              <a:lumMod val="25000"/>
            </a:schemeClr>
          </a:solidFill>
          <a:ln>
            <a:noFill/>
          </a:ln>
        </p:spPr>
        <p:txBody>
          <a:bodyPr wrap="square" rtlCol="0">
            <a:spAutoFit/>
          </a:bodyPr>
          <a:lstStyle/>
          <a:p>
            <a:pPr algn="ctr"/>
            <a:r>
              <a:rPr lang="en-US" sz="2400" dirty="0">
                <a:latin typeface="Georgia" panose="02040502050405020303" pitchFamily="18" charset="0"/>
              </a:rPr>
              <a:t>Principle</a:t>
            </a:r>
          </a:p>
        </p:txBody>
      </p:sp>
      <p:sp>
        <p:nvSpPr>
          <p:cNvPr id="9" name="TextBox 8">
            <a:extLst>
              <a:ext uri="{FF2B5EF4-FFF2-40B4-BE49-F238E27FC236}">
                <a16:creationId xmlns:a16="http://schemas.microsoft.com/office/drawing/2014/main" id="{CA2A682B-7ACE-459A-8F8D-733C8D002F54}"/>
              </a:ext>
            </a:extLst>
          </p:cNvPr>
          <p:cNvSpPr txBox="1"/>
          <p:nvPr/>
        </p:nvSpPr>
        <p:spPr>
          <a:xfrm>
            <a:off x="834205" y="5895380"/>
            <a:ext cx="2067288" cy="461665"/>
          </a:xfrm>
          <a:prstGeom prst="rect">
            <a:avLst/>
          </a:prstGeom>
          <a:solidFill>
            <a:schemeClr val="tx2">
              <a:lumMod val="25000"/>
            </a:schemeClr>
          </a:solidFill>
          <a:ln>
            <a:noFill/>
          </a:ln>
        </p:spPr>
        <p:txBody>
          <a:bodyPr wrap="square" rtlCol="0">
            <a:spAutoFit/>
          </a:bodyPr>
          <a:lstStyle/>
          <a:p>
            <a:pPr algn="ctr"/>
            <a:r>
              <a:rPr lang="en-US" sz="2400" dirty="0">
                <a:latin typeface="Georgia" panose="02040502050405020303" pitchFamily="18" charset="0"/>
              </a:rPr>
              <a:t>Application</a:t>
            </a:r>
          </a:p>
        </p:txBody>
      </p:sp>
      <p:sp>
        <p:nvSpPr>
          <p:cNvPr id="11" name="Content Placeholder 2">
            <a:extLst>
              <a:ext uri="{FF2B5EF4-FFF2-40B4-BE49-F238E27FC236}">
                <a16:creationId xmlns:a16="http://schemas.microsoft.com/office/drawing/2014/main" id="{C9FD195B-7FE9-4112-9539-4112F9DBB1B1}"/>
              </a:ext>
            </a:extLst>
          </p:cNvPr>
          <p:cNvSpPr txBox="1">
            <a:spLocks/>
          </p:cNvSpPr>
          <p:nvPr/>
        </p:nvSpPr>
        <p:spPr>
          <a:xfrm>
            <a:off x="3371849" y="3995985"/>
            <a:ext cx="7580572" cy="1040964"/>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Arial" panose="020B0604020202020204" pitchFamily="34" charset="0"/>
              <a:buNone/>
            </a:pPr>
            <a:endParaRPr lang="en-US" dirty="0"/>
          </a:p>
        </p:txBody>
      </p:sp>
      <p:sp>
        <p:nvSpPr>
          <p:cNvPr id="12" name="Content Placeholder 2">
            <a:extLst>
              <a:ext uri="{FF2B5EF4-FFF2-40B4-BE49-F238E27FC236}">
                <a16:creationId xmlns:a16="http://schemas.microsoft.com/office/drawing/2014/main" id="{E57A4841-A5D4-47E6-8C09-72C5A93815FC}"/>
              </a:ext>
            </a:extLst>
          </p:cNvPr>
          <p:cNvSpPr txBox="1">
            <a:spLocks/>
          </p:cNvSpPr>
          <p:nvPr/>
        </p:nvSpPr>
        <p:spPr>
          <a:xfrm>
            <a:off x="3369265" y="5895380"/>
            <a:ext cx="7583156" cy="670740"/>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Arial" panose="020B0604020202020204" pitchFamily="34" charset="0"/>
              <a:buNone/>
            </a:pPr>
            <a:r>
              <a:rPr lang="en-US" dirty="0"/>
              <a:t>_________________________</a:t>
            </a:r>
          </a:p>
        </p:txBody>
      </p:sp>
      <p:sp>
        <p:nvSpPr>
          <p:cNvPr id="13" name="Content Placeholder 2">
            <a:extLst>
              <a:ext uri="{FF2B5EF4-FFF2-40B4-BE49-F238E27FC236}">
                <a16:creationId xmlns:a16="http://schemas.microsoft.com/office/drawing/2014/main" id="{B9B695F8-784B-486B-AFF9-8DE83C1781B1}"/>
              </a:ext>
            </a:extLst>
          </p:cNvPr>
          <p:cNvSpPr txBox="1">
            <a:spLocks/>
          </p:cNvSpPr>
          <p:nvPr/>
        </p:nvSpPr>
        <p:spPr>
          <a:xfrm>
            <a:off x="3369265" y="4316138"/>
            <a:ext cx="7583156" cy="923717"/>
          </a:xfrm>
          <a:prstGeom prst="rect">
            <a:avLst/>
          </a:prstGeom>
          <a:effectLst>
            <a:outerShdw blurRad="25400" dir="17880000">
              <a:srgbClr val="000000">
                <a:alpha val="46000"/>
              </a:srgbClr>
            </a:outerShdw>
          </a:effectLst>
        </p:spPr>
        <p:txBody>
          <a:bodyPr vert="horz" lIns="91440" tIns="45720" rIns="91440" bIns="45720" rtlCol="0" anchor="t">
            <a:normAutofit fontScale="85000" lnSpcReduction="20000"/>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Arial" panose="020B0604020202020204" pitchFamily="34" charset="0"/>
              <a:buNone/>
            </a:pPr>
            <a:r>
              <a:rPr lang="en-US" dirty="0">
                <a:latin typeface="Georgia" panose="02040502050405020303" pitchFamily="18" charset="0"/>
              </a:rPr>
              <a:t>A core purpose why we’re here is to share the gospel.</a:t>
            </a:r>
          </a:p>
        </p:txBody>
      </p:sp>
      <p:pic>
        <p:nvPicPr>
          <p:cNvPr id="10" name="Picture 2" descr="A picture containing person, person&#10;&#10;Description automatically generated">
            <a:extLst>
              <a:ext uri="{FF2B5EF4-FFF2-40B4-BE49-F238E27FC236}">
                <a16:creationId xmlns:a16="http://schemas.microsoft.com/office/drawing/2014/main" id="{980A12B8-BBA8-4798-A311-B1479CDB27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79" b="46152"/>
          <a:stretch/>
        </p:blipFill>
        <p:spPr bwMode="auto">
          <a:xfrm>
            <a:off x="4398111" y="134327"/>
            <a:ext cx="3150349" cy="20922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229AF41-8AF6-4B4B-BD8E-34329A9DCF00}"/>
              </a:ext>
            </a:extLst>
          </p:cNvPr>
          <p:cNvSpPr txBox="1"/>
          <p:nvPr/>
        </p:nvSpPr>
        <p:spPr>
          <a:xfrm>
            <a:off x="4318000" y="1932708"/>
            <a:ext cx="379614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Giovanni</a:t>
            </a:r>
            <a:r>
              <a:rPr lang="en-US" sz="1600" dirty="0">
                <a:latin typeface="Georgia"/>
                <a:ea typeface="+mn-lt"/>
                <a:cs typeface="+mn-lt"/>
              </a:rPr>
              <a:t> Francesco Barbieri</a:t>
            </a:r>
            <a:endParaRPr lang="en-US" sz="1600" dirty="0">
              <a:latin typeface="Georgia"/>
            </a:endParaRPr>
          </a:p>
        </p:txBody>
      </p:sp>
    </p:spTree>
    <p:extLst>
      <p:ext uri="{BB962C8B-B14F-4D97-AF65-F5344CB8AC3E}">
        <p14:creationId xmlns:p14="http://schemas.microsoft.com/office/powerpoint/2010/main" val="39655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45915127-F07F-456A-BD38-E811A5D3AE73}"/>
              </a:ext>
            </a:extLst>
          </p:cNvPr>
          <p:cNvSpPr>
            <a:spLocks noGrp="1"/>
          </p:cNvSpPr>
          <p:nvPr>
            <p:ph type="title"/>
          </p:nvPr>
        </p:nvSpPr>
        <p:spPr>
          <a:xfrm>
            <a:off x="913794" y="609600"/>
            <a:ext cx="5470964" cy="5743074"/>
          </a:xfrm>
        </p:spPr>
        <p:txBody>
          <a:bodyPr>
            <a:normAutofit/>
          </a:bodyPr>
          <a:lstStyle/>
          <a:p>
            <a:r>
              <a:rPr lang="en-US" sz="6000" dirty="0">
                <a:latin typeface="Georgia" panose="02040502050405020303" pitchFamily="18" charset="0"/>
              </a:rPr>
              <a:t>“I am Alpha and Omega, the beginning and the end” </a:t>
            </a:r>
            <a:r>
              <a:rPr lang="en-US" dirty="0">
                <a:latin typeface="Georgia" panose="02040502050405020303" pitchFamily="18" charset="0"/>
              </a:rPr>
              <a:t>(Revelation 21:6)</a:t>
            </a:r>
            <a:endParaRPr lang="en-US" sz="6000" dirty="0">
              <a:latin typeface="Georgia" panose="02040502050405020303" pitchFamily="18" charset="0"/>
            </a:endParaRPr>
          </a:p>
        </p:txBody>
      </p:sp>
      <p:pic>
        <p:nvPicPr>
          <p:cNvPr id="2052" name="Picture 4">
            <a:extLst>
              <a:ext uri="{FF2B5EF4-FFF2-40B4-BE49-F238E27FC236}">
                <a16:creationId xmlns:a16="http://schemas.microsoft.com/office/drawing/2014/main" id="{1AE21C93-A824-4E9E-B112-9AF3E58528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1377" y="133350"/>
            <a:ext cx="4943475" cy="6591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9C9C42E-3ADF-4009-873A-09F987AB49A3}"/>
              </a:ext>
            </a:extLst>
          </p:cNvPr>
          <p:cNvSpPr txBox="1"/>
          <p:nvPr/>
        </p:nvSpPr>
        <p:spPr>
          <a:xfrm>
            <a:off x="7539260" y="6340407"/>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err="1">
                <a:latin typeface="Georgia"/>
              </a:rPr>
              <a:t>Acaro</a:t>
            </a:r>
            <a:endParaRPr lang="en-US" sz="1600" dirty="0">
              <a:latin typeface="Georgia"/>
            </a:endParaRPr>
          </a:p>
        </p:txBody>
      </p:sp>
    </p:spTree>
    <p:extLst>
      <p:ext uri="{BB962C8B-B14F-4D97-AF65-F5344CB8AC3E}">
        <p14:creationId xmlns:p14="http://schemas.microsoft.com/office/powerpoint/2010/main" val="309108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CF09269-FC61-4F6A-9B65-1C1280412D35}"/>
              </a:ext>
            </a:extLst>
          </p:cNvPr>
          <p:cNvPicPr>
            <a:picLocks noChangeAspect="1"/>
          </p:cNvPicPr>
          <p:nvPr/>
        </p:nvPicPr>
        <p:blipFill>
          <a:blip r:embed="rId3"/>
          <a:stretch>
            <a:fillRect/>
          </a:stretch>
        </p:blipFill>
        <p:spPr>
          <a:xfrm>
            <a:off x="485341" y="559809"/>
            <a:ext cx="6663172" cy="39927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5505C0BF-E869-4E15-9DE8-4D5FDC12E857}"/>
              </a:ext>
            </a:extLst>
          </p:cNvPr>
          <p:cNvSpPr txBox="1"/>
          <p:nvPr/>
        </p:nvSpPr>
        <p:spPr>
          <a:xfrm>
            <a:off x="484909" y="4738254"/>
            <a:ext cx="666403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Georgia"/>
              </a:rPr>
              <a:t>“The Lamb slain from the foundation of the world”</a:t>
            </a:r>
            <a:endParaRPr lang="en-US" dirty="0">
              <a:latin typeface="Calisto MT" panose="02040603050505030304"/>
            </a:endParaRPr>
          </a:p>
          <a:p>
            <a:pPr algn="ctr"/>
            <a:r>
              <a:rPr lang="en-US" sz="3600" dirty="0">
                <a:latin typeface="Georgia"/>
              </a:rPr>
              <a:t>(Rev. 13:8).</a:t>
            </a:r>
            <a:endParaRPr lang="en-US" dirty="0"/>
          </a:p>
          <a:p>
            <a:pPr algn="ctr"/>
            <a:br>
              <a:rPr lang="en-US" dirty="0"/>
            </a:br>
            <a:endParaRPr lang="en-US" dirty="0"/>
          </a:p>
        </p:txBody>
      </p:sp>
      <p:sp>
        <p:nvSpPr>
          <p:cNvPr id="4" name="TextBox 3">
            <a:extLst>
              <a:ext uri="{FF2B5EF4-FFF2-40B4-BE49-F238E27FC236}">
                <a16:creationId xmlns:a16="http://schemas.microsoft.com/office/drawing/2014/main" id="{A1F654FC-9372-4322-BBC5-F535F7D938BE}"/>
              </a:ext>
            </a:extLst>
          </p:cNvPr>
          <p:cNvSpPr txBox="1"/>
          <p:nvPr/>
        </p:nvSpPr>
        <p:spPr>
          <a:xfrm>
            <a:off x="850272" y="419448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ea typeface="+mn-lt"/>
                <a:cs typeface="+mn-lt"/>
              </a:rPr>
              <a:t>Francisco de Zurbarán</a:t>
            </a:r>
            <a:endParaRPr lang="en-US" sz="1600" dirty="0">
              <a:latin typeface="Georgia"/>
            </a:endParaRPr>
          </a:p>
        </p:txBody>
      </p:sp>
    </p:spTree>
    <p:extLst>
      <p:ext uri="{BB962C8B-B14F-4D97-AF65-F5344CB8AC3E}">
        <p14:creationId xmlns:p14="http://schemas.microsoft.com/office/powerpoint/2010/main" val="399735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9BE3F5F-ADA3-4D64-AAE2-8973412773D3}"/>
              </a:ext>
            </a:extLst>
          </p:cNvPr>
          <p:cNvSpPr txBox="1">
            <a:spLocks/>
          </p:cNvSpPr>
          <p:nvPr/>
        </p:nvSpPr>
        <p:spPr>
          <a:xfrm>
            <a:off x="7299702" y="231960"/>
            <a:ext cx="4742481" cy="4882481"/>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800" kern="1200">
                <a:ln>
                  <a:solidFill>
                    <a:schemeClr val="bg1">
                      <a:lumMod val="75000"/>
                      <a:lumOff val="25000"/>
                      <a:alpha val="10000"/>
                    </a:schemeClr>
                  </a:solidFill>
                </a:ln>
                <a:solidFill>
                  <a:srgbClr val="FFFFFF"/>
                </a:solidFill>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Georgia" panose="02040502050405020303" pitchFamily="18" charset="0"/>
              </a:rPr>
              <a:t>Christ’s Atonement was </a:t>
            </a:r>
            <a:r>
              <a:rPr lang="en-US" b="1" dirty="0">
                <a:solidFill>
                  <a:srgbClr val="FFFF00"/>
                </a:solidFill>
                <a:latin typeface="Georgia" panose="02040502050405020303" pitchFamily="18" charset="0"/>
              </a:rPr>
              <a:t>not</a:t>
            </a:r>
            <a:r>
              <a:rPr lang="en-US" dirty="0">
                <a:latin typeface="Georgia" panose="02040502050405020303" pitchFamily="18" charset="0"/>
              </a:rPr>
              <a:t> “the </a:t>
            </a:r>
          </a:p>
          <a:p>
            <a:r>
              <a:rPr lang="en-US" b="1" i="1" dirty="0">
                <a:solidFill>
                  <a:srgbClr val="FFFF00"/>
                </a:solidFill>
                <a:latin typeface="Georgia" panose="02040502050405020303" pitchFamily="18" charset="0"/>
              </a:rPr>
              <a:t>back up </a:t>
            </a:r>
            <a:r>
              <a:rPr lang="en-US" dirty="0">
                <a:latin typeface="Georgia" panose="02040502050405020303" pitchFamily="18" charset="0"/>
              </a:rPr>
              <a:t>plan,” </a:t>
            </a:r>
          </a:p>
          <a:p>
            <a:r>
              <a:rPr lang="en-US" dirty="0">
                <a:latin typeface="Georgia" panose="02040502050405020303" pitchFamily="18" charset="0"/>
              </a:rPr>
              <a:t>it was </a:t>
            </a:r>
          </a:p>
          <a:p>
            <a:r>
              <a:rPr lang="en-US" dirty="0">
                <a:latin typeface="Georgia" panose="02040502050405020303" pitchFamily="18" charset="0"/>
              </a:rPr>
              <a:t>“</a:t>
            </a:r>
            <a:r>
              <a:rPr lang="en-US" b="1" i="1" dirty="0">
                <a:solidFill>
                  <a:srgbClr val="FFFF00"/>
                </a:solidFill>
                <a:latin typeface="Georgia" panose="02040502050405020303" pitchFamily="18" charset="0"/>
              </a:rPr>
              <a:t>the</a:t>
            </a:r>
            <a:r>
              <a:rPr lang="en-US" b="1" i="1" dirty="0">
                <a:latin typeface="Georgia" panose="02040502050405020303" pitchFamily="18" charset="0"/>
              </a:rPr>
              <a:t> </a:t>
            </a:r>
            <a:r>
              <a:rPr lang="en-US" dirty="0">
                <a:latin typeface="Georgia" panose="02040502050405020303" pitchFamily="18" charset="0"/>
              </a:rPr>
              <a:t>plan.”</a:t>
            </a:r>
          </a:p>
        </p:txBody>
      </p:sp>
      <p:sp>
        <p:nvSpPr>
          <p:cNvPr id="3" name="TextBox 2">
            <a:extLst>
              <a:ext uri="{FF2B5EF4-FFF2-40B4-BE49-F238E27FC236}">
                <a16:creationId xmlns:a16="http://schemas.microsoft.com/office/drawing/2014/main" id="{5505C0BF-E869-4E15-9DE8-4D5FDC12E857}"/>
              </a:ext>
            </a:extLst>
          </p:cNvPr>
          <p:cNvSpPr txBox="1"/>
          <p:nvPr/>
        </p:nvSpPr>
        <p:spPr>
          <a:xfrm>
            <a:off x="484909" y="4738254"/>
            <a:ext cx="666403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Georgia"/>
              </a:rPr>
              <a:t>“The Lamb slain from the foundation of the world”</a:t>
            </a:r>
            <a:endParaRPr lang="en-US" dirty="0">
              <a:latin typeface="Calisto MT" panose="02040603050505030304"/>
            </a:endParaRPr>
          </a:p>
          <a:p>
            <a:pPr algn="ctr"/>
            <a:r>
              <a:rPr lang="en-US" sz="3600" dirty="0">
                <a:latin typeface="Georgia"/>
              </a:rPr>
              <a:t>(Rev. 13:8).</a:t>
            </a:r>
            <a:endParaRPr lang="en-US" dirty="0"/>
          </a:p>
          <a:p>
            <a:pPr algn="ctr"/>
            <a:br>
              <a:rPr lang="en-US" dirty="0"/>
            </a:br>
            <a:endParaRPr lang="en-US" dirty="0"/>
          </a:p>
        </p:txBody>
      </p:sp>
      <p:pic>
        <p:nvPicPr>
          <p:cNvPr id="6" name="Picture 2">
            <a:extLst>
              <a:ext uri="{FF2B5EF4-FFF2-40B4-BE49-F238E27FC236}">
                <a16:creationId xmlns:a16="http://schemas.microsoft.com/office/drawing/2014/main" id="{8BBE0834-A7AC-4469-9470-2FE15D0BAC90}"/>
              </a:ext>
            </a:extLst>
          </p:cNvPr>
          <p:cNvPicPr>
            <a:picLocks noChangeAspect="1"/>
          </p:cNvPicPr>
          <p:nvPr/>
        </p:nvPicPr>
        <p:blipFill>
          <a:blip r:embed="rId3"/>
          <a:stretch>
            <a:fillRect/>
          </a:stretch>
        </p:blipFill>
        <p:spPr>
          <a:xfrm>
            <a:off x="485341" y="559809"/>
            <a:ext cx="6663172" cy="39927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A84508D3-7971-448A-AD0A-955419F8918F}"/>
              </a:ext>
            </a:extLst>
          </p:cNvPr>
          <p:cNvSpPr txBox="1"/>
          <p:nvPr/>
        </p:nvSpPr>
        <p:spPr>
          <a:xfrm>
            <a:off x="850272" y="419448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ea typeface="+mn-lt"/>
                <a:cs typeface="+mn-lt"/>
              </a:rPr>
              <a:t>Francisco de Zurbarán</a:t>
            </a:r>
            <a:endParaRPr lang="en-US" sz="1600" dirty="0">
              <a:latin typeface="Georgia"/>
            </a:endParaRPr>
          </a:p>
        </p:txBody>
      </p:sp>
    </p:spTree>
    <p:extLst>
      <p:ext uri="{BB962C8B-B14F-4D97-AF65-F5344CB8AC3E}">
        <p14:creationId xmlns:p14="http://schemas.microsoft.com/office/powerpoint/2010/main" val="375137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ehovah Creates the Earth (Jesus Christ Creates the Earth and the ...">
            <a:extLst>
              <a:ext uri="{FF2B5EF4-FFF2-40B4-BE49-F238E27FC236}">
                <a16:creationId xmlns:a16="http://schemas.microsoft.com/office/drawing/2014/main" id="{57BED118-8B3A-4885-A530-8D1DAC44E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9652" y="944212"/>
            <a:ext cx="6623801" cy="49695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CDD1BB8-33D3-42B7-90B3-75D9FBECF450}"/>
              </a:ext>
            </a:extLst>
          </p:cNvPr>
          <p:cNvSpPr txBox="1"/>
          <p:nvPr/>
        </p:nvSpPr>
        <p:spPr>
          <a:xfrm>
            <a:off x="5568199" y="533233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Walter Rane</a:t>
            </a:r>
          </a:p>
        </p:txBody>
      </p:sp>
      <p:sp>
        <p:nvSpPr>
          <p:cNvPr id="5" name="TextBox 4">
            <a:extLst>
              <a:ext uri="{FF2B5EF4-FFF2-40B4-BE49-F238E27FC236}">
                <a16:creationId xmlns:a16="http://schemas.microsoft.com/office/drawing/2014/main" id="{90740EF4-C6FB-433B-BD64-0462B1174E83}"/>
              </a:ext>
            </a:extLst>
          </p:cNvPr>
          <p:cNvSpPr txBox="1"/>
          <p:nvPr/>
        </p:nvSpPr>
        <p:spPr>
          <a:xfrm>
            <a:off x="208547" y="701308"/>
            <a:ext cx="5149516" cy="5386090"/>
          </a:xfrm>
          <a:prstGeom prst="rect">
            <a:avLst/>
          </a:prstGeom>
          <a:noFill/>
        </p:spPr>
        <p:txBody>
          <a:bodyPr wrap="square">
            <a:spAutoFit/>
          </a:bodyPr>
          <a:lstStyle/>
          <a:p>
            <a:r>
              <a:rPr lang="en-US" sz="4400" dirty="0">
                <a:latin typeface="Georgia" panose="02040502050405020303" pitchFamily="18" charset="0"/>
              </a:rPr>
              <a:t>“He shall be called Jesus Christ, the Son of God, the Father of heaven and earth, </a:t>
            </a:r>
            <a:r>
              <a:rPr lang="en-US" sz="4400" dirty="0">
                <a:solidFill>
                  <a:srgbClr val="FFFF00"/>
                </a:solidFill>
                <a:latin typeface="Georgia" panose="02040502050405020303" pitchFamily="18" charset="0"/>
              </a:rPr>
              <a:t>the Creator of all things </a:t>
            </a:r>
            <a:r>
              <a:rPr lang="en-US" sz="4400" dirty="0">
                <a:solidFill>
                  <a:srgbClr val="FFC000"/>
                </a:solidFill>
                <a:latin typeface="Georgia" panose="02040502050405020303" pitchFamily="18" charset="0"/>
              </a:rPr>
              <a:t>from the beginning</a:t>
            </a:r>
            <a:r>
              <a:rPr lang="en-US" sz="4400" dirty="0">
                <a:latin typeface="Georgia" panose="02040502050405020303" pitchFamily="18" charset="0"/>
              </a:rPr>
              <a:t>”</a:t>
            </a:r>
          </a:p>
          <a:p>
            <a:r>
              <a:rPr lang="en-US" sz="3600" dirty="0">
                <a:latin typeface="Georgia" panose="02040502050405020303" pitchFamily="18" charset="0"/>
              </a:rPr>
              <a:t>(Mosiah 3:8)</a:t>
            </a:r>
          </a:p>
        </p:txBody>
      </p:sp>
    </p:spTree>
    <p:extLst>
      <p:ext uri="{BB962C8B-B14F-4D97-AF65-F5344CB8AC3E}">
        <p14:creationId xmlns:p14="http://schemas.microsoft.com/office/powerpoint/2010/main" val="3341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John Hilton Power Point Template" id="{0CF5CCCD-C253-4CAA-9439-CB0E183881AA}" vid="{956B8CB6-72EF-41D8-8AE2-C623214B22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John Hilton Power Point Template</Template>
  <TotalTime>4597</TotalTime>
  <Words>4876</Words>
  <Application>Microsoft Office PowerPoint</Application>
  <PresentationFormat>Widescreen</PresentationFormat>
  <Paragraphs>356</Paragraphs>
  <Slides>57</Slides>
  <Notes>47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Amphion</vt:lpstr>
      <vt:lpstr>Arial</vt:lpstr>
      <vt:lpstr>Calibri</vt:lpstr>
      <vt:lpstr>Calisto MT</vt:lpstr>
      <vt:lpstr>Georgia</vt:lpstr>
      <vt:lpstr>Wingdings 2</vt:lpstr>
      <vt:lpstr>Slate</vt:lpstr>
      <vt:lpstr>PowerPoint Presentation</vt:lpstr>
      <vt:lpstr>PowerPoint Presentation</vt:lpstr>
      <vt:lpstr>PowerPoint Presentation</vt:lpstr>
      <vt:lpstr>PowerPoint Presentation</vt:lpstr>
      <vt:lpstr>PowerPoint Presentation</vt:lpstr>
      <vt:lpstr>“I am Alpha and Omega, the beginning and the end” (Revelation 21:6)</vt:lpstr>
      <vt:lpstr>PowerPoint Presentation</vt:lpstr>
      <vt:lpstr>PowerPoint Presentation</vt:lpstr>
      <vt:lpstr>PowerPoint Presentation</vt:lpstr>
      <vt:lpstr>Three Lessons from Jesus Christ  and the Creation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Elder Richard G. Scott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President Dallin H. Oaks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Abraham in Context:  An Approximate Timeline</vt:lpstr>
      <vt:lpstr>Abraham in Context:  An Approximate Timeline</vt:lpstr>
      <vt:lpstr>Abraham in Context:  An Approximate Timeline</vt:lpstr>
      <vt:lpstr>Abraham and The Lord: A Personal Note</vt:lpstr>
      <vt:lpstr>Abraham and The Lord: A Personal Note</vt:lpstr>
      <vt:lpstr>Genesis 17:1,4, 6–8</vt:lpstr>
      <vt:lpstr>Abraham 2:9</vt:lpstr>
      <vt:lpstr>Note the scriptural emphasis on our responsibility in the Abrahamic Covenant.</vt:lpstr>
      <vt:lpstr>The Doctrine of the Abrahamic Covenant: A Summary</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Christ, the Creation, and the Fall</dc:title>
  <dc:creator>John Hilton</dc:creator>
  <cp:lastModifiedBy>John Hilton</cp:lastModifiedBy>
  <cp:revision>444</cp:revision>
  <dcterms:created xsi:type="dcterms:W3CDTF">2020-06-02T22:11:40Z</dcterms:created>
  <dcterms:modified xsi:type="dcterms:W3CDTF">2021-12-08T17:54:45Z</dcterms:modified>
</cp:coreProperties>
</file>