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0"/>
  </p:notesMasterIdLst>
  <p:sldIdLst>
    <p:sldId id="283" r:id="rId2"/>
    <p:sldId id="1361" r:id="rId3"/>
    <p:sldId id="623" r:id="rId4"/>
    <p:sldId id="625" r:id="rId5"/>
    <p:sldId id="601" r:id="rId6"/>
    <p:sldId id="609" r:id="rId7"/>
    <p:sldId id="627" r:id="rId8"/>
    <p:sldId id="835" r:id="rId9"/>
    <p:sldId id="798" r:id="rId10"/>
    <p:sldId id="832" r:id="rId11"/>
    <p:sldId id="833" r:id="rId12"/>
    <p:sldId id="834" r:id="rId13"/>
    <p:sldId id="799" r:id="rId14"/>
    <p:sldId id="621" r:id="rId15"/>
    <p:sldId id="459" r:id="rId16"/>
    <p:sldId id="800" r:id="rId17"/>
    <p:sldId id="823" r:id="rId18"/>
    <p:sldId id="604" r:id="rId19"/>
    <p:sldId id="605" r:id="rId20"/>
    <p:sldId id="1362" r:id="rId21"/>
    <p:sldId id="825" r:id="rId22"/>
    <p:sldId id="826" r:id="rId23"/>
    <p:sldId id="824" r:id="rId24"/>
    <p:sldId id="1293" r:id="rId25"/>
    <p:sldId id="1294" r:id="rId26"/>
    <p:sldId id="1295" r:id="rId27"/>
    <p:sldId id="836" r:id="rId28"/>
    <p:sldId id="1290" r:id="rId29"/>
    <p:sldId id="1287" r:id="rId30"/>
    <p:sldId id="441" r:id="rId31"/>
    <p:sldId id="1296" r:id="rId32"/>
    <p:sldId id="1288" r:id="rId33"/>
    <p:sldId id="1297" r:id="rId34"/>
    <p:sldId id="1298" r:id="rId35"/>
    <p:sldId id="801" r:id="rId36"/>
    <p:sldId id="628" r:id="rId37"/>
    <p:sldId id="631" r:id="rId38"/>
    <p:sldId id="1363" r:id="rId39"/>
    <p:sldId id="794" r:id="rId40"/>
    <p:sldId id="419" r:id="rId41"/>
    <p:sldId id="802" r:id="rId42"/>
    <p:sldId id="807" r:id="rId43"/>
    <p:sldId id="1364" r:id="rId44"/>
    <p:sldId id="804" r:id="rId45"/>
    <p:sldId id="1365" r:id="rId46"/>
    <p:sldId id="487" r:id="rId47"/>
    <p:sldId id="1299" r:id="rId48"/>
    <p:sldId id="803" r:id="rId49"/>
    <p:sldId id="809" r:id="rId50"/>
    <p:sldId id="1366" r:id="rId51"/>
    <p:sldId id="1368" r:id="rId52"/>
    <p:sldId id="1369" r:id="rId53"/>
    <p:sldId id="1370" r:id="rId54"/>
    <p:sldId id="828" r:id="rId55"/>
    <p:sldId id="829" r:id="rId56"/>
    <p:sldId id="810" r:id="rId57"/>
    <p:sldId id="1360" r:id="rId58"/>
    <p:sldId id="1105"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76131E-5DDC-4BD9-9211-8F4FD0AD9279}" v="553" dt="2021-09-30T18:55:59.8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78251" autoAdjust="0"/>
  </p:normalViewPr>
  <p:slideViewPr>
    <p:cSldViewPr snapToGrid="0">
      <p:cViewPr varScale="1">
        <p:scale>
          <a:sx n="44" d="100"/>
          <a:sy n="44" d="100"/>
        </p:scale>
        <p:origin x="13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5/1/2022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dirty="0"/>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hurchofjesuschrist.org/media/image/jesus-christ-feed-my-sheep-e104990?lang=eng&amp;collectionId=3cbf78e787498a07417814a31656063f9227b4c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photos/jmYJBQXvLN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photos/jmYJBQXvLNI"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photos/jmYJBQXvLN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photos/jmYJBQXvLNI"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hurchofjesuschrist.org/media/image/jesus-christ-feed-my-sheep-e104990?lang=eng&amp;collectionId=3cbf78e787498a07417814a31656063f9227b4c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lds.org/general-conference/2008/04/to-heal-the-shattering-consequences-of-abuse?lang=e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sc.byu.edu/vol-4-no-1-2003/names-parabl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9AB2B4-0DD5-42B5-B3C8-73B54AFE5A93}" type="slidenum">
              <a:rPr lang="en-US"/>
              <a:pPr/>
              <a:t>1</a:t>
            </a:fld>
            <a:endParaRPr lang="en-US" dirty="0"/>
          </a:p>
        </p:txBody>
      </p:sp>
      <p:sp>
        <p:nvSpPr>
          <p:cNvPr id="149506" name="Rectangle 2"/>
          <p:cNvSpPr>
            <a:spLocks noGrp="1" noRot="1" noChangeAspect="1" noChangeArrowheads="1" noTextEdit="1"/>
          </p:cNvSpPr>
          <p:nvPr>
            <p:ph type="sldImg"/>
          </p:nvPr>
        </p:nvSpPr>
        <p:spPr>
          <a:xfrm>
            <a:off x="381000" y="685800"/>
            <a:ext cx="6096000" cy="3429000"/>
          </a:xfrm>
          <a:ln/>
        </p:spPr>
      </p:sp>
      <p:sp>
        <p:nvSpPr>
          <p:cNvPr id="14950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en-US" dirty="0">
                <a:hlinkClick r:id="rId3"/>
              </a:rPr>
              <a:t>https://www.churchofjesuschrist.org/media/image/jesus-christ-feed-my-sheep-e104990?lang=eng&amp;collectionId=3cbf78e787498a07417814a31656063f9227b4c6</a:t>
            </a:r>
            <a:endParaRPr lang="en-US"/>
          </a:p>
          <a:p>
            <a:endParaRPr lang="en-US" dirty="0">
              <a:cs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4:3-9</a:t>
            </a:r>
          </a:p>
        </p:txBody>
      </p:sp>
      <p:sp>
        <p:nvSpPr>
          <p:cNvPr id="4" name="Slide Number Placeholder 3"/>
          <p:cNvSpPr>
            <a:spLocks noGrp="1"/>
          </p:cNvSpPr>
          <p:nvPr>
            <p:ph type="sldNum" sz="quarter" idx="5"/>
          </p:nvPr>
        </p:nvSpPr>
        <p:spPr/>
        <p:txBody>
          <a:bodyPr/>
          <a:lstStyle/>
          <a:p>
            <a:fld id="{8F992AFB-CCB7-41E6-BF6F-E17A0E5BBC67}" type="slidenum">
              <a:rPr lang="en-US" smtClean="0"/>
              <a:t>12</a:t>
            </a:fld>
            <a:endParaRPr lang="en-US" dirty="0"/>
          </a:p>
        </p:txBody>
      </p:sp>
    </p:spTree>
    <p:extLst>
      <p:ext uri="{BB962C8B-B14F-4D97-AF65-F5344CB8AC3E}">
        <p14:creationId xmlns:p14="http://schemas.microsoft.com/office/powerpoint/2010/main" val="397243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to ponder</a:t>
            </a:r>
          </a:p>
        </p:txBody>
      </p:sp>
      <p:sp>
        <p:nvSpPr>
          <p:cNvPr id="4" name="Slide Number Placeholder 3"/>
          <p:cNvSpPr>
            <a:spLocks noGrp="1"/>
          </p:cNvSpPr>
          <p:nvPr>
            <p:ph type="sldNum" sz="quarter" idx="5"/>
          </p:nvPr>
        </p:nvSpPr>
        <p:spPr/>
        <p:txBody>
          <a:bodyPr/>
          <a:lstStyle/>
          <a:p>
            <a:fld id="{8F992AFB-CCB7-41E6-BF6F-E17A0E5BBC67}" type="slidenum">
              <a:rPr lang="en-US" smtClean="0"/>
              <a:t>13</a:t>
            </a:fld>
            <a:endParaRPr lang="en-US" dirty="0"/>
          </a:p>
        </p:txBody>
      </p:sp>
    </p:spTree>
    <p:extLst>
      <p:ext uri="{BB962C8B-B14F-4D97-AF65-F5344CB8AC3E}">
        <p14:creationId xmlns:p14="http://schemas.microsoft.com/office/powerpoint/2010/main" val="2662058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Canva- Kenley Kohls</a:t>
            </a:r>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dirty="0"/>
          </a:p>
        </p:txBody>
      </p:sp>
    </p:spTree>
    <p:extLst>
      <p:ext uri="{BB962C8B-B14F-4D97-AF65-F5344CB8AC3E}">
        <p14:creationId xmlns:p14="http://schemas.microsoft.com/office/powerpoint/2010/main" val="327952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Canva- Kenley Kohls</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16</a:t>
            </a:fld>
            <a:endParaRPr lang="en-US" dirty="0"/>
          </a:p>
        </p:txBody>
      </p:sp>
    </p:spTree>
    <p:extLst>
      <p:ext uri="{BB962C8B-B14F-4D97-AF65-F5344CB8AC3E}">
        <p14:creationId xmlns:p14="http://schemas.microsoft.com/office/powerpoint/2010/main" val="308496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https://unsplash.com/photos/jmYJBQXvLNI</a:t>
            </a:r>
            <a:endParaRPr lang="en-US"/>
          </a:p>
          <a:p>
            <a:endParaRPr lang="en-US" dirty="0">
              <a:cs typeface="Calibri"/>
            </a:endParaRPr>
          </a:p>
          <a:p>
            <a:r>
              <a:rPr lang="en-US" dirty="0"/>
              <a:t>Photo by John Fowler</a:t>
            </a:r>
          </a:p>
          <a:p>
            <a:endParaRPr lang="en-US" dirty="0">
              <a:cs typeface="Calibri"/>
            </a:endParaRPr>
          </a:p>
          <a:p>
            <a:r>
              <a:rPr lang="en-US" dirty="0">
                <a:cs typeface="Calibri"/>
              </a:rPr>
              <a:t>(there are in fact 100 sheep)</a:t>
            </a:r>
          </a:p>
        </p:txBody>
      </p:sp>
      <p:sp>
        <p:nvSpPr>
          <p:cNvPr id="4" name="Slide Number Placeholder 3"/>
          <p:cNvSpPr>
            <a:spLocks noGrp="1"/>
          </p:cNvSpPr>
          <p:nvPr>
            <p:ph type="sldNum" sz="quarter" idx="5"/>
          </p:nvPr>
        </p:nvSpPr>
        <p:spPr/>
        <p:txBody>
          <a:bodyPr/>
          <a:lstStyle/>
          <a:p>
            <a:fld id="{8F992AFB-CCB7-41E6-BF6F-E17A0E5BBC67}" type="slidenum">
              <a:rPr lang="en-US" smtClean="0"/>
              <a:t>17</a:t>
            </a:fld>
            <a:endParaRPr lang="en-US" dirty="0"/>
          </a:p>
        </p:txBody>
      </p:sp>
    </p:spTree>
    <p:extLst>
      <p:ext uri="{BB962C8B-B14F-4D97-AF65-F5344CB8AC3E}">
        <p14:creationId xmlns:p14="http://schemas.microsoft.com/office/powerpoint/2010/main" val="3673611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https://pxhere.com/en/photo/1454523</a:t>
            </a: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18</a:t>
            </a:fld>
            <a:endParaRPr lang="en-US" dirty="0"/>
          </a:p>
        </p:txBody>
      </p:sp>
    </p:spTree>
    <p:extLst>
      <p:ext uri="{BB962C8B-B14F-4D97-AF65-F5344CB8AC3E}">
        <p14:creationId xmlns:p14="http://schemas.microsoft.com/office/powerpoint/2010/main" val="2858177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images were done by master painter Rembrandt. One on the left, the prodigal in his wasteful state is actually a self-portrait of Rembrandt and his wife, showing that in some sense we are all the prodigal.</a:t>
            </a:r>
          </a:p>
        </p:txBody>
      </p:sp>
      <p:sp>
        <p:nvSpPr>
          <p:cNvPr id="4" name="Slide Number Placeholder 3"/>
          <p:cNvSpPr>
            <a:spLocks noGrp="1"/>
          </p:cNvSpPr>
          <p:nvPr>
            <p:ph type="sldNum" sz="quarter" idx="5"/>
          </p:nvPr>
        </p:nvSpPr>
        <p:spPr/>
        <p:txBody>
          <a:bodyPr/>
          <a:lstStyle/>
          <a:p>
            <a:fld id="{8F992AFB-CCB7-41E6-BF6F-E17A0E5BBC67}" type="slidenum">
              <a:rPr lang="en-US" smtClean="0"/>
              <a:t>19</a:t>
            </a:fld>
            <a:endParaRPr lang="en-US"/>
          </a:p>
        </p:txBody>
      </p:sp>
    </p:spTree>
    <p:extLst>
      <p:ext uri="{BB962C8B-B14F-4D97-AF65-F5344CB8AC3E}">
        <p14:creationId xmlns:p14="http://schemas.microsoft.com/office/powerpoint/2010/main" val="4068205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Luke 15:3-7—what observations do you want to share? Point out how hard it is to notice that one sheep is missing! ;)</a:t>
            </a:r>
            <a:endParaRPr lang="en-US" dirty="0"/>
          </a:p>
          <a:p>
            <a:r>
              <a:rPr lang="en-US" dirty="0">
                <a:hlinkClick r:id="rId3"/>
              </a:rPr>
              <a:t>https://unsplash.com/photos/jmYJBQXvLNI</a:t>
            </a:r>
            <a:endParaRPr lang="en-US" dirty="0"/>
          </a:p>
          <a:p>
            <a:r>
              <a:rPr lang="en-US" dirty="0"/>
              <a:t>Photo by John Fowler</a:t>
            </a:r>
          </a:p>
        </p:txBody>
      </p:sp>
      <p:sp>
        <p:nvSpPr>
          <p:cNvPr id="4" name="Slide Number Placeholder 3"/>
          <p:cNvSpPr>
            <a:spLocks noGrp="1"/>
          </p:cNvSpPr>
          <p:nvPr>
            <p:ph type="sldNum" sz="quarter" idx="5"/>
          </p:nvPr>
        </p:nvSpPr>
        <p:spPr/>
        <p:txBody>
          <a:bodyPr/>
          <a:lstStyle/>
          <a:p>
            <a:fld id="{8F992AFB-CCB7-41E6-BF6F-E17A0E5BBC67}" type="slidenum">
              <a:rPr lang="en-US" smtClean="0"/>
              <a:t>21</a:t>
            </a:fld>
            <a:endParaRPr lang="en-US" dirty="0"/>
          </a:p>
        </p:txBody>
      </p:sp>
    </p:spTree>
    <p:extLst>
      <p:ext uri="{BB962C8B-B14F-4D97-AF65-F5344CB8AC3E}">
        <p14:creationId xmlns:p14="http://schemas.microsoft.com/office/powerpoint/2010/main" val="1696784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https://unsplash.com/photos/jmYJBQXvLNI</a:t>
            </a:r>
            <a:endParaRPr lang="en-US"/>
          </a:p>
          <a:p>
            <a:endParaRPr lang="en-US" dirty="0">
              <a:cs typeface="Calibri"/>
            </a:endParaRPr>
          </a:p>
          <a:p>
            <a:r>
              <a:rPr lang="en-US" dirty="0"/>
              <a:t>Photo by John Fowler</a:t>
            </a:r>
          </a:p>
          <a:p>
            <a:endParaRPr lang="en-US" dirty="0">
              <a:cs typeface="Calibri"/>
            </a:endParaRPr>
          </a:p>
          <a:p>
            <a:r>
              <a:rPr lang="en-US" dirty="0">
                <a:cs typeface="Calibri"/>
              </a:rPr>
              <a:t>(there are in fact 100 sheep)</a:t>
            </a:r>
          </a:p>
        </p:txBody>
      </p:sp>
      <p:sp>
        <p:nvSpPr>
          <p:cNvPr id="4" name="Slide Number Placeholder 3"/>
          <p:cNvSpPr>
            <a:spLocks noGrp="1"/>
          </p:cNvSpPr>
          <p:nvPr>
            <p:ph type="sldNum" sz="quarter" idx="5"/>
          </p:nvPr>
        </p:nvSpPr>
        <p:spPr/>
        <p:txBody>
          <a:bodyPr/>
          <a:lstStyle/>
          <a:p>
            <a:fld id="{8F992AFB-CCB7-41E6-BF6F-E17A0E5BBC67}" type="slidenum">
              <a:rPr lang="en-US" smtClean="0"/>
              <a:t>22</a:t>
            </a:fld>
            <a:endParaRPr lang="en-US" dirty="0"/>
          </a:p>
        </p:txBody>
      </p:sp>
    </p:spTree>
    <p:extLst>
      <p:ext uri="{BB962C8B-B14F-4D97-AF65-F5344CB8AC3E}">
        <p14:creationId xmlns:p14="http://schemas.microsoft.com/office/powerpoint/2010/main" val="3620911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Luke 15:3-6—what observations do you want to share? Point out how hard it is to notice that one sheep is missing! ;)</a:t>
            </a:r>
            <a:endParaRPr lang="en-US" dirty="0"/>
          </a:p>
          <a:p>
            <a:endParaRPr lang="en-US" dirty="0">
              <a:cs typeface="Calibri"/>
            </a:endParaRPr>
          </a:p>
          <a:p>
            <a:endParaRPr lang="en-US" dirty="0"/>
          </a:p>
          <a:p>
            <a:endParaRPr lang="en-US" dirty="0"/>
          </a:p>
          <a:p>
            <a:r>
              <a:rPr lang="en-US" dirty="0">
                <a:hlinkClick r:id="rId3"/>
              </a:rPr>
              <a:t>https://unsplash.com/photos/jmYJBQXvLNI</a:t>
            </a:r>
            <a:endParaRPr lang="en-US" dirty="0">
              <a:cs typeface="Calibri"/>
            </a:endParaRPr>
          </a:p>
          <a:p>
            <a:endParaRPr lang="en-US" dirty="0">
              <a:cs typeface="Calibri"/>
            </a:endParaRPr>
          </a:p>
          <a:p>
            <a:r>
              <a:rPr lang="en-US" dirty="0"/>
              <a:t>Photo by John Fowler</a:t>
            </a:r>
          </a:p>
        </p:txBody>
      </p:sp>
      <p:sp>
        <p:nvSpPr>
          <p:cNvPr id="4" name="Slide Number Placeholder 3"/>
          <p:cNvSpPr>
            <a:spLocks noGrp="1"/>
          </p:cNvSpPr>
          <p:nvPr>
            <p:ph type="sldNum" sz="quarter" idx="5"/>
          </p:nvPr>
        </p:nvSpPr>
        <p:spPr/>
        <p:txBody>
          <a:bodyPr/>
          <a:lstStyle/>
          <a:p>
            <a:fld id="{8F992AFB-CCB7-41E6-BF6F-E17A0E5BBC67}" type="slidenum">
              <a:rPr lang="en-US" smtClean="0"/>
              <a:t>23</a:t>
            </a:fld>
            <a:endParaRPr lang="en-US" dirty="0"/>
          </a:p>
        </p:txBody>
      </p:sp>
    </p:spTree>
    <p:extLst>
      <p:ext uri="{BB962C8B-B14F-4D97-AF65-F5344CB8AC3E}">
        <p14:creationId xmlns:p14="http://schemas.microsoft.com/office/powerpoint/2010/main" val="351142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9AB2B4-0DD5-42B5-B3C8-73B54AFE5A93}" type="slidenum">
              <a:rPr lang="en-US"/>
              <a:pPr/>
              <a:t>3</a:t>
            </a:fld>
            <a:endParaRPr lang="en-US" dirty="0"/>
          </a:p>
        </p:txBody>
      </p:sp>
      <p:sp>
        <p:nvSpPr>
          <p:cNvPr id="149506" name="Rectangle 2"/>
          <p:cNvSpPr>
            <a:spLocks noGrp="1" noRot="1" noChangeAspect="1" noChangeArrowheads="1" noTextEdit="1"/>
          </p:cNvSpPr>
          <p:nvPr>
            <p:ph type="sldImg"/>
          </p:nvPr>
        </p:nvSpPr>
        <p:spPr>
          <a:xfrm>
            <a:off x="381000" y="685800"/>
            <a:ext cx="6096000" cy="3429000"/>
          </a:xfrm>
          <a:ln/>
        </p:spPr>
      </p:sp>
      <p:sp>
        <p:nvSpPr>
          <p:cNvPr id="149507" name="Rectangle 3"/>
          <p:cNvSpPr>
            <a:spLocks noGrp="1" noChangeArrowheads="1"/>
          </p:cNvSpPr>
          <p:nvPr>
            <p:ph type="body" idx="1"/>
          </p:nvPr>
        </p:nvSpPr>
        <p:spPr/>
        <p:txBody>
          <a:bodyPr/>
          <a:lstStyle/>
          <a:p>
            <a:pPr>
              <a:defRPr/>
            </a:pPr>
            <a:r>
              <a:rPr lang="en-US" dirty="0">
                <a:hlinkClick r:id="rId3"/>
              </a:rPr>
              <a:t>https://www.churchofjesuschrist.org/media/image/jesus-christ-feed-my-sheep-e104990?lang=eng&amp;collectionId=3cbf78e787498a07417814a31656063f9227b4c6</a:t>
            </a:r>
            <a:endParaRPr lang="en-US"/>
          </a:p>
          <a:p>
            <a:pPr marL="0" marR="0" lvl="0" indent="0" algn="l" defTabSz="914400">
              <a:lnSpc>
                <a:spcPct val="100000"/>
              </a:lnSpc>
              <a:spcBef>
                <a:spcPts val="0"/>
              </a:spcBef>
              <a:spcAft>
                <a:spcPts val="0"/>
              </a:spcAft>
              <a:buClrTx/>
              <a:buSzTx/>
              <a:buFontTx/>
              <a:buNone/>
              <a:tabLst/>
              <a:defRPr/>
            </a:pPr>
            <a:endParaRPr lang="en-US" dirty="0">
              <a:cs typeface="Calibri"/>
            </a:endParaRPr>
          </a:p>
          <a:p>
            <a:endParaRPr lang="en-US" dirty="0"/>
          </a:p>
        </p:txBody>
      </p:sp>
    </p:spTree>
    <p:extLst>
      <p:ext uri="{BB962C8B-B14F-4D97-AF65-F5344CB8AC3E}">
        <p14:creationId xmlns:p14="http://schemas.microsoft.com/office/powerpoint/2010/main" val="3829309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435958-B70E-42F9-B88A-2D7805941B32}" type="slidenum">
              <a:rPr lang="en-US"/>
              <a:pPr/>
              <a:t>24</a:t>
            </a:fld>
            <a:endParaRPr lang="en-US" dirty="0"/>
          </a:p>
        </p:txBody>
      </p:sp>
      <p:sp>
        <p:nvSpPr>
          <p:cNvPr id="734210" name="Rectangle 2"/>
          <p:cNvSpPr>
            <a:spLocks noGrp="1" noRot="1" noChangeAspect="1" noChangeArrowheads="1" noTextEdit="1"/>
          </p:cNvSpPr>
          <p:nvPr>
            <p:ph type="sldImg"/>
          </p:nvPr>
        </p:nvSpPr>
        <p:spPr>
          <a:xfrm>
            <a:off x="381000" y="685800"/>
            <a:ext cx="6096000" cy="3429000"/>
          </a:xfrm>
          <a:ln/>
        </p:spPr>
      </p:sp>
      <p:sp>
        <p:nvSpPr>
          <p:cNvPr id="734211" name="Rectangle 3"/>
          <p:cNvSpPr>
            <a:spLocks noGrp="1" noChangeArrowheads="1"/>
          </p:cNvSpPr>
          <p:nvPr>
            <p:ph type="body" idx="1"/>
          </p:nvPr>
        </p:nvSpPr>
        <p:spPr/>
        <p:txBody>
          <a:bodyPr/>
          <a:lstStyle/>
          <a:p>
            <a:r>
              <a:rPr lang="en-US" dirty="0">
                <a:cs typeface="Calibri" panose="020F0502020204030204"/>
              </a:rPr>
              <a:t>https://www.alumni.hbs.edu/stories/Pages/story-bulletin.aspx?num=7254</a:t>
            </a:r>
          </a:p>
        </p:txBody>
      </p:sp>
    </p:spTree>
    <p:extLst>
      <p:ext uri="{BB962C8B-B14F-4D97-AF65-F5344CB8AC3E}">
        <p14:creationId xmlns:p14="http://schemas.microsoft.com/office/powerpoint/2010/main" val="3981182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435958-B70E-42F9-B88A-2D7805941B32}" type="slidenum">
              <a:rPr lang="en-US"/>
              <a:pPr/>
              <a:t>25</a:t>
            </a:fld>
            <a:endParaRPr lang="en-US" dirty="0"/>
          </a:p>
        </p:txBody>
      </p:sp>
      <p:sp>
        <p:nvSpPr>
          <p:cNvPr id="734210" name="Rectangle 2"/>
          <p:cNvSpPr>
            <a:spLocks noGrp="1" noRot="1" noChangeAspect="1" noChangeArrowheads="1" noTextEdit="1"/>
          </p:cNvSpPr>
          <p:nvPr>
            <p:ph type="sldImg"/>
          </p:nvPr>
        </p:nvSpPr>
        <p:spPr>
          <a:xfrm>
            <a:off x="381000" y="685800"/>
            <a:ext cx="6096000" cy="3429000"/>
          </a:xfrm>
          <a:ln/>
        </p:spPr>
      </p:sp>
      <p:sp>
        <p:nvSpPr>
          <p:cNvPr id="734211" name="Rectangle 3"/>
          <p:cNvSpPr>
            <a:spLocks noGrp="1" noChangeArrowheads="1"/>
          </p:cNvSpPr>
          <p:nvPr>
            <p:ph type="body" idx="1"/>
          </p:nvPr>
        </p:nvSpPr>
        <p:spPr/>
        <p:txBody>
          <a:bodyPr/>
          <a:lstStyle/>
          <a:p>
            <a:r>
              <a:rPr lang="en-US" dirty="0">
                <a:cs typeface="Calibri" panose="020F0502020204030204"/>
              </a:rPr>
              <a:t>https://www.alumni.hbs.edu/stories/Pages/story-bulletin.aspx?num=7254</a:t>
            </a:r>
          </a:p>
        </p:txBody>
      </p:sp>
    </p:spTree>
    <p:extLst>
      <p:ext uri="{BB962C8B-B14F-4D97-AF65-F5344CB8AC3E}">
        <p14:creationId xmlns:p14="http://schemas.microsoft.com/office/powerpoint/2010/main" val="3822749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435958-B70E-42F9-B88A-2D7805941B32}" type="slidenum">
              <a:rPr lang="en-US"/>
              <a:pPr/>
              <a:t>26</a:t>
            </a:fld>
            <a:endParaRPr lang="en-US" dirty="0"/>
          </a:p>
        </p:txBody>
      </p:sp>
      <p:sp>
        <p:nvSpPr>
          <p:cNvPr id="734210" name="Rectangle 2"/>
          <p:cNvSpPr>
            <a:spLocks noGrp="1" noRot="1" noChangeAspect="1" noChangeArrowheads="1" noTextEdit="1"/>
          </p:cNvSpPr>
          <p:nvPr>
            <p:ph type="sldImg"/>
          </p:nvPr>
        </p:nvSpPr>
        <p:spPr>
          <a:xfrm>
            <a:off x="381000" y="685800"/>
            <a:ext cx="6096000" cy="3429000"/>
          </a:xfrm>
          <a:ln/>
        </p:spPr>
      </p:sp>
      <p:sp>
        <p:nvSpPr>
          <p:cNvPr id="734211" name="Rectangle 3"/>
          <p:cNvSpPr>
            <a:spLocks noGrp="1" noChangeArrowheads="1"/>
          </p:cNvSpPr>
          <p:nvPr>
            <p:ph type="body" idx="1"/>
          </p:nvPr>
        </p:nvSpPr>
        <p:spPr/>
        <p:txBody>
          <a:bodyPr/>
          <a:lstStyle/>
          <a:p>
            <a:r>
              <a:rPr lang="en-US" dirty="0">
                <a:cs typeface="Calibri" panose="020F0502020204030204"/>
              </a:rPr>
              <a:t>https://www.alumni.hbs.edu/stories/Pages/story-bulletin.aspx?num=7254</a:t>
            </a:r>
          </a:p>
        </p:txBody>
      </p:sp>
    </p:spTree>
    <p:extLst>
      <p:ext uri="{BB962C8B-B14F-4D97-AF65-F5344CB8AC3E}">
        <p14:creationId xmlns:p14="http://schemas.microsoft.com/office/powerpoint/2010/main" val="1030564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https://www.churchofjesuschrist.org/study/manual/gospel-art-book/old-testament?lang=eng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641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https://www.churchofjesuschrist.org/study/manual/gospel-art-book/old-testament?lang=eng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54C53-6157-4B12-BAA5-DA684A044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434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https://pxhere.com/en/photo/1454523</a:t>
            </a:r>
          </a:p>
          <a:p>
            <a:r>
              <a:rPr lang="en-US" dirty="0"/>
              <a:t>Note that the message of this parable is similar to the shepherd—rejoicing over the sinner who repents. Have you ever felt bothered by this parable though? Maybe you say, “Well, I’m pretty righteous, so this isn’t that cool—doesn’t God rejoice over me.” Two things: 1. We’re all sinners. 2. Let’s see how this idea is addressed in the final chapter of the parable.</a:t>
            </a:r>
          </a:p>
        </p:txBody>
      </p:sp>
      <p:sp>
        <p:nvSpPr>
          <p:cNvPr id="4" name="Slide Number Placeholder 3"/>
          <p:cNvSpPr>
            <a:spLocks noGrp="1"/>
          </p:cNvSpPr>
          <p:nvPr>
            <p:ph type="sldNum" sz="quarter" idx="5"/>
          </p:nvPr>
        </p:nvSpPr>
        <p:spPr/>
        <p:txBody>
          <a:bodyPr/>
          <a:lstStyle/>
          <a:p>
            <a:fld id="{8F992AFB-CCB7-41E6-BF6F-E17A0E5BBC67}" type="slidenum">
              <a:rPr lang="en-US" smtClean="0"/>
              <a:t>29</a:t>
            </a:fld>
            <a:endParaRPr lang="en-US" dirty="0"/>
          </a:p>
        </p:txBody>
      </p:sp>
    </p:spTree>
    <p:extLst>
      <p:ext uri="{BB962C8B-B14F-4D97-AF65-F5344CB8AC3E}">
        <p14:creationId xmlns:p14="http://schemas.microsoft.com/office/powerpoint/2010/main" val="2558341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the younger son took </a:t>
            </a:r>
            <a:r>
              <a:rPr lang="en-US" b="1" dirty="0"/>
              <a:t>all </a:t>
            </a:r>
            <a:r>
              <a:rPr lang="en-US" b="0" dirty="0"/>
              <a:t>his stuff. When you’re in college did you take </a:t>
            </a:r>
            <a:r>
              <a:rPr lang="en-US" b="0" i="1" dirty="0"/>
              <a:t>all </a:t>
            </a:r>
            <a:r>
              <a:rPr lang="en-US" b="0" i="0" dirty="0"/>
              <a:t>your stuff—no! You thought you were going back. You only take </a:t>
            </a:r>
            <a:r>
              <a:rPr lang="en-US" b="1" i="0" dirty="0"/>
              <a:t>all </a:t>
            </a:r>
            <a:r>
              <a:rPr lang="en-US" b="0" i="0" dirty="0"/>
              <a:t>you’re stuff, when you’re permanently leaving!</a:t>
            </a:r>
            <a:endParaRPr lang="en-US" dirty="0"/>
          </a:p>
          <a:p>
            <a:r>
              <a:rPr lang="en-US" dirty="0"/>
              <a:t>Note the contrasting </a:t>
            </a:r>
            <a:r>
              <a:rPr lang="en-US" i="1" dirty="0"/>
              <a:t>attitudes</a:t>
            </a:r>
            <a:r>
              <a:rPr lang="en-US" i="0" dirty="0"/>
              <a:t> between the elder brother and the father towards those who are repenting.</a:t>
            </a:r>
            <a:endParaRPr lang="en-US" dirty="0"/>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30</a:t>
            </a:fld>
            <a:endParaRPr lang="en-US"/>
          </a:p>
        </p:txBody>
      </p:sp>
    </p:spTree>
    <p:extLst>
      <p:ext uri="{BB962C8B-B14F-4D97-AF65-F5344CB8AC3E}">
        <p14:creationId xmlns:p14="http://schemas.microsoft.com/office/powerpoint/2010/main" val="912143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the younger son took </a:t>
            </a:r>
            <a:r>
              <a:rPr lang="en-US" b="1" dirty="0"/>
              <a:t>all </a:t>
            </a:r>
            <a:r>
              <a:rPr lang="en-US" b="0" dirty="0"/>
              <a:t>his stuff. When you’re in college did you take </a:t>
            </a:r>
            <a:r>
              <a:rPr lang="en-US" b="0" i="1" dirty="0"/>
              <a:t>all </a:t>
            </a:r>
            <a:r>
              <a:rPr lang="en-US" b="0" i="0" dirty="0"/>
              <a:t>your stuff—no! You thought you were going back. You only take </a:t>
            </a:r>
            <a:r>
              <a:rPr lang="en-US" b="1" i="0" dirty="0"/>
              <a:t>all </a:t>
            </a:r>
            <a:r>
              <a:rPr lang="en-US" b="0" i="0" dirty="0"/>
              <a:t>you’re stuff, when you’re permanently leaving!</a:t>
            </a:r>
            <a:endParaRPr lang="en-US" dirty="0"/>
          </a:p>
          <a:p>
            <a:r>
              <a:rPr lang="en-US" dirty="0"/>
              <a:t>Note the contrasting </a:t>
            </a:r>
            <a:r>
              <a:rPr lang="en-US" i="1" dirty="0"/>
              <a:t>attitudes</a:t>
            </a:r>
            <a:r>
              <a:rPr lang="en-US" i="0" dirty="0"/>
              <a:t> between the elder brother and the father towards those who are repenting.</a:t>
            </a:r>
            <a:endParaRPr lang="en-US" dirty="0"/>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31</a:t>
            </a:fld>
            <a:endParaRPr lang="en-US"/>
          </a:p>
        </p:txBody>
      </p:sp>
    </p:spTree>
    <p:extLst>
      <p:ext uri="{BB962C8B-B14F-4D97-AF65-F5344CB8AC3E}">
        <p14:creationId xmlns:p14="http://schemas.microsoft.com/office/powerpoint/2010/main" val="1908704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the younger son took </a:t>
            </a:r>
            <a:r>
              <a:rPr lang="en-US" b="1" dirty="0"/>
              <a:t>all </a:t>
            </a:r>
            <a:r>
              <a:rPr lang="en-US" b="0" dirty="0"/>
              <a:t>his stuff. When you’re in college did you take </a:t>
            </a:r>
            <a:r>
              <a:rPr lang="en-US" b="0" i="1" dirty="0"/>
              <a:t>all </a:t>
            </a:r>
            <a:r>
              <a:rPr lang="en-US" b="0" i="0" dirty="0"/>
              <a:t>your stuff—no! You thought you were going back. You only take </a:t>
            </a:r>
            <a:r>
              <a:rPr lang="en-US" b="1" i="0" dirty="0"/>
              <a:t>all </a:t>
            </a:r>
            <a:r>
              <a:rPr lang="en-US" b="0" i="0" dirty="0"/>
              <a:t>you’re stuff, when you’re permanently leaving!</a:t>
            </a:r>
            <a:endParaRPr lang="en-US" dirty="0"/>
          </a:p>
          <a:p>
            <a:r>
              <a:rPr lang="en-US" dirty="0"/>
              <a:t>Note the contrasting </a:t>
            </a:r>
            <a:r>
              <a:rPr lang="en-US" i="1" dirty="0"/>
              <a:t>attitudes</a:t>
            </a:r>
            <a:r>
              <a:rPr lang="en-US" i="0" dirty="0"/>
              <a:t> between the elder brother and the father towards those who are repenting.</a:t>
            </a:r>
            <a:endParaRPr lang="en-US" dirty="0"/>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32</a:t>
            </a:fld>
            <a:endParaRPr lang="en-US"/>
          </a:p>
        </p:txBody>
      </p:sp>
    </p:spTree>
    <p:extLst>
      <p:ext uri="{BB962C8B-B14F-4D97-AF65-F5344CB8AC3E}">
        <p14:creationId xmlns:p14="http://schemas.microsoft.com/office/powerpoint/2010/main" val="132564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the younger son took </a:t>
            </a:r>
            <a:r>
              <a:rPr lang="en-US" b="1" dirty="0"/>
              <a:t>all </a:t>
            </a:r>
            <a:r>
              <a:rPr lang="en-US" b="0" dirty="0"/>
              <a:t>his stuff. When you’re in college did you take </a:t>
            </a:r>
            <a:r>
              <a:rPr lang="en-US" b="0" i="1" dirty="0"/>
              <a:t>all </a:t>
            </a:r>
            <a:r>
              <a:rPr lang="en-US" b="0" i="0" dirty="0"/>
              <a:t>your stuff—no! You thought you were going back. You only take </a:t>
            </a:r>
            <a:r>
              <a:rPr lang="en-US" b="1" i="0" dirty="0"/>
              <a:t>all </a:t>
            </a:r>
            <a:r>
              <a:rPr lang="en-US" b="0" i="0" dirty="0"/>
              <a:t>you’re stuff, when you’re permanently leaving!</a:t>
            </a:r>
            <a:endParaRPr lang="en-US" dirty="0"/>
          </a:p>
          <a:p>
            <a:r>
              <a:rPr lang="en-US" dirty="0"/>
              <a:t>Note the contrasting </a:t>
            </a:r>
            <a:r>
              <a:rPr lang="en-US" i="1" dirty="0"/>
              <a:t>attitudes</a:t>
            </a:r>
            <a:r>
              <a:rPr lang="en-US" i="0" dirty="0"/>
              <a:t> between the elder brother and the father towards those who are repenting.</a:t>
            </a:r>
            <a:endParaRPr lang="en-US" dirty="0"/>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33</a:t>
            </a:fld>
            <a:endParaRPr lang="en-US"/>
          </a:p>
        </p:txBody>
      </p:sp>
    </p:spTree>
    <p:extLst>
      <p:ext uri="{BB962C8B-B14F-4D97-AF65-F5344CB8AC3E}">
        <p14:creationId xmlns:p14="http://schemas.microsoft.com/office/powerpoint/2010/main" val="234266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9AB2B4-0DD5-42B5-B3C8-73B54AFE5A93}" type="slidenum">
              <a:rPr lang="en-US"/>
              <a:pPr/>
              <a:t>4</a:t>
            </a:fld>
            <a:endParaRPr lang="en-US" dirty="0"/>
          </a:p>
        </p:txBody>
      </p:sp>
      <p:sp>
        <p:nvSpPr>
          <p:cNvPr id="149506" name="Rectangle 2"/>
          <p:cNvSpPr>
            <a:spLocks noGrp="1" noRot="1" noChangeAspect="1" noChangeArrowheads="1" noTextEdit="1"/>
          </p:cNvSpPr>
          <p:nvPr>
            <p:ph type="sldImg"/>
          </p:nvPr>
        </p:nvSpPr>
        <p:spPr>
          <a:xfrm>
            <a:off x="381000" y="685800"/>
            <a:ext cx="6096000" cy="3429000"/>
          </a:xfrm>
          <a:ln/>
        </p:spPr>
      </p:sp>
      <p:sp>
        <p:nvSpPr>
          <p:cNvPr id="149507" name="Rectangle 3"/>
          <p:cNvSpPr>
            <a:spLocks noGrp="1" noChangeArrowheads="1"/>
          </p:cNvSpPr>
          <p:nvPr>
            <p:ph type="body" idx="1"/>
          </p:nvPr>
        </p:nvSpPr>
        <p:spPr/>
        <p:txBody>
          <a:bodyPr/>
          <a:lstStyle/>
          <a:p>
            <a:r>
              <a:rPr lang="en-US" dirty="0"/>
              <a:t>Perhaps John has one parable (John 10:1-6, where the word “parable” appears in John 10:6). But consider that </a:t>
            </a:r>
            <a:r>
              <a:rPr lang="en-US" b="0" i="0" dirty="0">
                <a:solidFill>
                  <a:srgbClr val="000000"/>
                </a:solidFill>
                <a:effectLst/>
                <a:latin typeface="Times New Roman" panose="02020603050405020304" pitchFamily="18" charset="0"/>
              </a:rPr>
              <a:t>The Greek word </a:t>
            </a:r>
            <a:r>
              <a:rPr lang="en-US" b="1" i="0" dirty="0">
                <a:solidFill>
                  <a:srgbClr val="000000"/>
                </a:solidFill>
                <a:effectLst/>
                <a:latin typeface="Times New Roman" panose="02020603050405020304" pitchFamily="18" charset="0"/>
              </a:rPr>
              <a:t>παραβ</a:t>
            </a:r>
            <a:r>
              <a:rPr lang="en-US" b="1" i="0" dirty="0" err="1">
                <a:solidFill>
                  <a:srgbClr val="000000"/>
                </a:solidFill>
                <a:effectLst/>
                <a:latin typeface="Times New Roman" panose="02020603050405020304" pitchFamily="18" charset="0"/>
              </a:rPr>
              <a:t>ολή</a:t>
            </a:r>
            <a:r>
              <a:rPr lang="en-US" b="0" i="0" dirty="0">
                <a:solidFill>
                  <a:srgbClr val="000000"/>
                </a:solidFill>
                <a:effectLst/>
                <a:latin typeface="Times New Roman" panose="02020603050405020304" pitchFamily="18" charset="0"/>
              </a:rPr>
              <a:t> (</a:t>
            </a:r>
            <a:r>
              <a:rPr lang="en-US" b="0" i="1" dirty="0" err="1">
                <a:solidFill>
                  <a:srgbClr val="000000"/>
                </a:solidFill>
                <a:effectLst/>
                <a:latin typeface="Times New Roman" panose="02020603050405020304" pitchFamily="18" charset="0"/>
              </a:rPr>
              <a:t>parabolē</a:t>
            </a:r>
            <a:r>
              <a:rPr lang="en-US" b="0" i="0" dirty="0">
                <a:solidFill>
                  <a:srgbClr val="000000"/>
                </a:solidFill>
                <a:effectLst/>
                <a:latin typeface="Times New Roman" panose="02020603050405020304" pitchFamily="18" charset="0"/>
              </a:rPr>
              <a:t>) is never used in the Fourth Gospel—rather it’s a “proverb” or “figure of speech.”</a:t>
            </a:r>
            <a:endParaRPr lang="en-US" dirty="0"/>
          </a:p>
        </p:txBody>
      </p:sp>
    </p:spTree>
    <p:extLst>
      <p:ext uri="{BB962C8B-B14F-4D97-AF65-F5344CB8AC3E}">
        <p14:creationId xmlns:p14="http://schemas.microsoft.com/office/powerpoint/2010/main" val="4122541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the younger son took </a:t>
            </a:r>
            <a:r>
              <a:rPr lang="en-US" b="1" dirty="0"/>
              <a:t>all </a:t>
            </a:r>
            <a:r>
              <a:rPr lang="en-US" b="0" dirty="0"/>
              <a:t>his stuff. When you’re in college did you take </a:t>
            </a:r>
            <a:r>
              <a:rPr lang="en-US" b="0" i="1" dirty="0"/>
              <a:t>all </a:t>
            </a:r>
            <a:r>
              <a:rPr lang="en-US" b="0" i="0" dirty="0"/>
              <a:t>your stuff—no! You thought you were going back. You only take </a:t>
            </a:r>
            <a:r>
              <a:rPr lang="en-US" b="1" i="0" dirty="0"/>
              <a:t>all </a:t>
            </a:r>
            <a:r>
              <a:rPr lang="en-US" b="0" i="0" dirty="0"/>
              <a:t>you’re stuff, when you’re permanently leaving!</a:t>
            </a:r>
            <a:endParaRPr lang="en-US" dirty="0"/>
          </a:p>
          <a:p>
            <a:r>
              <a:rPr lang="en-US" dirty="0"/>
              <a:t>Note the contrasting </a:t>
            </a:r>
            <a:r>
              <a:rPr lang="en-US" i="1" dirty="0"/>
              <a:t>attitudes</a:t>
            </a:r>
            <a:r>
              <a:rPr lang="en-US" i="0" dirty="0"/>
              <a:t> between the elder brother and the father towards those who are repenting.</a:t>
            </a:r>
            <a:endParaRPr lang="en-US" dirty="0"/>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34</a:t>
            </a:fld>
            <a:endParaRPr lang="en-US"/>
          </a:p>
        </p:txBody>
      </p:sp>
    </p:spTree>
    <p:extLst>
      <p:ext uri="{BB962C8B-B14F-4D97-AF65-F5344CB8AC3E}">
        <p14:creationId xmlns:p14="http://schemas.microsoft.com/office/powerpoint/2010/main" val="1181985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5BDCF9-C89B-4A97-8B6B-5C8390BDD23E}" type="slidenum">
              <a:rPr lang="en-US"/>
              <a:pPr/>
              <a:t>36</a:t>
            </a:fld>
            <a:endParaRPr lang="en-US" dirty="0"/>
          </a:p>
        </p:txBody>
      </p:sp>
      <p:sp>
        <p:nvSpPr>
          <p:cNvPr id="140290" name="Rectangle 2"/>
          <p:cNvSpPr>
            <a:spLocks noGrp="1" noRot="1" noChangeAspect="1" noChangeArrowheads="1" noTextEdit="1"/>
          </p:cNvSpPr>
          <p:nvPr>
            <p:ph type="sldImg"/>
          </p:nvPr>
        </p:nvSpPr>
        <p:spPr>
          <a:xfrm>
            <a:off x="381000" y="685800"/>
            <a:ext cx="6096000" cy="3429000"/>
          </a:xfrm>
          <a:ln/>
        </p:spPr>
      </p:sp>
      <p:sp>
        <p:nvSpPr>
          <p:cNvPr id="140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40453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https://commons.wikimedia.org/wiki/File:Domenico_Fetti_001.jpg</a:t>
            </a:r>
          </a:p>
        </p:txBody>
      </p:sp>
      <p:sp>
        <p:nvSpPr>
          <p:cNvPr id="4" name="Slide Number Placeholder 3"/>
          <p:cNvSpPr>
            <a:spLocks noGrp="1"/>
          </p:cNvSpPr>
          <p:nvPr>
            <p:ph type="sldNum" sz="quarter" idx="5"/>
          </p:nvPr>
        </p:nvSpPr>
        <p:spPr/>
        <p:txBody>
          <a:bodyPr/>
          <a:lstStyle/>
          <a:p>
            <a:fld id="{8F992AFB-CCB7-41E6-BF6F-E17A0E5BBC67}" type="slidenum">
              <a:rPr lang="en-US" smtClean="0"/>
              <a:t>37</a:t>
            </a:fld>
            <a:endParaRPr lang="en-US" dirty="0"/>
          </a:p>
        </p:txBody>
      </p:sp>
    </p:spTree>
    <p:extLst>
      <p:ext uri="{BB962C8B-B14F-4D97-AF65-F5344CB8AC3E}">
        <p14:creationId xmlns:p14="http://schemas.microsoft.com/office/powerpoint/2010/main" val="4150262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https://commons.wikimedia.org/wiki/File:Domenico_Fetti_001.jpg</a:t>
            </a:r>
          </a:p>
        </p:txBody>
      </p:sp>
      <p:sp>
        <p:nvSpPr>
          <p:cNvPr id="4" name="Slide Number Placeholder 3"/>
          <p:cNvSpPr>
            <a:spLocks noGrp="1"/>
          </p:cNvSpPr>
          <p:nvPr>
            <p:ph type="sldNum" sz="quarter" idx="5"/>
          </p:nvPr>
        </p:nvSpPr>
        <p:spPr/>
        <p:txBody>
          <a:bodyPr/>
          <a:lstStyle/>
          <a:p>
            <a:fld id="{8F992AFB-CCB7-41E6-BF6F-E17A0E5BBC67}" type="slidenum">
              <a:rPr lang="en-US" smtClean="0"/>
              <a:t>38</a:t>
            </a:fld>
            <a:endParaRPr lang="en-US" dirty="0"/>
          </a:p>
        </p:txBody>
      </p:sp>
    </p:spTree>
    <p:extLst>
      <p:ext uri="{BB962C8B-B14F-4D97-AF65-F5344CB8AC3E}">
        <p14:creationId xmlns:p14="http://schemas.microsoft.com/office/powerpoint/2010/main" val="3960049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39</a:t>
            </a:fld>
            <a:endParaRPr lang="en-US"/>
          </a:p>
        </p:txBody>
      </p:sp>
    </p:spTree>
    <p:extLst>
      <p:ext uri="{BB962C8B-B14F-4D97-AF65-F5344CB8AC3E}">
        <p14:creationId xmlns:p14="http://schemas.microsoft.com/office/powerpoint/2010/main" val="3214895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435958-B70E-42F9-B88A-2D7805941B32}" type="slidenum">
              <a:rPr lang="en-US"/>
              <a:pPr/>
              <a:t>40</a:t>
            </a:fld>
            <a:endParaRPr lang="en-US" dirty="0"/>
          </a:p>
        </p:txBody>
      </p:sp>
      <p:sp>
        <p:nvSpPr>
          <p:cNvPr id="734210" name="Rectangle 2"/>
          <p:cNvSpPr>
            <a:spLocks noGrp="1" noRot="1" noChangeAspect="1" noChangeArrowheads="1" noTextEdit="1"/>
          </p:cNvSpPr>
          <p:nvPr>
            <p:ph type="sldImg"/>
          </p:nvPr>
        </p:nvSpPr>
        <p:spPr>
          <a:xfrm>
            <a:off x="381000" y="685800"/>
            <a:ext cx="6096000" cy="3429000"/>
          </a:xfrm>
          <a:ln/>
        </p:spPr>
      </p:sp>
      <p:sp>
        <p:nvSpPr>
          <p:cNvPr id="734211"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See also: </a:t>
            </a:r>
            <a:r>
              <a:rPr lang="en-US" sz="1200" dirty="0">
                <a:latin typeface="Georgia" panose="02040502050405020303" pitchFamily="18" charset="0"/>
                <a:hlinkClick r:id="rId3"/>
              </a:rPr>
              <a:t>http://www.lds.org/general-conference/2008/04/to-heal-the-shattering-consequences-of-abuse?lang=eng</a:t>
            </a:r>
            <a:endParaRPr lang="en-US" sz="1200" dirty="0">
              <a:latin typeface="Georgia" panose="02040502050405020303" pitchFamily="18" charset="0"/>
            </a:endParaRPr>
          </a:p>
          <a:p>
            <a:endParaRPr lang="en-US" dirty="0">
              <a:latin typeface="Georgia"/>
            </a:endParaRPr>
          </a:p>
          <a:p>
            <a:r>
              <a:rPr lang="en-US" dirty="0"/>
              <a:t>https://www.churchofjesuschrist.org/learn/jeffrey-r-holland?lang=eng</a:t>
            </a:r>
            <a:endParaRPr lang="en-US"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2594825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http://thebiblerevival.com/clipart38.htm</a:t>
            </a: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42</a:t>
            </a:fld>
            <a:endParaRPr lang="en-US" dirty="0"/>
          </a:p>
        </p:txBody>
      </p:sp>
    </p:spTree>
    <p:extLst>
      <p:ext uri="{BB962C8B-B14F-4D97-AF65-F5344CB8AC3E}">
        <p14:creationId xmlns:p14="http://schemas.microsoft.com/office/powerpoint/2010/main" val="3058844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on Samaritan-Jewish enmity—dating from ~950 BC with events coming into the time of Christ.</a:t>
            </a:r>
          </a:p>
          <a:p>
            <a:r>
              <a:rPr lang="en-US" dirty="0">
                <a:cs typeface="Calibri" panose="020F0502020204030204"/>
              </a:rPr>
              <a:t>Picture taken by John Hilton III</a:t>
            </a:r>
          </a:p>
        </p:txBody>
      </p:sp>
      <p:sp>
        <p:nvSpPr>
          <p:cNvPr id="4" name="Slide Number Placeholder 3"/>
          <p:cNvSpPr>
            <a:spLocks noGrp="1"/>
          </p:cNvSpPr>
          <p:nvPr>
            <p:ph type="sldNum" sz="quarter" idx="5"/>
          </p:nvPr>
        </p:nvSpPr>
        <p:spPr/>
        <p:txBody>
          <a:bodyPr/>
          <a:lstStyle/>
          <a:p>
            <a:fld id="{8F992AFB-CCB7-41E6-BF6F-E17A0E5BBC67}" type="slidenum">
              <a:rPr lang="en-US" smtClean="0"/>
              <a:t>44</a:t>
            </a:fld>
            <a:endParaRPr lang="en-US" dirty="0"/>
          </a:p>
        </p:txBody>
      </p:sp>
    </p:spTree>
    <p:extLst>
      <p:ext uri="{BB962C8B-B14F-4D97-AF65-F5344CB8AC3E}">
        <p14:creationId xmlns:p14="http://schemas.microsoft.com/office/powerpoint/2010/main" val="2277154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https://www.churchofjesuschrist.org/media/image/jesus-christ-74e791b?lang=eng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46</a:t>
            </a:fld>
            <a:endParaRPr lang="en-US" dirty="0"/>
          </a:p>
        </p:txBody>
      </p:sp>
    </p:spTree>
    <p:extLst>
      <p:ext uri="{BB962C8B-B14F-4D97-AF65-F5344CB8AC3E}">
        <p14:creationId xmlns:p14="http://schemas.microsoft.com/office/powerpoint/2010/main" val="2865161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435958-B70E-42F9-B88A-2D7805941B32}" type="slidenum">
              <a:rPr lang="en-US"/>
              <a:pPr/>
              <a:t>47</a:t>
            </a:fld>
            <a:endParaRPr lang="en-US" dirty="0"/>
          </a:p>
        </p:txBody>
      </p:sp>
      <p:sp>
        <p:nvSpPr>
          <p:cNvPr id="734210" name="Rectangle 2"/>
          <p:cNvSpPr>
            <a:spLocks noGrp="1" noRot="1" noChangeAspect="1" noChangeArrowheads="1" noTextEdit="1"/>
          </p:cNvSpPr>
          <p:nvPr>
            <p:ph type="sldImg"/>
          </p:nvPr>
        </p:nvSpPr>
        <p:spPr>
          <a:xfrm>
            <a:off x="381000" y="685800"/>
            <a:ext cx="6096000" cy="3429000"/>
          </a:xfrm>
          <a:ln/>
        </p:spPr>
      </p:sp>
      <p:sp>
        <p:nvSpPr>
          <p:cNvPr id="734211"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https://en.wikipedia.org/wiki/</a:t>
            </a:r>
            <a:r>
              <a:rPr lang="en-US" sz="1200" dirty="0" err="1">
                <a:latin typeface="Georgia" panose="02040502050405020303" pitchFamily="18" charset="0"/>
              </a:rPr>
              <a:t>Martin_Luther_King_Jr</a:t>
            </a:r>
            <a:r>
              <a:rPr lang="en-US" sz="1200" dirty="0">
                <a:latin typeface="Georgia" panose="02040502050405020303" pitchFamily="18" charset="0"/>
              </a:rPr>
              <a:t>.#/media/</a:t>
            </a:r>
            <a:r>
              <a:rPr lang="en-US" sz="1200" dirty="0" err="1">
                <a:latin typeface="Georgia" panose="02040502050405020303" pitchFamily="18" charset="0"/>
              </a:rPr>
              <a:t>File:Martin_Luther_King,_Jr..jpg</a:t>
            </a:r>
            <a:endParaRPr lang="en-US" sz="12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eorgia"/>
            </a:endParaRPr>
          </a:p>
          <a:p>
            <a:endParaRPr lang="en-US" dirty="0">
              <a:cs typeface="Calibri" panose="020F0502020204030204"/>
            </a:endParaRPr>
          </a:p>
        </p:txBody>
      </p:sp>
    </p:spTree>
    <p:extLst>
      <p:ext uri="{BB962C8B-B14F-4D97-AF65-F5344CB8AC3E}">
        <p14:creationId xmlns:p14="http://schemas.microsoft.com/office/powerpoint/2010/main" val="3640380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this </a:t>
            </a:r>
            <a:r>
              <a:rPr lang="en-US">
                <a:hlinkClick r:id="rId3"/>
              </a:rPr>
              <a:t>optional article</a:t>
            </a:r>
            <a:r>
              <a:rPr lang="en-US"/>
              <a:t> for more info https://rsc.byu.edu/vol-4-no-1-2003/names-parables </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a:t>
            </a:fld>
            <a:endParaRPr lang="en-US" dirty="0"/>
          </a:p>
        </p:txBody>
      </p:sp>
    </p:spTree>
    <p:extLst>
      <p:ext uri="{BB962C8B-B14F-4D97-AF65-F5344CB8AC3E}">
        <p14:creationId xmlns:p14="http://schemas.microsoft.com/office/powerpoint/2010/main" val="411510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rich young ruler won’t leave everything behind, but Peter and others </a:t>
            </a:r>
            <a:r>
              <a:rPr lang="en-US" i="1" dirty="0"/>
              <a:t>did</a:t>
            </a:r>
            <a:r>
              <a:rPr lang="en-US" i="0" dirty="0"/>
              <a:t>. </a:t>
            </a:r>
          </a:p>
          <a:p>
            <a:r>
              <a:rPr lang="en-US" dirty="0"/>
              <a:t>https://commons.wikimedia.org/wiki/File:Harold_Copping_-_The_rich_young_ruler_illustration_fromHarold_Copping_Pictures_The_Crown_Series_c_-_(MeisterDrucke-391719).jpg</a:t>
            </a:r>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49</a:t>
            </a:fld>
            <a:endParaRPr lang="en-US" dirty="0"/>
          </a:p>
        </p:txBody>
      </p:sp>
    </p:spTree>
    <p:extLst>
      <p:ext uri="{BB962C8B-B14F-4D97-AF65-F5344CB8AC3E}">
        <p14:creationId xmlns:p14="http://schemas.microsoft.com/office/powerpoint/2010/main" val="119088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https://newsroom.churchofjesuschrist.org/leader-biographies/elder-jeffrey-r-holland</a:t>
            </a:r>
          </a:p>
        </p:txBody>
      </p:sp>
      <p:sp>
        <p:nvSpPr>
          <p:cNvPr id="4" name="Slide Number Placeholder 3"/>
          <p:cNvSpPr>
            <a:spLocks noGrp="1"/>
          </p:cNvSpPr>
          <p:nvPr>
            <p:ph type="sldNum" sz="quarter" idx="10"/>
          </p:nvPr>
        </p:nvSpPr>
        <p:spPr/>
        <p:txBody>
          <a:bodyPr/>
          <a:lstStyle/>
          <a:p>
            <a:pPr>
              <a:defRPr/>
            </a:pPr>
            <a:fld id="{16EC3FAE-FCC7-4229-8441-695A98AB4A19}" type="slidenum">
              <a:rPr lang="en-US" smtClean="0"/>
              <a:pPr>
                <a:defRPr/>
              </a:pPr>
              <a:t>56</a:t>
            </a:fld>
            <a:endParaRPr lang="en-US" dirty="0"/>
          </a:p>
        </p:txBody>
      </p:sp>
    </p:spTree>
    <p:extLst>
      <p:ext uri="{BB962C8B-B14F-4D97-AF65-F5344CB8AC3E}">
        <p14:creationId xmlns:p14="http://schemas.microsoft.com/office/powerpoint/2010/main" val="1780332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F02F425-0A39-4E9C-9B81-275A9A8389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C32297-96E9-446D-BA37-22A38EAC03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5" name="Rectangle 2">
            <a:extLst>
              <a:ext uri="{FF2B5EF4-FFF2-40B4-BE49-F238E27FC236}">
                <a16:creationId xmlns:a16="http://schemas.microsoft.com/office/drawing/2014/main" id="{3388DDB8-B742-4D63-AAC0-6159FADA43B3}"/>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5AD09C13-818A-4124-B056-9F6E321C95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58</a:t>
            </a:fld>
            <a:endParaRPr lang="en-US" dirty="0"/>
          </a:p>
        </p:txBody>
      </p:sp>
    </p:spTree>
    <p:extLst>
      <p:ext uri="{BB962C8B-B14F-4D97-AF65-F5344CB8AC3E}">
        <p14:creationId xmlns:p14="http://schemas.microsoft.com/office/powerpoint/2010/main" val="296216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KJV Mark 4:3 says “hearken” which also means listen, but I’m using NRSV here to make it really clear.</a:t>
            </a:r>
          </a:p>
        </p:txBody>
      </p:sp>
      <p:sp>
        <p:nvSpPr>
          <p:cNvPr id="4" name="Slide Number Placeholder 3"/>
          <p:cNvSpPr>
            <a:spLocks noGrp="1"/>
          </p:cNvSpPr>
          <p:nvPr>
            <p:ph type="sldNum" sz="quarter" idx="5"/>
          </p:nvPr>
        </p:nvSpPr>
        <p:spPr/>
        <p:txBody>
          <a:bodyPr/>
          <a:lstStyle/>
          <a:p>
            <a:fld id="{8F992AFB-CCB7-41E6-BF6F-E17A0E5BBC67}" type="slidenum">
              <a:rPr lang="en-US" smtClean="0"/>
              <a:t>7</a:t>
            </a:fld>
            <a:endParaRPr lang="en-US" dirty="0"/>
          </a:p>
        </p:txBody>
      </p:sp>
    </p:spTree>
    <p:extLst>
      <p:ext uri="{BB962C8B-B14F-4D97-AF65-F5344CB8AC3E}">
        <p14:creationId xmlns:p14="http://schemas.microsoft.com/office/powerpoint/2010/main" val="664574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4:3-9</a:t>
            </a:r>
          </a:p>
        </p:txBody>
      </p:sp>
      <p:sp>
        <p:nvSpPr>
          <p:cNvPr id="4" name="Slide Number Placeholder 3"/>
          <p:cNvSpPr>
            <a:spLocks noGrp="1"/>
          </p:cNvSpPr>
          <p:nvPr>
            <p:ph type="sldNum" sz="quarter" idx="5"/>
          </p:nvPr>
        </p:nvSpPr>
        <p:spPr/>
        <p:txBody>
          <a:bodyPr/>
          <a:lstStyle/>
          <a:p>
            <a:fld id="{8F992AFB-CCB7-41E6-BF6F-E17A0E5BBC67}" type="slidenum">
              <a:rPr lang="en-US" smtClean="0"/>
              <a:t>8</a:t>
            </a:fld>
            <a:endParaRPr lang="en-US" dirty="0"/>
          </a:p>
        </p:txBody>
      </p:sp>
    </p:spTree>
    <p:extLst>
      <p:ext uri="{BB962C8B-B14F-4D97-AF65-F5344CB8AC3E}">
        <p14:creationId xmlns:p14="http://schemas.microsoft.com/office/powerpoint/2010/main" val="384040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4:3-9</a:t>
            </a:r>
          </a:p>
        </p:txBody>
      </p:sp>
      <p:sp>
        <p:nvSpPr>
          <p:cNvPr id="4" name="Slide Number Placeholder 3"/>
          <p:cNvSpPr>
            <a:spLocks noGrp="1"/>
          </p:cNvSpPr>
          <p:nvPr>
            <p:ph type="sldNum" sz="quarter" idx="5"/>
          </p:nvPr>
        </p:nvSpPr>
        <p:spPr/>
        <p:txBody>
          <a:bodyPr/>
          <a:lstStyle/>
          <a:p>
            <a:fld id="{8F992AFB-CCB7-41E6-BF6F-E17A0E5BBC67}" type="slidenum">
              <a:rPr lang="en-US" smtClean="0"/>
              <a:t>9</a:t>
            </a:fld>
            <a:endParaRPr lang="en-US" dirty="0"/>
          </a:p>
        </p:txBody>
      </p:sp>
    </p:spTree>
    <p:extLst>
      <p:ext uri="{BB962C8B-B14F-4D97-AF65-F5344CB8AC3E}">
        <p14:creationId xmlns:p14="http://schemas.microsoft.com/office/powerpoint/2010/main" val="285238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4:3-9</a:t>
            </a:r>
          </a:p>
        </p:txBody>
      </p:sp>
      <p:sp>
        <p:nvSpPr>
          <p:cNvPr id="4" name="Slide Number Placeholder 3"/>
          <p:cNvSpPr>
            <a:spLocks noGrp="1"/>
          </p:cNvSpPr>
          <p:nvPr>
            <p:ph type="sldNum" sz="quarter" idx="5"/>
          </p:nvPr>
        </p:nvSpPr>
        <p:spPr/>
        <p:txBody>
          <a:bodyPr/>
          <a:lstStyle/>
          <a:p>
            <a:fld id="{8F992AFB-CCB7-41E6-BF6F-E17A0E5BBC67}" type="slidenum">
              <a:rPr lang="en-US" smtClean="0"/>
              <a:t>10</a:t>
            </a:fld>
            <a:endParaRPr lang="en-US" dirty="0"/>
          </a:p>
        </p:txBody>
      </p:sp>
    </p:spTree>
    <p:extLst>
      <p:ext uri="{BB962C8B-B14F-4D97-AF65-F5344CB8AC3E}">
        <p14:creationId xmlns:p14="http://schemas.microsoft.com/office/powerpoint/2010/main" val="3033686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4:3-9</a:t>
            </a:r>
          </a:p>
        </p:txBody>
      </p:sp>
      <p:sp>
        <p:nvSpPr>
          <p:cNvPr id="4" name="Slide Number Placeholder 3"/>
          <p:cNvSpPr>
            <a:spLocks noGrp="1"/>
          </p:cNvSpPr>
          <p:nvPr>
            <p:ph type="sldNum" sz="quarter" idx="5"/>
          </p:nvPr>
        </p:nvSpPr>
        <p:spPr/>
        <p:txBody>
          <a:bodyPr/>
          <a:lstStyle/>
          <a:p>
            <a:fld id="{8F992AFB-CCB7-41E6-BF6F-E17A0E5BBC67}" type="slidenum">
              <a:rPr lang="en-US" smtClean="0"/>
              <a:t>11</a:t>
            </a:fld>
            <a:endParaRPr lang="en-US" dirty="0"/>
          </a:p>
        </p:txBody>
      </p:sp>
    </p:spTree>
    <p:extLst>
      <p:ext uri="{BB962C8B-B14F-4D97-AF65-F5344CB8AC3E}">
        <p14:creationId xmlns:p14="http://schemas.microsoft.com/office/powerpoint/2010/main" val="3535014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5/1/2022</a:t>
            </a:fld>
            <a:endParaRPr lang="en-US" dirty="0"/>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dirty="0"/>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B5468-EAFA-4AB9-8DCA-761755EEF829}" type="datetimeFigureOut">
              <a:rPr lang="en-US" smtClean="0"/>
              <a:t>5/1/2022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3086A0-BBDE-4E42-A27B-E8CCDF05B6A7}" type="slidenum">
              <a:rPr lang="en-US" smtClean="0"/>
              <a:t>‹#›</a:t>
            </a:fld>
            <a:endParaRPr lang="en-US" dirty="0"/>
          </a:p>
        </p:txBody>
      </p:sp>
    </p:spTree>
    <p:extLst>
      <p:ext uri="{BB962C8B-B14F-4D97-AF65-F5344CB8AC3E}">
        <p14:creationId xmlns:p14="http://schemas.microsoft.com/office/powerpoint/2010/main" val="340705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576F0A-EE92-450F-B499-34BEEED8CFFA}" type="datetimeFigureOut">
              <a:rPr lang="en-US" smtClean="0"/>
              <a:t>5/1/2022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27DD75-3CD3-4D8E-A0AD-D915B4B11175}" type="slidenum">
              <a:rPr lang="en-US" smtClean="0"/>
              <a:t>‹#›</a:t>
            </a:fld>
            <a:endParaRPr lang="en-US" dirty="0"/>
          </a:p>
        </p:txBody>
      </p:sp>
    </p:spTree>
    <p:extLst>
      <p:ext uri="{BB962C8B-B14F-4D97-AF65-F5344CB8AC3E}">
        <p14:creationId xmlns:p14="http://schemas.microsoft.com/office/powerpoint/2010/main" val="4199856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8A573E3-C3B5-4FEA-ADB0-AD93294519E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04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rgbClr val="FFFF00"/>
                </a:solidFill>
              </a:defRPr>
            </a:lvl1pPr>
          </a:lstStyle>
          <a:p>
            <a:r>
              <a:rPr lang="en-US" dirty="0"/>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78996B3-617D-4107-9535-77A397059B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258465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 id="2147483715" r:id="rId5"/>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file:///C:\AUDIO%20CLIPS\Eyring%20Always-need%20more%20strength.mp3" TargetMode="External"/><Relationship Id="rId1" Type="http://schemas.microsoft.com/office/2007/relationships/media" Target="file:///C:\AUDIO%20CLIPS\Eyring%20Always-need%20more%20strength.mp3"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4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028700" y="1260529"/>
            <a:ext cx="10134600" cy="1846659"/>
          </a:xfrm>
          <a:prstGeom prst="rect">
            <a:avLst/>
          </a:prstGeom>
          <a:noFill/>
          <a:ln w="9525">
            <a:noFill/>
            <a:miter lim="800000"/>
            <a:headEnd/>
            <a:tailEnd/>
          </a:ln>
          <a:effectLst/>
        </p:spPr>
        <p:txBody>
          <a:bodyPr wrap="square">
            <a:spAutoFit/>
          </a:bodyPr>
          <a:lstStyle/>
          <a:p>
            <a:pPr algn="ctr"/>
            <a:r>
              <a:rPr lang="en-US" sz="3200" b="1" i="1" dirty="0">
                <a:latin typeface="Georgia" panose="02040502050405020303" pitchFamily="18" charset="0"/>
              </a:rPr>
              <a:t>parable</a:t>
            </a:r>
            <a:r>
              <a:rPr lang="en-US" sz="3200" b="1" dirty="0">
                <a:latin typeface="Georgia" panose="02040502050405020303" pitchFamily="18" charset="0"/>
              </a:rPr>
              <a:t> </a:t>
            </a:r>
            <a:r>
              <a:rPr lang="en-US" sz="3200" dirty="0">
                <a:latin typeface="Georgia" panose="02040502050405020303" pitchFamily="18" charset="0"/>
              </a:rPr>
              <a:t>= “to set beside or compare”</a:t>
            </a:r>
          </a:p>
          <a:p>
            <a:pPr algn="ctr"/>
            <a:endParaRPr lang="en-US" dirty="0">
              <a:latin typeface="Georgia" panose="02040502050405020303" pitchFamily="18" charset="0"/>
            </a:endParaRPr>
          </a:p>
          <a:p>
            <a:pPr algn="ctr"/>
            <a:r>
              <a:rPr lang="en-US" sz="3200" i="1" dirty="0">
                <a:solidFill>
                  <a:srgbClr val="FFFF00"/>
                </a:solidFill>
                <a:latin typeface="Georgia" panose="02040502050405020303" pitchFamily="18" charset="0"/>
                <a:cs typeface="Times New Roman" pitchFamily="18" charset="0"/>
              </a:rPr>
              <a:t>A story from everyday experience that compares to some higher reality or truth.</a:t>
            </a:r>
            <a:r>
              <a:rPr lang="en-US" sz="3200" i="1" dirty="0">
                <a:solidFill>
                  <a:srgbClr val="FFFF00"/>
                </a:solidFill>
                <a:latin typeface="Georgia" panose="02040502050405020303" pitchFamily="18" charset="0"/>
              </a:rPr>
              <a:t> </a:t>
            </a:r>
          </a:p>
        </p:txBody>
      </p:sp>
      <p:sp>
        <p:nvSpPr>
          <p:cNvPr id="2" name="TextBox 1">
            <a:extLst>
              <a:ext uri="{FF2B5EF4-FFF2-40B4-BE49-F238E27FC236}">
                <a16:creationId xmlns:a16="http://schemas.microsoft.com/office/drawing/2014/main" id="{E55BD750-12D2-8741-ADF0-7992AE362CA7}"/>
              </a:ext>
            </a:extLst>
          </p:cNvPr>
          <p:cNvSpPr txBox="1"/>
          <p:nvPr/>
        </p:nvSpPr>
        <p:spPr>
          <a:xfrm>
            <a:off x="0" y="203537"/>
            <a:ext cx="12192000" cy="1015663"/>
          </a:xfrm>
          <a:prstGeom prst="rect">
            <a:avLst/>
          </a:prstGeom>
          <a:noFill/>
        </p:spPr>
        <p:txBody>
          <a:bodyPr wrap="square" rtlCol="0">
            <a:spAutoFit/>
          </a:bodyPr>
          <a:lstStyle/>
          <a:p>
            <a:pPr algn="ctr"/>
            <a:r>
              <a:rPr lang="en-US" sz="6000" b="1" dirty="0">
                <a:latin typeface="Georgia" panose="02040502050405020303" pitchFamily="18" charset="0"/>
              </a:rPr>
              <a:t>An Introduction to Parables</a:t>
            </a:r>
          </a:p>
        </p:txBody>
      </p:sp>
      <p:pic>
        <p:nvPicPr>
          <p:cNvPr id="3" name="Picture 5">
            <a:extLst>
              <a:ext uri="{FF2B5EF4-FFF2-40B4-BE49-F238E27FC236}">
                <a16:creationId xmlns:a16="http://schemas.microsoft.com/office/drawing/2014/main" id="{6A035FBC-DE85-49A6-8514-B3C4AD477E56}"/>
              </a:ext>
            </a:extLst>
          </p:cNvPr>
          <p:cNvPicPr>
            <a:picLocks noChangeAspect="1"/>
          </p:cNvPicPr>
          <p:nvPr/>
        </p:nvPicPr>
        <p:blipFill>
          <a:blip r:embed="rId3"/>
          <a:stretch>
            <a:fillRect/>
          </a:stretch>
        </p:blipFill>
        <p:spPr>
          <a:xfrm>
            <a:off x="3336004" y="3107188"/>
            <a:ext cx="5519992" cy="3567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DEFDDE4E-EAA9-4616-9B51-A09479871BD2}"/>
              </a:ext>
            </a:extLst>
          </p:cNvPr>
          <p:cNvSpPr txBox="1"/>
          <p:nvPr/>
        </p:nvSpPr>
        <p:spPr>
          <a:xfrm>
            <a:off x="3712564" y="63057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Kamille Corry</a:t>
            </a:r>
            <a:endParaRPr lang="en-US" dirty="0">
              <a:latin typeface="Georgia"/>
            </a:endParaRPr>
          </a:p>
        </p:txBody>
      </p:sp>
    </p:spTree>
    <p:extLst>
      <p:ext uri="{BB962C8B-B14F-4D97-AF65-F5344CB8AC3E}">
        <p14:creationId xmlns:p14="http://schemas.microsoft.com/office/powerpoint/2010/main" val="1028996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4FE8-FA40-4DE5-AADB-79780C4F33EB}"/>
              </a:ext>
            </a:extLst>
          </p:cNvPr>
          <p:cNvSpPr>
            <a:spLocks noGrp="1"/>
          </p:cNvSpPr>
          <p:nvPr>
            <p:ph type="title"/>
          </p:nvPr>
        </p:nvSpPr>
        <p:spPr>
          <a:xfrm>
            <a:off x="653143" y="130628"/>
            <a:ext cx="11038114" cy="940525"/>
          </a:xfrm>
        </p:spPr>
        <p:txBody>
          <a:bodyPr>
            <a:noAutofit/>
          </a:bodyPr>
          <a:lstStyle/>
          <a:p>
            <a:r>
              <a:rPr lang="en-US" sz="3600" dirty="0"/>
              <a:t>What is the Word?</a:t>
            </a:r>
            <a:endParaRPr lang="en-US" sz="3600" i="1" dirty="0"/>
          </a:p>
        </p:txBody>
      </p:sp>
      <p:sp>
        <p:nvSpPr>
          <p:cNvPr id="5" name="Content Placeholder 2">
            <a:extLst>
              <a:ext uri="{FF2B5EF4-FFF2-40B4-BE49-F238E27FC236}">
                <a16:creationId xmlns:a16="http://schemas.microsoft.com/office/drawing/2014/main" id="{0ECAA0CB-A304-4E84-B43D-ECD998C455DF}"/>
              </a:ext>
            </a:extLst>
          </p:cNvPr>
          <p:cNvSpPr>
            <a:spLocks noGrp="1"/>
          </p:cNvSpPr>
          <p:nvPr>
            <p:ph idx="1"/>
          </p:nvPr>
        </p:nvSpPr>
        <p:spPr>
          <a:xfrm>
            <a:off x="-52258" y="1082067"/>
            <a:ext cx="1968135" cy="5475487"/>
          </a:xfrm>
        </p:spPr>
        <p:txBody>
          <a:bodyPr>
            <a:normAutofit/>
          </a:bodyPr>
          <a:lstStyle/>
          <a:p>
            <a:pPr marL="36900" indent="0" algn="ctr">
              <a:buNone/>
            </a:pPr>
            <a:r>
              <a:rPr lang="en-US" sz="3100" dirty="0">
                <a:solidFill>
                  <a:schemeClr val="tx1"/>
                </a:solidFill>
              </a:rPr>
              <a:t>“The sower soweth </a:t>
            </a:r>
            <a:r>
              <a:rPr lang="en-US" sz="3100" dirty="0">
                <a:solidFill>
                  <a:srgbClr val="FFFF00"/>
                </a:solidFill>
              </a:rPr>
              <a:t>the word</a:t>
            </a:r>
            <a:r>
              <a:rPr lang="en-US" sz="3100" dirty="0">
                <a:solidFill>
                  <a:schemeClr val="tx1"/>
                </a:solidFill>
              </a:rPr>
              <a:t>” (Mark 4:14)</a:t>
            </a:r>
          </a:p>
        </p:txBody>
      </p:sp>
      <p:sp>
        <p:nvSpPr>
          <p:cNvPr id="6" name="Content Placeholder 2">
            <a:extLst>
              <a:ext uri="{FF2B5EF4-FFF2-40B4-BE49-F238E27FC236}">
                <a16:creationId xmlns:a16="http://schemas.microsoft.com/office/drawing/2014/main" id="{1D3E6B4D-B3A6-4BCF-A224-3E8BC8497103}"/>
              </a:ext>
            </a:extLst>
          </p:cNvPr>
          <p:cNvSpPr txBox="1">
            <a:spLocks/>
          </p:cNvSpPr>
          <p:nvPr/>
        </p:nvSpPr>
        <p:spPr>
          <a:xfrm>
            <a:off x="1811373" y="1082067"/>
            <a:ext cx="2669183" cy="547548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3100" dirty="0">
                <a:solidFill>
                  <a:schemeClr val="tx1"/>
                </a:solidFill>
              </a:rPr>
              <a:t>“In the beginning was </a:t>
            </a:r>
            <a:r>
              <a:rPr lang="en-US" sz="3100" dirty="0">
                <a:solidFill>
                  <a:srgbClr val="FFFF00"/>
                </a:solidFill>
              </a:rPr>
              <a:t>the Word</a:t>
            </a:r>
            <a:r>
              <a:rPr lang="en-US" sz="3100" dirty="0">
                <a:solidFill>
                  <a:schemeClr val="tx1"/>
                </a:solidFill>
              </a:rPr>
              <a:t>… And </a:t>
            </a:r>
            <a:r>
              <a:rPr lang="en-US" sz="3100" dirty="0">
                <a:solidFill>
                  <a:srgbClr val="FFFF00"/>
                </a:solidFill>
              </a:rPr>
              <a:t>the Word</a:t>
            </a:r>
            <a:r>
              <a:rPr lang="en-US" sz="3100" dirty="0">
                <a:solidFill>
                  <a:schemeClr val="tx1"/>
                </a:solidFill>
              </a:rPr>
              <a:t> was made flesh, and dwelt among us” </a:t>
            </a:r>
          </a:p>
          <a:p>
            <a:pPr marL="36900" indent="0">
              <a:buNone/>
            </a:pPr>
            <a:r>
              <a:rPr lang="en-US" sz="3100" dirty="0">
                <a:solidFill>
                  <a:schemeClr val="tx1"/>
                </a:solidFill>
              </a:rPr>
              <a:t>(John 1:1, 14)</a:t>
            </a:r>
          </a:p>
        </p:txBody>
      </p:sp>
    </p:spTree>
    <p:extLst>
      <p:ext uri="{BB962C8B-B14F-4D97-AF65-F5344CB8AC3E}">
        <p14:creationId xmlns:p14="http://schemas.microsoft.com/office/powerpoint/2010/main" val="1485895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4FE8-FA40-4DE5-AADB-79780C4F33EB}"/>
              </a:ext>
            </a:extLst>
          </p:cNvPr>
          <p:cNvSpPr>
            <a:spLocks noGrp="1"/>
          </p:cNvSpPr>
          <p:nvPr>
            <p:ph type="title"/>
          </p:nvPr>
        </p:nvSpPr>
        <p:spPr>
          <a:xfrm>
            <a:off x="653143" y="130628"/>
            <a:ext cx="11038114" cy="940525"/>
          </a:xfrm>
        </p:spPr>
        <p:txBody>
          <a:bodyPr>
            <a:noAutofit/>
          </a:bodyPr>
          <a:lstStyle/>
          <a:p>
            <a:r>
              <a:rPr lang="en-US" sz="3600" dirty="0"/>
              <a:t>What is the Word?</a:t>
            </a:r>
            <a:endParaRPr lang="en-US" sz="3600" i="1" dirty="0"/>
          </a:p>
        </p:txBody>
      </p:sp>
      <p:sp>
        <p:nvSpPr>
          <p:cNvPr id="5" name="Content Placeholder 2">
            <a:extLst>
              <a:ext uri="{FF2B5EF4-FFF2-40B4-BE49-F238E27FC236}">
                <a16:creationId xmlns:a16="http://schemas.microsoft.com/office/drawing/2014/main" id="{0ECAA0CB-A304-4E84-B43D-ECD998C455DF}"/>
              </a:ext>
            </a:extLst>
          </p:cNvPr>
          <p:cNvSpPr>
            <a:spLocks noGrp="1"/>
          </p:cNvSpPr>
          <p:nvPr>
            <p:ph idx="1"/>
          </p:nvPr>
        </p:nvSpPr>
        <p:spPr>
          <a:xfrm>
            <a:off x="-52258" y="1082067"/>
            <a:ext cx="1968135" cy="5475487"/>
          </a:xfrm>
        </p:spPr>
        <p:txBody>
          <a:bodyPr>
            <a:normAutofit/>
          </a:bodyPr>
          <a:lstStyle/>
          <a:p>
            <a:pPr marL="36900" indent="0" algn="ctr">
              <a:buNone/>
            </a:pPr>
            <a:r>
              <a:rPr lang="en-US" sz="3100" dirty="0">
                <a:solidFill>
                  <a:schemeClr val="tx1"/>
                </a:solidFill>
              </a:rPr>
              <a:t>“The sower soweth </a:t>
            </a:r>
            <a:r>
              <a:rPr lang="en-US" sz="3100" dirty="0">
                <a:solidFill>
                  <a:srgbClr val="FFFF00"/>
                </a:solidFill>
              </a:rPr>
              <a:t>the word</a:t>
            </a:r>
            <a:r>
              <a:rPr lang="en-US" sz="3100" dirty="0">
                <a:solidFill>
                  <a:schemeClr val="tx1"/>
                </a:solidFill>
              </a:rPr>
              <a:t>” (Mark 4:14)</a:t>
            </a:r>
          </a:p>
        </p:txBody>
      </p:sp>
      <p:sp>
        <p:nvSpPr>
          <p:cNvPr id="6" name="Content Placeholder 2">
            <a:extLst>
              <a:ext uri="{FF2B5EF4-FFF2-40B4-BE49-F238E27FC236}">
                <a16:creationId xmlns:a16="http://schemas.microsoft.com/office/drawing/2014/main" id="{1D3E6B4D-B3A6-4BCF-A224-3E8BC8497103}"/>
              </a:ext>
            </a:extLst>
          </p:cNvPr>
          <p:cNvSpPr txBox="1">
            <a:spLocks/>
          </p:cNvSpPr>
          <p:nvPr/>
        </p:nvSpPr>
        <p:spPr>
          <a:xfrm>
            <a:off x="1811373" y="1082067"/>
            <a:ext cx="2669183" cy="547548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3100" dirty="0">
                <a:solidFill>
                  <a:schemeClr val="tx1"/>
                </a:solidFill>
              </a:rPr>
              <a:t>“In the beginning was </a:t>
            </a:r>
            <a:r>
              <a:rPr lang="en-US" sz="3100" dirty="0">
                <a:solidFill>
                  <a:srgbClr val="FFFF00"/>
                </a:solidFill>
              </a:rPr>
              <a:t>the Word</a:t>
            </a:r>
            <a:r>
              <a:rPr lang="en-US" sz="3100" dirty="0">
                <a:solidFill>
                  <a:schemeClr val="tx1"/>
                </a:solidFill>
              </a:rPr>
              <a:t>… And </a:t>
            </a:r>
            <a:r>
              <a:rPr lang="en-US" sz="3100" dirty="0">
                <a:solidFill>
                  <a:srgbClr val="FFFF00"/>
                </a:solidFill>
              </a:rPr>
              <a:t>the Word</a:t>
            </a:r>
            <a:r>
              <a:rPr lang="en-US" sz="3100" dirty="0">
                <a:solidFill>
                  <a:schemeClr val="tx1"/>
                </a:solidFill>
              </a:rPr>
              <a:t> was made flesh, and dwelt among us” </a:t>
            </a:r>
          </a:p>
          <a:p>
            <a:pPr marL="36900" indent="0">
              <a:buNone/>
            </a:pPr>
            <a:r>
              <a:rPr lang="en-US" sz="3100" dirty="0">
                <a:solidFill>
                  <a:schemeClr val="tx1"/>
                </a:solidFill>
              </a:rPr>
              <a:t>(John 1:1, 14)</a:t>
            </a:r>
          </a:p>
        </p:txBody>
      </p:sp>
      <p:sp>
        <p:nvSpPr>
          <p:cNvPr id="7" name="Content Placeholder 2">
            <a:extLst>
              <a:ext uri="{FF2B5EF4-FFF2-40B4-BE49-F238E27FC236}">
                <a16:creationId xmlns:a16="http://schemas.microsoft.com/office/drawing/2014/main" id="{E79AD8DF-C7C7-47D2-B3EF-0FE77BC0F4F7}"/>
              </a:ext>
            </a:extLst>
          </p:cNvPr>
          <p:cNvSpPr txBox="1">
            <a:spLocks/>
          </p:cNvSpPr>
          <p:nvPr/>
        </p:nvSpPr>
        <p:spPr>
          <a:xfrm>
            <a:off x="4480554" y="1082066"/>
            <a:ext cx="2050869" cy="5475487"/>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US" sz="3100" dirty="0">
                <a:solidFill>
                  <a:schemeClr val="tx1"/>
                </a:solidFill>
              </a:rPr>
              <a:t>“We will compare </a:t>
            </a:r>
            <a:r>
              <a:rPr lang="en-US" sz="3100" dirty="0">
                <a:solidFill>
                  <a:srgbClr val="FFFF00"/>
                </a:solidFill>
              </a:rPr>
              <a:t>the word </a:t>
            </a:r>
            <a:r>
              <a:rPr lang="en-US" sz="3100" dirty="0">
                <a:solidFill>
                  <a:schemeClr val="tx1"/>
                </a:solidFill>
              </a:rPr>
              <a:t>unto a seed” </a:t>
            </a:r>
          </a:p>
          <a:p>
            <a:pPr marL="0" indent="0">
              <a:spcBef>
                <a:spcPts val="0"/>
              </a:spcBef>
              <a:spcAft>
                <a:spcPts val="0"/>
              </a:spcAft>
              <a:buNone/>
            </a:pPr>
            <a:r>
              <a:rPr lang="en-US" sz="3100" dirty="0">
                <a:solidFill>
                  <a:schemeClr val="tx1"/>
                </a:solidFill>
              </a:rPr>
              <a:t>(Alma 32:28)</a:t>
            </a:r>
          </a:p>
          <a:p>
            <a:pPr marL="0" indent="0">
              <a:spcBef>
                <a:spcPts val="0"/>
              </a:spcBef>
              <a:spcAft>
                <a:spcPts val="0"/>
              </a:spcAft>
              <a:buNone/>
            </a:pPr>
            <a:endParaRPr lang="en-US" sz="1500" dirty="0">
              <a:solidFill>
                <a:schemeClr val="tx1"/>
              </a:solidFill>
            </a:endParaRPr>
          </a:p>
          <a:p>
            <a:pPr marL="0" indent="0">
              <a:spcBef>
                <a:spcPts val="0"/>
              </a:spcBef>
              <a:spcAft>
                <a:spcPts val="0"/>
              </a:spcAft>
              <a:buNone/>
            </a:pPr>
            <a:r>
              <a:rPr lang="en-US" sz="3100" dirty="0">
                <a:solidFill>
                  <a:schemeClr val="tx1"/>
                </a:solidFill>
              </a:rPr>
              <a:t>“Nourish </a:t>
            </a:r>
            <a:r>
              <a:rPr lang="en-US" sz="3100" dirty="0">
                <a:solidFill>
                  <a:srgbClr val="FFFF00"/>
                </a:solidFill>
              </a:rPr>
              <a:t>the word</a:t>
            </a:r>
            <a:r>
              <a:rPr lang="en-US" sz="3100" dirty="0">
                <a:solidFill>
                  <a:schemeClr val="tx1"/>
                </a:solidFill>
              </a:rPr>
              <a:t>”</a:t>
            </a:r>
          </a:p>
          <a:p>
            <a:pPr marL="0" indent="0">
              <a:spcBef>
                <a:spcPts val="0"/>
              </a:spcBef>
              <a:spcAft>
                <a:spcPts val="0"/>
              </a:spcAft>
              <a:buNone/>
            </a:pPr>
            <a:r>
              <a:rPr lang="en-US" sz="3100" dirty="0">
                <a:solidFill>
                  <a:schemeClr val="tx1"/>
                </a:solidFill>
              </a:rPr>
              <a:t>(Alma 32:40)</a:t>
            </a:r>
          </a:p>
          <a:p>
            <a:pPr marL="0" indent="0">
              <a:spcBef>
                <a:spcPts val="0"/>
              </a:spcBef>
              <a:spcAft>
                <a:spcPts val="0"/>
              </a:spcAft>
              <a:buNone/>
            </a:pPr>
            <a:endParaRPr lang="en-US" sz="3100" dirty="0">
              <a:solidFill>
                <a:schemeClr val="tx1"/>
              </a:solidFill>
            </a:endParaRPr>
          </a:p>
        </p:txBody>
      </p:sp>
    </p:spTree>
    <p:extLst>
      <p:ext uri="{BB962C8B-B14F-4D97-AF65-F5344CB8AC3E}">
        <p14:creationId xmlns:p14="http://schemas.microsoft.com/office/powerpoint/2010/main" val="383745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4FE8-FA40-4DE5-AADB-79780C4F33EB}"/>
              </a:ext>
            </a:extLst>
          </p:cNvPr>
          <p:cNvSpPr>
            <a:spLocks noGrp="1"/>
          </p:cNvSpPr>
          <p:nvPr>
            <p:ph type="title"/>
          </p:nvPr>
        </p:nvSpPr>
        <p:spPr>
          <a:xfrm>
            <a:off x="653143" y="130628"/>
            <a:ext cx="11038114" cy="940525"/>
          </a:xfrm>
        </p:spPr>
        <p:txBody>
          <a:bodyPr>
            <a:noAutofit/>
          </a:bodyPr>
          <a:lstStyle/>
          <a:p>
            <a:r>
              <a:rPr lang="en-US" sz="3600" dirty="0"/>
              <a:t>What is the Word?</a:t>
            </a:r>
            <a:endParaRPr lang="en-US" sz="3600" i="1" dirty="0"/>
          </a:p>
        </p:txBody>
      </p:sp>
      <p:sp>
        <p:nvSpPr>
          <p:cNvPr id="5" name="Content Placeholder 2">
            <a:extLst>
              <a:ext uri="{FF2B5EF4-FFF2-40B4-BE49-F238E27FC236}">
                <a16:creationId xmlns:a16="http://schemas.microsoft.com/office/drawing/2014/main" id="{0ECAA0CB-A304-4E84-B43D-ECD998C455DF}"/>
              </a:ext>
            </a:extLst>
          </p:cNvPr>
          <p:cNvSpPr>
            <a:spLocks noGrp="1"/>
          </p:cNvSpPr>
          <p:nvPr>
            <p:ph idx="1"/>
          </p:nvPr>
        </p:nvSpPr>
        <p:spPr>
          <a:xfrm>
            <a:off x="-52258" y="1082067"/>
            <a:ext cx="1968135" cy="5475487"/>
          </a:xfrm>
        </p:spPr>
        <p:txBody>
          <a:bodyPr>
            <a:normAutofit/>
          </a:bodyPr>
          <a:lstStyle/>
          <a:p>
            <a:pPr marL="36900" indent="0" algn="ctr">
              <a:buNone/>
            </a:pPr>
            <a:r>
              <a:rPr lang="en-US" sz="3100" dirty="0">
                <a:solidFill>
                  <a:schemeClr val="tx1"/>
                </a:solidFill>
              </a:rPr>
              <a:t>“The sower soweth </a:t>
            </a:r>
            <a:r>
              <a:rPr lang="en-US" sz="3100" dirty="0">
                <a:solidFill>
                  <a:srgbClr val="FFFF00"/>
                </a:solidFill>
              </a:rPr>
              <a:t>the word</a:t>
            </a:r>
            <a:r>
              <a:rPr lang="en-US" sz="3100" dirty="0">
                <a:solidFill>
                  <a:schemeClr val="tx1"/>
                </a:solidFill>
              </a:rPr>
              <a:t>” (Mark 4:14)</a:t>
            </a:r>
          </a:p>
        </p:txBody>
      </p:sp>
      <p:sp>
        <p:nvSpPr>
          <p:cNvPr id="6" name="Content Placeholder 2">
            <a:extLst>
              <a:ext uri="{FF2B5EF4-FFF2-40B4-BE49-F238E27FC236}">
                <a16:creationId xmlns:a16="http://schemas.microsoft.com/office/drawing/2014/main" id="{1D3E6B4D-B3A6-4BCF-A224-3E8BC8497103}"/>
              </a:ext>
            </a:extLst>
          </p:cNvPr>
          <p:cNvSpPr txBox="1">
            <a:spLocks/>
          </p:cNvSpPr>
          <p:nvPr/>
        </p:nvSpPr>
        <p:spPr>
          <a:xfrm>
            <a:off x="1811373" y="1082067"/>
            <a:ext cx="2669183" cy="547548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3100" dirty="0">
                <a:solidFill>
                  <a:schemeClr val="tx1"/>
                </a:solidFill>
              </a:rPr>
              <a:t>“In the beginning was </a:t>
            </a:r>
            <a:r>
              <a:rPr lang="en-US" sz="3100" dirty="0">
                <a:solidFill>
                  <a:srgbClr val="FFFF00"/>
                </a:solidFill>
              </a:rPr>
              <a:t>the Word</a:t>
            </a:r>
            <a:r>
              <a:rPr lang="en-US" sz="3100" dirty="0">
                <a:solidFill>
                  <a:schemeClr val="tx1"/>
                </a:solidFill>
              </a:rPr>
              <a:t>… And </a:t>
            </a:r>
            <a:r>
              <a:rPr lang="en-US" sz="3100" dirty="0">
                <a:solidFill>
                  <a:srgbClr val="FFFF00"/>
                </a:solidFill>
              </a:rPr>
              <a:t>the Word</a:t>
            </a:r>
            <a:r>
              <a:rPr lang="en-US" sz="3100" dirty="0">
                <a:solidFill>
                  <a:schemeClr val="tx1"/>
                </a:solidFill>
              </a:rPr>
              <a:t> was made flesh, and dwelt among us” </a:t>
            </a:r>
          </a:p>
          <a:p>
            <a:pPr marL="36900" indent="0">
              <a:buNone/>
            </a:pPr>
            <a:r>
              <a:rPr lang="en-US" sz="3100" dirty="0">
                <a:solidFill>
                  <a:schemeClr val="tx1"/>
                </a:solidFill>
              </a:rPr>
              <a:t>(John 1:1, 14)</a:t>
            </a:r>
          </a:p>
        </p:txBody>
      </p:sp>
      <p:sp>
        <p:nvSpPr>
          <p:cNvPr id="7" name="Content Placeholder 2">
            <a:extLst>
              <a:ext uri="{FF2B5EF4-FFF2-40B4-BE49-F238E27FC236}">
                <a16:creationId xmlns:a16="http://schemas.microsoft.com/office/drawing/2014/main" id="{E79AD8DF-C7C7-47D2-B3EF-0FE77BC0F4F7}"/>
              </a:ext>
            </a:extLst>
          </p:cNvPr>
          <p:cNvSpPr txBox="1">
            <a:spLocks/>
          </p:cNvSpPr>
          <p:nvPr/>
        </p:nvSpPr>
        <p:spPr>
          <a:xfrm>
            <a:off x="4480554" y="1082066"/>
            <a:ext cx="2050869" cy="5475487"/>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US" sz="3100" dirty="0">
                <a:solidFill>
                  <a:schemeClr val="tx1"/>
                </a:solidFill>
              </a:rPr>
              <a:t>“We will compare </a:t>
            </a:r>
            <a:r>
              <a:rPr lang="en-US" sz="3100" dirty="0">
                <a:solidFill>
                  <a:srgbClr val="FFFF00"/>
                </a:solidFill>
              </a:rPr>
              <a:t>the word </a:t>
            </a:r>
            <a:r>
              <a:rPr lang="en-US" sz="3100" dirty="0">
                <a:solidFill>
                  <a:schemeClr val="tx1"/>
                </a:solidFill>
              </a:rPr>
              <a:t>unto a seed” </a:t>
            </a:r>
          </a:p>
          <a:p>
            <a:pPr marL="0" indent="0">
              <a:spcBef>
                <a:spcPts val="0"/>
              </a:spcBef>
              <a:spcAft>
                <a:spcPts val="0"/>
              </a:spcAft>
              <a:buNone/>
            </a:pPr>
            <a:r>
              <a:rPr lang="en-US" sz="3100" dirty="0">
                <a:solidFill>
                  <a:schemeClr val="tx1"/>
                </a:solidFill>
              </a:rPr>
              <a:t>(Alma 32:28)</a:t>
            </a:r>
          </a:p>
          <a:p>
            <a:pPr marL="0" indent="0">
              <a:spcBef>
                <a:spcPts val="0"/>
              </a:spcBef>
              <a:spcAft>
                <a:spcPts val="0"/>
              </a:spcAft>
              <a:buNone/>
            </a:pPr>
            <a:endParaRPr lang="en-US" sz="1500" dirty="0">
              <a:solidFill>
                <a:schemeClr val="tx1"/>
              </a:solidFill>
            </a:endParaRPr>
          </a:p>
          <a:p>
            <a:pPr marL="0" indent="0">
              <a:spcBef>
                <a:spcPts val="0"/>
              </a:spcBef>
              <a:spcAft>
                <a:spcPts val="0"/>
              </a:spcAft>
              <a:buNone/>
            </a:pPr>
            <a:r>
              <a:rPr lang="en-US" sz="3100" dirty="0">
                <a:solidFill>
                  <a:schemeClr val="tx1"/>
                </a:solidFill>
              </a:rPr>
              <a:t>“Nourish </a:t>
            </a:r>
            <a:r>
              <a:rPr lang="en-US" sz="3100" dirty="0">
                <a:solidFill>
                  <a:srgbClr val="FFFF00"/>
                </a:solidFill>
              </a:rPr>
              <a:t>the word</a:t>
            </a:r>
            <a:r>
              <a:rPr lang="en-US" sz="3100" dirty="0">
                <a:solidFill>
                  <a:schemeClr val="tx1"/>
                </a:solidFill>
              </a:rPr>
              <a:t>”</a:t>
            </a:r>
          </a:p>
          <a:p>
            <a:pPr marL="0" indent="0">
              <a:spcBef>
                <a:spcPts val="0"/>
              </a:spcBef>
              <a:spcAft>
                <a:spcPts val="0"/>
              </a:spcAft>
              <a:buNone/>
            </a:pPr>
            <a:r>
              <a:rPr lang="en-US" sz="3100" dirty="0">
                <a:solidFill>
                  <a:schemeClr val="tx1"/>
                </a:solidFill>
              </a:rPr>
              <a:t>(Alma 32:40)</a:t>
            </a:r>
          </a:p>
          <a:p>
            <a:pPr marL="0" indent="0">
              <a:spcBef>
                <a:spcPts val="0"/>
              </a:spcBef>
              <a:spcAft>
                <a:spcPts val="0"/>
              </a:spcAft>
              <a:buNone/>
            </a:pPr>
            <a:endParaRPr lang="en-US" sz="3100" dirty="0">
              <a:solidFill>
                <a:schemeClr val="tx1"/>
              </a:solidFill>
            </a:endParaRPr>
          </a:p>
        </p:txBody>
      </p:sp>
      <p:sp>
        <p:nvSpPr>
          <p:cNvPr id="8" name="Content Placeholder 2">
            <a:extLst>
              <a:ext uri="{FF2B5EF4-FFF2-40B4-BE49-F238E27FC236}">
                <a16:creationId xmlns:a16="http://schemas.microsoft.com/office/drawing/2014/main" id="{0FDDE6B5-08FE-4419-BA5F-74A4579419D6}"/>
              </a:ext>
            </a:extLst>
          </p:cNvPr>
          <p:cNvSpPr txBox="1">
            <a:spLocks/>
          </p:cNvSpPr>
          <p:nvPr/>
        </p:nvSpPr>
        <p:spPr>
          <a:xfrm>
            <a:off x="6439989" y="1090774"/>
            <a:ext cx="5617028" cy="5475487"/>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3100" dirty="0">
                <a:solidFill>
                  <a:schemeClr val="tx1"/>
                </a:solidFill>
              </a:rPr>
              <a:t>“Begin to believe in the Son of God, that he will come to redeem his people, and that </a:t>
            </a:r>
            <a:r>
              <a:rPr lang="en-US" sz="3100" dirty="0">
                <a:solidFill>
                  <a:srgbClr val="FFFF00"/>
                </a:solidFill>
              </a:rPr>
              <a:t>he shall suffer and die to atone for their sins; and that he shall rise again from the dead, which shall bring to pass the resurrection</a:t>
            </a:r>
            <a:r>
              <a:rPr lang="en-US" sz="3100" dirty="0">
                <a:solidFill>
                  <a:schemeClr val="tx1"/>
                </a:solidFill>
              </a:rPr>
              <a:t>…I desire that ye shall plant </a:t>
            </a:r>
            <a:r>
              <a:rPr lang="en-US" sz="3100" dirty="0">
                <a:solidFill>
                  <a:srgbClr val="FFFF00"/>
                </a:solidFill>
              </a:rPr>
              <a:t>this word </a:t>
            </a:r>
            <a:r>
              <a:rPr lang="en-US" sz="3100" dirty="0">
                <a:solidFill>
                  <a:schemeClr val="tx1"/>
                </a:solidFill>
              </a:rPr>
              <a:t>in your hearts” (Alma 33:22–23)</a:t>
            </a:r>
          </a:p>
        </p:txBody>
      </p:sp>
    </p:spTree>
    <p:extLst>
      <p:ext uri="{BB962C8B-B14F-4D97-AF65-F5344CB8AC3E}">
        <p14:creationId xmlns:p14="http://schemas.microsoft.com/office/powerpoint/2010/main" val="27032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6DCF-EE42-466E-9FF2-D7C5FCF6A518}"/>
              </a:ext>
            </a:extLst>
          </p:cNvPr>
          <p:cNvSpPr>
            <a:spLocks noGrp="1"/>
          </p:cNvSpPr>
          <p:nvPr>
            <p:ph type="title"/>
          </p:nvPr>
        </p:nvSpPr>
        <p:spPr>
          <a:xfrm>
            <a:off x="919119" y="1746069"/>
            <a:ext cx="10353762" cy="970450"/>
          </a:xfrm>
        </p:spPr>
        <p:txBody>
          <a:bodyPr>
            <a:normAutofit fontScale="90000"/>
          </a:bodyPr>
          <a:lstStyle/>
          <a:p>
            <a:r>
              <a:rPr lang="en-US" dirty="0"/>
              <a:t>What Could We Do Today To</a:t>
            </a:r>
            <a:br>
              <a:rPr lang="en-US" dirty="0"/>
            </a:br>
            <a:r>
              <a:rPr lang="en-US" dirty="0">
                <a:solidFill>
                  <a:srgbClr val="FF0000"/>
                </a:solidFill>
              </a:rPr>
              <a:t>Hear, </a:t>
            </a:r>
            <a:r>
              <a:rPr lang="en-US" dirty="0">
                <a:solidFill>
                  <a:srgbClr val="FFC000"/>
                </a:solidFill>
              </a:rPr>
              <a:t>receive, </a:t>
            </a:r>
            <a:r>
              <a:rPr lang="en-US" dirty="0">
                <a:solidFill>
                  <a:schemeClr val="tx1"/>
                </a:solidFill>
              </a:rPr>
              <a:t>and </a:t>
            </a:r>
            <a:r>
              <a:rPr lang="en-US" dirty="0">
                <a:solidFill>
                  <a:srgbClr val="92D050"/>
                </a:solidFill>
              </a:rPr>
              <a:t>do something with</a:t>
            </a:r>
            <a:r>
              <a:rPr lang="en-US" dirty="0"/>
              <a:t> The </a:t>
            </a:r>
            <a:r>
              <a:rPr lang="en-US" dirty="0">
                <a:solidFill>
                  <a:srgbClr val="FFFF00"/>
                </a:solidFill>
              </a:rPr>
              <a:t>Word</a:t>
            </a:r>
            <a:r>
              <a:rPr lang="en-US" dirty="0"/>
              <a:t>?</a:t>
            </a:r>
          </a:p>
        </p:txBody>
      </p:sp>
    </p:spTree>
    <p:extLst>
      <p:ext uri="{BB962C8B-B14F-4D97-AF65-F5344CB8AC3E}">
        <p14:creationId xmlns:p14="http://schemas.microsoft.com/office/powerpoint/2010/main" val="2144043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7839-626C-493E-8D6B-C1C350ACB832}"/>
              </a:ext>
            </a:extLst>
          </p:cNvPr>
          <p:cNvSpPr>
            <a:spLocks noGrp="1"/>
          </p:cNvSpPr>
          <p:nvPr>
            <p:ph type="title"/>
          </p:nvPr>
        </p:nvSpPr>
        <p:spPr>
          <a:xfrm>
            <a:off x="919119" y="375023"/>
            <a:ext cx="10353762" cy="970450"/>
          </a:xfrm>
        </p:spPr>
        <p:txBody>
          <a:bodyPr/>
          <a:lstStyle/>
          <a:p>
            <a:r>
              <a:rPr lang="en-US" dirty="0"/>
              <a:t>Our Parables For Today</a:t>
            </a:r>
          </a:p>
        </p:txBody>
      </p:sp>
      <p:sp>
        <p:nvSpPr>
          <p:cNvPr id="3" name="Content Placeholder 2">
            <a:extLst>
              <a:ext uri="{FF2B5EF4-FFF2-40B4-BE49-F238E27FC236}">
                <a16:creationId xmlns:a16="http://schemas.microsoft.com/office/drawing/2014/main" id="{D9A15702-33A2-4FF1-849D-8BB7B503D745}"/>
              </a:ext>
            </a:extLst>
          </p:cNvPr>
          <p:cNvSpPr>
            <a:spLocks noGrp="1"/>
          </p:cNvSpPr>
          <p:nvPr>
            <p:ph idx="1"/>
          </p:nvPr>
        </p:nvSpPr>
        <p:spPr>
          <a:xfrm>
            <a:off x="913795" y="1698171"/>
            <a:ext cx="10353762" cy="4550230"/>
          </a:xfrm>
        </p:spPr>
        <p:txBody>
          <a:bodyPr>
            <a:normAutofit/>
          </a:bodyPr>
          <a:lstStyle/>
          <a:p>
            <a:pPr fontAlgn="base"/>
            <a:r>
              <a:rPr lang="en-US" sz="4000" dirty="0"/>
              <a:t>The parable of the sower</a:t>
            </a:r>
          </a:p>
          <a:p>
            <a:pPr fontAlgn="base"/>
            <a:r>
              <a:rPr lang="en-US" sz="4000" b="1" dirty="0"/>
              <a:t>Three parables in Luke 15</a:t>
            </a:r>
          </a:p>
          <a:p>
            <a:pPr fontAlgn="base"/>
            <a:r>
              <a:rPr lang="en-US" sz="4000" dirty="0"/>
              <a:t>The parable of the unforgiving servant</a:t>
            </a:r>
          </a:p>
          <a:p>
            <a:r>
              <a:rPr lang="en-US" sz="4000" dirty="0"/>
              <a:t>The parable of the good Samaritan</a:t>
            </a:r>
          </a:p>
          <a:p>
            <a:r>
              <a:rPr lang="en-US" sz="4000" dirty="0"/>
              <a:t>The parable of the laborers in the vineyard</a:t>
            </a:r>
          </a:p>
        </p:txBody>
      </p:sp>
    </p:spTree>
    <p:extLst>
      <p:ext uri="{BB962C8B-B14F-4D97-AF65-F5344CB8AC3E}">
        <p14:creationId xmlns:p14="http://schemas.microsoft.com/office/powerpoint/2010/main" val="10982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60059"/>
            <a:ext cx="10353762" cy="970450"/>
          </a:xfrm>
        </p:spPr>
        <p:txBody>
          <a:bodyPr>
            <a:normAutofit/>
          </a:bodyPr>
          <a:lstStyle/>
          <a:p>
            <a:pPr algn="ctr"/>
            <a:r>
              <a:rPr lang="en-US" sz="4800" b="1" dirty="0">
                <a:latin typeface="Georgia" panose="02040502050405020303" pitchFamily="18" charset="0"/>
              </a:rPr>
              <a:t>Three Parables in Luke 15</a:t>
            </a:r>
          </a:p>
        </p:txBody>
      </p:sp>
      <p:pic>
        <p:nvPicPr>
          <p:cNvPr id="6" name="Picture 5" descr="Text&#10;&#10;Description automatically generated">
            <a:extLst>
              <a:ext uri="{FF2B5EF4-FFF2-40B4-BE49-F238E27FC236}">
                <a16:creationId xmlns:a16="http://schemas.microsoft.com/office/drawing/2014/main" id="{695E1562-707F-6C48-B96A-2CC5AC24B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218" y="1085879"/>
            <a:ext cx="4377563" cy="5667189"/>
          </a:xfrm>
          <a:prstGeom prst="roundRect">
            <a:avLst>
              <a:gd name="adj" fmla="val 4041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58906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Georgia" panose="02040502050405020303" pitchFamily="18" charset="0"/>
              </a:rPr>
              <a:t>Three Parables in Luke 15</a:t>
            </a:r>
          </a:p>
        </p:txBody>
      </p:sp>
      <p:sp>
        <p:nvSpPr>
          <p:cNvPr id="4" name="Content Placeholder 2">
            <a:extLst>
              <a:ext uri="{FF2B5EF4-FFF2-40B4-BE49-F238E27FC236}">
                <a16:creationId xmlns:a16="http://schemas.microsoft.com/office/drawing/2014/main" id="{0D47E865-A80B-4283-BAC4-A0548E3F27A7}"/>
              </a:ext>
            </a:extLst>
          </p:cNvPr>
          <p:cNvSpPr txBox="1">
            <a:spLocks/>
          </p:cNvSpPr>
          <p:nvPr/>
        </p:nvSpPr>
        <p:spPr>
          <a:xfrm>
            <a:off x="4754880" y="1776549"/>
            <a:ext cx="7302137" cy="4789712"/>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3100" dirty="0">
                <a:solidFill>
                  <a:schemeClr val="tx1"/>
                </a:solidFill>
              </a:rPr>
              <a:t>“Enter not into the path of the wicked, and go not in the way of evil men” (Proverbs 4:14).</a:t>
            </a:r>
          </a:p>
        </p:txBody>
      </p:sp>
      <p:grpSp>
        <p:nvGrpSpPr>
          <p:cNvPr id="5" name="Group 4">
            <a:extLst>
              <a:ext uri="{FF2B5EF4-FFF2-40B4-BE49-F238E27FC236}">
                <a16:creationId xmlns:a16="http://schemas.microsoft.com/office/drawing/2014/main" id="{0BC1A3A7-552A-40BE-9450-A103A851FE57}"/>
              </a:ext>
            </a:extLst>
          </p:cNvPr>
          <p:cNvGrpSpPr/>
          <p:nvPr/>
        </p:nvGrpSpPr>
        <p:grpSpPr>
          <a:xfrm>
            <a:off x="5795160" y="3553097"/>
            <a:ext cx="5110843" cy="2336074"/>
            <a:chOff x="2705100" y="1828800"/>
            <a:chExt cx="6781800" cy="3276600"/>
          </a:xfrm>
        </p:grpSpPr>
        <p:sp>
          <p:nvSpPr>
            <p:cNvPr id="6" name="Oval 5">
              <a:extLst>
                <a:ext uri="{FF2B5EF4-FFF2-40B4-BE49-F238E27FC236}">
                  <a16:creationId xmlns:a16="http://schemas.microsoft.com/office/drawing/2014/main" id="{662FD4CA-A069-4396-A399-8E05386FAA5A}"/>
                </a:ext>
              </a:extLst>
            </p:cNvPr>
            <p:cNvSpPr/>
            <p:nvPr/>
          </p:nvSpPr>
          <p:spPr>
            <a:xfrm>
              <a:off x="4010025" y="2090804"/>
              <a:ext cx="4171950" cy="2691632"/>
            </a:xfrm>
            <a:prstGeom prst="ellipse">
              <a:avLst/>
            </a:prstGeom>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Georgia" panose="02040502050405020303" pitchFamily="18" charset="0"/>
                </a:rPr>
                <a:t>Don’t follow the path of the wicked</a:t>
              </a:r>
            </a:p>
          </p:txBody>
        </p:sp>
        <p:cxnSp>
          <p:nvCxnSpPr>
            <p:cNvPr id="7" name="Straight Connector 6">
              <a:extLst>
                <a:ext uri="{FF2B5EF4-FFF2-40B4-BE49-F238E27FC236}">
                  <a16:creationId xmlns:a16="http://schemas.microsoft.com/office/drawing/2014/main" id="{23633632-EEE6-47C4-9516-F2A535194D82}"/>
                </a:ext>
              </a:extLst>
            </p:cNvPr>
            <p:cNvCxnSpPr/>
            <p:nvPr/>
          </p:nvCxnSpPr>
          <p:spPr>
            <a:xfrm>
              <a:off x="2705100" y="18288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1FB3A2-ACB0-480D-A097-475B7FA2C6D9}"/>
                </a:ext>
              </a:extLst>
            </p:cNvPr>
            <p:cNvCxnSpPr/>
            <p:nvPr/>
          </p:nvCxnSpPr>
          <p:spPr>
            <a:xfrm>
              <a:off x="2705100" y="5105400"/>
              <a:ext cx="6781800"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C91D478-8A15-49A6-BD65-07E500777F8C}"/>
                </a:ext>
              </a:extLst>
            </p:cNvPr>
            <p:cNvCxnSpPr/>
            <p:nvPr/>
          </p:nvCxnSpPr>
          <p:spPr>
            <a:xfrm>
              <a:off x="27051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97F76B-2BAE-4085-9493-FAF3E944D44C}"/>
                </a:ext>
              </a:extLst>
            </p:cNvPr>
            <p:cNvCxnSpPr/>
            <p:nvPr/>
          </p:nvCxnSpPr>
          <p:spPr>
            <a:xfrm>
              <a:off x="9486900" y="1828800"/>
              <a:ext cx="0" cy="327660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67EFA480-769C-4F0F-BE08-9FA1812887BA}"/>
              </a:ext>
            </a:extLst>
          </p:cNvPr>
          <p:cNvSpPr/>
          <p:nvPr/>
        </p:nvSpPr>
        <p:spPr>
          <a:xfrm>
            <a:off x="913795" y="5377765"/>
            <a:ext cx="4212051" cy="954107"/>
          </a:xfrm>
          <a:prstGeom prst="rect">
            <a:avLst/>
          </a:prstGeom>
        </p:spPr>
        <p:txBody>
          <a:bodyPr wrap="square">
            <a:spAutoFit/>
          </a:bodyPr>
          <a:lstStyle/>
          <a:p>
            <a:pPr algn="ctr"/>
            <a:r>
              <a:rPr lang="en-US" sz="2800" dirty="0">
                <a:latin typeface="Georgia" panose="02040502050405020303" pitchFamily="18" charset="0"/>
              </a:rPr>
              <a:t>Don’t eat with wicked people.</a:t>
            </a:r>
          </a:p>
        </p:txBody>
      </p:sp>
      <p:sp>
        <p:nvSpPr>
          <p:cNvPr id="3" name="Arrow: Curved Up 2">
            <a:extLst>
              <a:ext uri="{FF2B5EF4-FFF2-40B4-BE49-F238E27FC236}">
                <a16:creationId xmlns:a16="http://schemas.microsoft.com/office/drawing/2014/main" id="{710BAE8B-4A1F-47BA-95A2-05C29218A667}"/>
              </a:ext>
            </a:extLst>
          </p:cNvPr>
          <p:cNvSpPr/>
          <p:nvPr/>
        </p:nvSpPr>
        <p:spPr>
          <a:xfrm>
            <a:off x="5125846" y="5982572"/>
            <a:ext cx="1652716" cy="677088"/>
          </a:xfrm>
          <a:prstGeom prst="curved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Text&#10;&#10;Description automatically generated">
            <a:extLst>
              <a:ext uri="{FF2B5EF4-FFF2-40B4-BE49-F238E27FC236}">
                <a16:creationId xmlns:a16="http://schemas.microsoft.com/office/drawing/2014/main" id="{37A0B911-4B52-4347-B55C-F9ECB50CF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598" y="1580050"/>
            <a:ext cx="2814579" cy="3643752"/>
          </a:xfrm>
          <a:prstGeom prst="roundRect">
            <a:avLst>
              <a:gd name="adj" fmla="val 4041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6089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ss, sheep, outdoor, field&#10;&#10;Description automatically generated">
            <a:extLst>
              <a:ext uri="{FF2B5EF4-FFF2-40B4-BE49-F238E27FC236}">
                <a16:creationId xmlns:a16="http://schemas.microsoft.com/office/drawing/2014/main" id="{3CEFDDD6-C04E-40D0-A51E-A28E485D7924}"/>
              </a:ext>
            </a:extLst>
          </p:cNvPr>
          <p:cNvPicPr>
            <a:picLocks noChangeAspect="1"/>
          </p:cNvPicPr>
          <p:nvPr/>
        </p:nvPicPr>
        <p:blipFill rotWithShape="1">
          <a:blip r:embed="rId3"/>
          <a:srcRect l="20865" t="29167" r="18575" b="12153"/>
          <a:stretch/>
        </p:blipFill>
        <p:spPr>
          <a:xfrm>
            <a:off x="418051" y="1517892"/>
            <a:ext cx="731501" cy="513399"/>
          </a:xfrm>
          <a:prstGeom prst="rect">
            <a:avLst/>
          </a:prstGeom>
        </p:spPr>
      </p:pic>
      <p:pic>
        <p:nvPicPr>
          <p:cNvPr id="5" name="Picture 2" descr="A picture containing grass, sheep, outdoor, field&#10;&#10;Description automatically generated">
            <a:extLst>
              <a:ext uri="{FF2B5EF4-FFF2-40B4-BE49-F238E27FC236}">
                <a16:creationId xmlns:a16="http://schemas.microsoft.com/office/drawing/2014/main" id="{4FA40D04-4350-4E73-B248-37C04781F08D}"/>
              </a:ext>
            </a:extLst>
          </p:cNvPr>
          <p:cNvPicPr>
            <a:picLocks noChangeAspect="1"/>
          </p:cNvPicPr>
          <p:nvPr/>
        </p:nvPicPr>
        <p:blipFill rotWithShape="1">
          <a:blip r:embed="rId3"/>
          <a:srcRect l="20865" t="29167" r="18575" b="12153"/>
          <a:stretch/>
        </p:blipFill>
        <p:spPr>
          <a:xfrm>
            <a:off x="487959" y="357415"/>
            <a:ext cx="731501" cy="513399"/>
          </a:xfrm>
          <a:prstGeom prst="rect">
            <a:avLst/>
          </a:prstGeom>
        </p:spPr>
      </p:pic>
      <p:pic>
        <p:nvPicPr>
          <p:cNvPr id="6" name="Picture 2" descr="A picture containing grass, sheep, outdoor, field&#10;&#10;Description automatically generated">
            <a:extLst>
              <a:ext uri="{FF2B5EF4-FFF2-40B4-BE49-F238E27FC236}">
                <a16:creationId xmlns:a16="http://schemas.microsoft.com/office/drawing/2014/main" id="{553CF1EC-F388-4FB5-A010-7117056C0988}"/>
              </a:ext>
            </a:extLst>
          </p:cNvPr>
          <p:cNvPicPr>
            <a:picLocks noChangeAspect="1"/>
          </p:cNvPicPr>
          <p:nvPr/>
        </p:nvPicPr>
        <p:blipFill rotWithShape="1">
          <a:blip r:embed="rId3"/>
          <a:srcRect l="20865" t="29167" r="18575" b="12153"/>
          <a:stretch/>
        </p:blipFill>
        <p:spPr>
          <a:xfrm>
            <a:off x="1886125" y="755892"/>
            <a:ext cx="731501" cy="513399"/>
          </a:xfrm>
          <a:prstGeom prst="rect">
            <a:avLst/>
          </a:prstGeom>
        </p:spPr>
      </p:pic>
      <p:pic>
        <p:nvPicPr>
          <p:cNvPr id="7" name="Picture 2" descr="A picture containing grass, sheep, outdoor, field&#10;&#10;Description automatically generated">
            <a:extLst>
              <a:ext uri="{FF2B5EF4-FFF2-40B4-BE49-F238E27FC236}">
                <a16:creationId xmlns:a16="http://schemas.microsoft.com/office/drawing/2014/main" id="{A1248DFA-5A7E-441D-A16C-0C82FAA18F1E}"/>
              </a:ext>
            </a:extLst>
          </p:cNvPr>
          <p:cNvPicPr>
            <a:picLocks noChangeAspect="1"/>
          </p:cNvPicPr>
          <p:nvPr/>
        </p:nvPicPr>
        <p:blipFill rotWithShape="1">
          <a:blip r:embed="rId3"/>
          <a:srcRect l="20865" t="29167" r="18575" b="12153"/>
          <a:stretch/>
        </p:blipFill>
        <p:spPr>
          <a:xfrm>
            <a:off x="1326858" y="1713635"/>
            <a:ext cx="731501" cy="513399"/>
          </a:xfrm>
          <a:prstGeom prst="rect">
            <a:avLst/>
          </a:prstGeom>
        </p:spPr>
      </p:pic>
      <p:pic>
        <p:nvPicPr>
          <p:cNvPr id="8" name="Picture 2" descr="A picture containing grass, sheep, outdoor, field&#10;&#10;Description automatically generated">
            <a:extLst>
              <a:ext uri="{FF2B5EF4-FFF2-40B4-BE49-F238E27FC236}">
                <a16:creationId xmlns:a16="http://schemas.microsoft.com/office/drawing/2014/main" id="{BA7A929F-B5F3-4C67-B2A3-8A1A2A897504}"/>
              </a:ext>
            </a:extLst>
          </p:cNvPr>
          <p:cNvPicPr>
            <a:picLocks noChangeAspect="1"/>
          </p:cNvPicPr>
          <p:nvPr/>
        </p:nvPicPr>
        <p:blipFill rotWithShape="1">
          <a:blip r:embed="rId3"/>
          <a:srcRect l="20865" t="29167" r="18575" b="12153"/>
          <a:stretch/>
        </p:blipFill>
        <p:spPr>
          <a:xfrm>
            <a:off x="376106" y="3978663"/>
            <a:ext cx="731501" cy="513399"/>
          </a:xfrm>
          <a:prstGeom prst="rect">
            <a:avLst/>
          </a:prstGeom>
        </p:spPr>
      </p:pic>
      <p:pic>
        <p:nvPicPr>
          <p:cNvPr id="9" name="Picture 2" descr="A picture containing grass, sheep, outdoor, field&#10;&#10;Description automatically generated">
            <a:extLst>
              <a:ext uri="{FF2B5EF4-FFF2-40B4-BE49-F238E27FC236}">
                <a16:creationId xmlns:a16="http://schemas.microsoft.com/office/drawing/2014/main" id="{1F1FC4C9-D05D-4968-A5FB-05548C52A0AA}"/>
              </a:ext>
            </a:extLst>
          </p:cNvPr>
          <p:cNvPicPr>
            <a:picLocks noChangeAspect="1"/>
          </p:cNvPicPr>
          <p:nvPr/>
        </p:nvPicPr>
        <p:blipFill rotWithShape="1">
          <a:blip r:embed="rId3"/>
          <a:srcRect l="20865" t="29167" r="18575" b="12153"/>
          <a:stretch/>
        </p:blipFill>
        <p:spPr>
          <a:xfrm>
            <a:off x="2683078" y="224589"/>
            <a:ext cx="731501" cy="513399"/>
          </a:xfrm>
          <a:prstGeom prst="rect">
            <a:avLst/>
          </a:prstGeom>
        </p:spPr>
      </p:pic>
      <p:pic>
        <p:nvPicPr>
          <p:cNvPr id="10" name="Picture 2" descr="A picture containing grass, sheep, outdoor, field&#10;&#10;Description automatically generated">
            <a:extLst>
              <a:ext uri="{FF2B5EF4-FFF2-40B4-BE49-F238E27FC236}">
                <a16:creationId xmlns:a16="http://schemas.microsoft.com/office/drawing/2014/main" id="{DC9301D2-3EE3-4E28-BDC4-447B99BC0472}"/>
              </a:ext>
            </a:extLst>
          </p:cNvPr>
          <p:cNvPicPr>
            <a:picLocks noChangeAspect="1"/>
          </p:cNvPicPr>
          <p:nvPr/>
        </p:nvPicPr>
        <p:blipFill rotWithShape="1">
          <a:blip r:embed="rId3"/>
          <a:srcRect l="20865" t="29167" r="18575" b="12153"/>
          <a:stretch/>
        </p:blipFill>
        <p:spPr>
          <a:xfrm>
            <a:off x="3284290" y="1587800"/>
            <a:ext cx="731501" cy="513399"/>
          </a:xfrm>
          <a:prstGeom prst="rect">
            <a:avLst/>
          </a:prstGeom>
        </p:spPr>
      </p:pic>
      <p:pic>
        <p:nvPicPr>
          <p:cNvPr id="11" name="Picture 2" descr="A picture containing grass, sheep, outdoor, field&#10;&#10;Description automatically generated">
            <a:extLst>
              <a:ext uri="{FF2B5EF4-FFF2-40B4-BE49-F238E27FC236}">
                <a16:creationId xmlns:a16="http://schemas.microsoft.com/office/drawing/2014/main" id="{1CE9D8CB-8B9B-4940-A17C-CB3AB64B141B}"/>
              </a:ext>
            </a:extLst>
          </p:cNvPr>
          <p:cNvPicPr>
            <a:picLocks noChangeAspect="1"/>
          </p:cNvPicPr>
          <p:nvPr/>
        </p:nvPicPr>
        <p:blipFill rotWithShape="1">
          <a:blip r:embed="rId3"/>
          <a:srcRect l="20865" t="29167" r="18575" b="12153"/>
          <a:stretch/>
        </p:blipFill>
        <p:spPr>
          <a:xfrm>
            <a:off x="2025941" y="2846148"/>
            <a:ext cx="731501" cy="513399"/>
          </a:xfrm>
          <a:prstGeom prst="rect">
            <a:avLst/>
          </a:prstGeom>
        </p:spPr>
      </p:pic>
      <p:pic>
        <p:nvPicPr>
          <p:cNvPr id="12" name="Picture 2" descr="A picture containing grass, sheep, outdoor, field&#10;&#10;Description automatically generated">
            <a:extLst>
              <a:ext uri="{FF2B5EF4-FFF2-40B4-BE49-F238E27FC236}">
                <a16:creationId xmlns:a16="http://schemas.microsoft.com/office/drawing/2014/main" id="{BB71D225-E90F-42CA-B415-6E99592420DC}"/>
              </a:ext>
            </a:extLst>
          </p:cNvPr>
          <p:cNvPicPr>
            <a:picLocks noChangeAspect="1"/>
          </p:cNvPicPr>
          <p:nvPr/>
        </p:nvPicPr>
        <p:blipFill rotWithShape="1">
          <a:blip r:embed="rId3"/>
          <a:srcRect l="20865" t="29167" r="18575" b="12153"/>
          <a:stretch/>
        </p:blipFill>
        <p:spPr>
          <a:xfrm>
            <a:off x="5269684" y="616075"/>
            <a:ext cx="731501" cy="513399"/>
          </a:xfrm>
          <a:prstGeom prst="rect">
            <a:avLst/>
          </a:prstGeom>
        </p:spPr>
      </p:pic>
      <p:pic>
        <p:nvPicPr>
          <p:cNvPr id="13" name="Picture 2" descr="A picture containing grass, sheep, outdoor, field&#10;&#10;Description automatically generated">
            <a:extLst>
              <a:ext uri="{FF2B5EF4-FFF2-40B4-BE49-F238E27FC236}">
                <a16:creationId xmlns:a16="http://schemas.microsoft.com/office/drawing/2014/main" id="{6E296F21-E900-4034-A70C-060B95113DF9}"/>
              </a:ext>
            </a:extLst>
          </p:cNvPr>
          <p:cNvPicPr>
            <a:picLocks noChangeAspect="1"/>
          </p:cNvPicPr>
          <p:nvPr/>
        </p:nvPicPr>
        <p:blipFill rotWithShape="1">
          <a:blip r:embed="rId3"/>
          <a:srcRect l="20865" t="29167" r="18575" b="12153"/>
          <a:stretch/>
        </p:blipFill>
        <p:spPr>
          <a:xfrm>
            <a:off x="180363" y="2538552"/>
            <a:ext cx="731501" cy="513399"/>
          </a:xfrm>
          <a:prstGeom prst="rect">
            <a:avLst/>
          </a:prstGeom>
        </p:spPr>
      </p:pic>
      <p:pic>
        <p:nvPicPr>
          <p:cNvPr id="14" name="Picture 2" descr="A picture containing grass, sheep, outdoor, field&#10;&#10;Description automatically generated">
            <a:extLst>
              <a:ext uri="{FF2B5EF4-FFF2-40B4-BE49-F238E27FC236}">
                <a16:creationId xmlns:a16="http://schemas.microsoft.com/office/drawing/2014/main" id="{071F1057-56AE-47B5-96E6-54EA73DA7760}"/>
              </a:ext>
            </a:extLst>
          </p:cNvPr>
          <p:cNvPicPr>
            <a:picLocks noChangeAspect="1"/>
          </p:cNvPicPr>
          <p:nvPr/>
        </p:nvPicPr>
        <p:blipFill rotWithShape="1">
          <a:blip r:embed="rId3"/>
          <a:srcRect l="20865" t="29167" r="18575" b="12153"/>
          <a:stretch/>
        </p:blipFill>
        <p:spPr>
          <a:xfrm>
            <a:off x="2249647" y="1392057"/>
            <a:ext cx="731501" cy="513399"/>
          </a:xfrm>
          <a:prstGeom prst="rect">
            <a:avLst/>
          </a:prstGeom>
        </p:spPr>
      </p:pic>
      <p:pic>
        <p:nvPicPr>
          <p:cNvPr id="15" name="Picture 2" descr="A picture containing grass, sheep, outdoor, field&#10;&#10;Description automatically generated">
            <a:extLst>
              <a:ext uri="{FF2B5EF4-FFF2-40B4-BE49-F238E27FC236}">
                <a16:creationId xmlns:a16="http://schemas.microsoft.com/office/drawing/2014/main" id="{D552F681-76DF-4C6E-83F9-9813686FB352}"/>
              </a:ext>
            </a:extLst>
          </p:cNvPr>
          <p:cNvPicPr>
            <a:picLocks noChangeAspect="1"/>
          </p:cNvPicPr>
          <p:nvPr/>
        </p:nvPicPr>
        <p:blipFill rotWithShape="1">
          <a:blip r:embed="rId3"/>
          <a:srcRect l="20865" t="29167" r="18575" b="12153"/>
          <a:stretch/>
        </p:blipFill>
        <p:spPr>
          <a:xfrm>
            <a:off x="2221684" y="2077157"/>
            <a:ext cx="731501" cy="513399"/>
          </a:xfrm>
          <a:prstGeom prst="rect">
            <a:avLst/>
          </a:prstGeom>
        </p:spPr>
      </p:pic>
      <p:pic>
        <p:nvPicPr>
          <p:cNvPr id="16" name="Picture 2" descr="A picture containing grass, sheep, outdoor, field&#10;&#10;Description automatically generated">
            <a:extLst>
              <a:ext uri="{FF2B5EF4-FFF2-40B4-BE49-F238E27FC236}">
                <a16:creationId xmlns:a16="http://schemas.microsoft.com/office/drawing/2014/main" id="{2761BC6F-CE6C-4692-AE1F-99B871D49974}"/>
              </a:ext>
            </a:extLst>
          </p:cNvPr>
          <p:cNvPicPr>
            <a:picLocks noChangeAspect="1"/>
          </p:cNvPicPr>
          <p:nvPr/>
        </p:nvPicPr>
        <p:blipFill rotWithShape="1">
          <a:blip r:embed="rId3"/>
          <a:srcRect l="20865" t="29167" r="18575" b="12153"/>
          <a:stretch/>
        </p:blipFill>
        <p:spPr>
          <a:xfrm>
            <a:off x="2864838" y="1000569"/>
            <a:ext cx="731501" cy="513399"/>
          </a:xfrm>
          <a:prstGeom prst="rect">
            <a:avLst/>
          </a:prstGeom>
        </p:spPr>
      </p:pic>
      <p:pic>
        <p:nvPicPr>
          <p:cNvPr id="17" name="Picture 2" descr="A picture containing grass, sheep, outdoor, field&#10;&#10;Description automatically generated">
            <a:extLst>
              <a:ext uri="{FF2B5EF4-FFF2-40B4-BE49-F238E27FC236}">
                <a16:creationId xmlns:a16="http://schemas.microsoft.com/office/drawing/2014/main" id="{52B4159F-6F88-48BB-AC8A-0346B0309187}"/>
              </a:ext>
            </a:extLst>
          </p:cNvPr>
          <p:cNvPicPr>
            <a:picLocks noChangeAspect="1"/>
          </p:cNvPicPr>
          <p:nvPr/>
        </p:nvPicPr>
        <p:blipFill rotWithShape="1">
          <a:blip r:embed="rId3"/>
          <a:srcRect l="20865" t="29167" r="18575" b="12153"/>
          <a:stretch/>
        </p:blipFill>
        <p:spPr>
          <a:xfrm>
            <a:off x="3563922" y="2279891"/>
            <a:ext cx="731501" cy="513399"/>
          </a:xfrm>
          <a:prstGeom prst="rect">
            <a:avLst/>
          </a:prstGeom>
        </p:spPr>
      </p:pic>
      <p:pic>
        <p:nvPicPr>
          <p:cNvPr id="18" name="Picture 2" descr="A picture containing grass, sheep, outdoor, field&#10;&#10;Description automatically generated">
            <a:extLst>
              <a:ext uri="{FF2B5EF4-FFF2-40B4-BE49-F238E27FC236}">
                <a16:creationId xmlns:a16="http://schemas.microsoft.com/office/drawing/2014/main" id="{8E96F2B5-E5C0-4843-981D-329C9E531F09}"/>
              </a:ext>
            </a:extLst>
          </p:cNvPr>
          <p:cNvPicPr>
            <a:picLocks noChangeAspect="1"/>
          </p:cNvPicPr>
          <p:nvPr/>
        </p:nvPicPr>
        <p:blipFill rotWithShape="1">
          <a:blip r:embed="rId3"/>
          <a:srcRect l="20865" t="29167" r="18575" b="12153"/>
          <a:stretch/>
        </p:blipFill>
        <p:spPr>
          <a:xfrm>
            <a:off x="1103151" y="895707"/>
            <a:ext cx="731501" cy="513399"/>
          </a:xfrm>
          <a:prstGeom prst="rect">
            <a:avLst/>
          </a:prstGeom>
        </p:spPr>
      </p:pic>
      <p:pic>
        <p:nvPicPr>
          <p:cNvPr id="19" name="Picture 2" descr="A picture containing grass, sheep, outdoor, field&#10;&#10;Description automatically generated">
            <a:extLst>
              <a:ext uri="{FF2B5EF4-FFF2-40B4-BE49-F238E27FC236}">
                <a16:creationId xmlns:a16="http://schemas.microsoft.com/office/drawing/2014/main" id="{4E14ED56-0D9E-4690-8CAF-A79DA1F57CBD}"/>
              </a:ext>
            </a:extLst>
          </p:cNvPr>
          <p:cNvPicPr>
            <a:picLocks noChangeAspect="1"/>
          </p:cNvPicPr>
          <p:nvPr/>
        </p:nvPicPr>
        <p:blipFill rotWithShape="1">
          <a:blip r:embed="rId3"/>
          <a:srcRect l="20865" t="29167" r="18575" b="12153"/>
          <a:stretch/>
        </p:blipFill>
        <p:spPr>
          <a:xfrm>
            <a:off x="1732326" y="98753"/>
            <a:ext cx="731501" cy="513399"/>
          </a:xfrm>
          <a:prstGeom prst="rect">
            <a:avLst/>
          </a:prstGeom>
        </p:spPr>
      </p:pic>
      <p:pic>
        <p:nvPicPr>
          <p:cNvPr id="20" name="Picture 2" descr="A picture containing grass, sheep, outdoor, field&#10;&#10;Description automatically generated">
            <a:extLst>
              <a:ext uri="{FF2B5EF4-FFF2-40B4-BE49-F238E27FC236}">
                <a16:creationId xmlns:a16="http://schemas.microsoft.com/office/drawing/2014/main" id="{C8FB4F45-F4E4-452F-B610-F5F459046B8F}"/>
              </a:ext>
            </a:extLst>
          </p:cNvPr>
          <p:cNvPicPr>
            <a:picLocks noChangeAspect="1"/>
          </p:cNvPicPr>
          <p:nvPr/>
        </p:nvPicPr>
        <p:blipFill rotWithShape="1">
          <a:blip r:embed="rId3"/>
          <a:srcRect l="20865" t="29167" r="18575" b="12153"/>
          <a:stretch/>
        </p:blipFill>
        <p:spPr>
          <a:xfrm>
            <a:off x="2025940" y="3657083"/>
            <a:ext cx="731501" cy="513399"/>
          </a:xfrm>
          <a:prstGeom prst="rect">
            <a:avLst/>
          </a:prstGeom>
        </p:spPr>
      </p:pic>
      <p:pic>
        <p:nvPicPr>
          <p:cNvPr id="21" name="Picture 2" descr="A picture containing grass, sheep, outdoor, field&#10;&#10;Description automatically generated">
            <a:extLst>
              <a:ext uri="{FF2B5EF4-FFF2-40B4-BE49-F238E27FC236}">
                <a16:creationId xmlns:a16="http://schemas.microsoft.com/office/drawing/2014/main" id="{8FAEB7B8-D1C7-4692-8335-2EFF55FBA2A8}"/>
              </a:ext>
            </a:extLst>
          </p:cNvPr>
          <p:cNvPicPr>
            <a:picLocks noChangeAspect="1"/>
          </p:cNvPicPr>
          <p:nvPr/>
        </p:nvPicPr>
        <p:blipFill rotWithShape="1">
          <a:blip r:embed="rId3"/>
          <a:srcRect l="20865" t="29167" r="18575" b="12153"/>
          <a:stretch/>
        </p:blipFill>
        <p:spPr>
          <a:xfrm>
            <a:off x="2864840" y="2797212"/>
            <a:ext cx="731501" cy="513399"/>
          </a:xfrm>
          <a:prstGeom prst="rect">
            <a:avLst/>
          </a:prstGeom>
        </p:spPr>
      </p:pic>
      <p:pic>
        <p:nvPicPr>
          <p:cNvPr id="22" name="Picture 2" descr="A picture containing grass, sheep, outdoor, field&#10;&#10;Description automatically generated">
            <a:extLst>
              <a:ext uri="{FF2B5EF4-FFF2-40B4-BE49-F238E27FC236}">
                <a16:creationId xmlns:a16="http://schemas.microsoft.com/office/drawing/2014/main" id="{433679F4-9902-48BF-8ADD-3AAE7D1B7605}"/>
              </a:ext>
            </a:extLst>
          </p:cNvPr>
          <p:cNvPicPr>
            <a:picLocks noChangeAspect="1"/>
          </p:cNvPicPr>
          <p:nvPr/>
        </p:nvPicPr>
        <p:blipFill rotWithShape="1">
          <a:blip r:embed="rId3"/>
          <a:srcRect l="20865" t="29167" r="18575" b="12153"/>
          <a:stretch/>
        </p:blipFill>
        <p:spPr>
          <a:xfrm>
            <a:off x="10359004" y="1713633"/>
            <a:ext cx="731501" cy="513399"/>
          </a:xfrm>
          <a:prstGeom prst="rect">
            <a:avLst/>
          </a:prstGeom>
        </p:spPr>
      </p:pic>
      <p:pic>
        <p:nvPicPr>
          <p:cNvPr id="23" name="Picture 2" descr="A picture containing grass, sheep, outdoor, field&#10;&#10;Description automatically generated">
            <a:extLst>
              <a:ext uri="{FF2B5EF4-FFF2-40B4-BE49-F238E27FC236}">
                <a16:creationId xmlns:a16="http://schemas.microsoft.com/office/drawing/2014/main" id="{882EF57F-6580-4C0F-BE7F-58A57092D171}"/>
              </a:ext>
            </a:extLst>
          </p:cNvPr>
          <p:cNvPicPr>
            <a:picLocks noChangeAspect="1"/>
          </p:cNvPicPr>
          <p:nvPr/>
        </p:nvPicPr>
        <p:blipFill rotWithShape="1">
          <a:blip r:embed="rId3"/>
          <a:srcRect l="20865" t="29167" r="18575" b="12153"/>
          <a:stretch/>
        </p:blipFill>
        <p:spPr>
          <a:xfrm>
            <a:off x="4095225" y="3398423"/>
            <a:ext cx="731501" cy="513399"/>
          </a:xfrm>
          <a:prstGeom prst="rect">
            <a:avLst/>
          </a:prstGeom>
        </p:spPr>
      </p:pic>
      <p:pic>
        <p:nvPicPr>
          <p:cNvPr id="24" name="Picture 2" descr="A picture containing grass, sheep, outdoor, field&#10;&#10;Description automatically generated">
            <a:extLst>
              <a:ext uri="{FF2B5EF4-FFF2-40B4-BE49-F238E27FC236}">
                <a16:creationId xmlns:a16="http://schemas.microsoft.com/office/drawing/2014/main" id="{3D387954-C292-434C-94AB-47526B082716}"/>
              </a:ext>
            </a:extLst>
          </p:cNvPr>
          <p:cNvPicPr>
            <a:picLocks noChangeAspect="1"/>
          </p:cNvPicPr>
          <p:nvPr/>
        </p:nvPicPr>
        <p:blipFill rotWithShape="1">
          <a:blip r:embed="rId3"/>
          <a:srcRect l="20865" t="29167" r="18575" b="12153"/>
          <a:stretch/>
        </p:blipFill>
        <p:spPr>
          <a:xfrm>
            <a:off x="4067261" y="1000569"/>
            <a:ext cx="731501" cy="513399"/>
          </a:xfrm>
          <a:prstGeom prst="rect">
            <a:avLst/>
          </a:prstGeom>
        </p:spPr>
      </p:pic>
      <p:pic>
        <p:nvPicPr>
          <p:cNvPr id="25" name="Picture 2" descr="A picture containing grass, sheep, outdoor, field&#10;&#10;Description automatically generated">
            <a:extLst>
              <a:ext uri="{FF2B5EF4-FFF2-40B4-BE49-F238E27FC236}">
                <a16:creationId xmlns:a16="http://schemas.microsoft.com/office/drawing/2014/main" id="{D32E6BD9-5138-43A9-B40B-E5C5AB8C755D}"/>
              </a:ext>
            </a:extLst>
          </p:cNvPr>
          <p:cNvPicPr>
            <a:picLocks noChangeAspect="1"/>
          </p:cNvPicPr>
          <p:nvPr/>
        </p:nvPicPr>
        <p:blipFill rotWithShape="1">
          <a:blip r:embed="rId3"/>
          <a:srcRect l="20865" t="29167" r="18575" b="12153"/>
          <a:stretch/>
        </p:blipFill>
        <p:spPr>
          <a:xfrm>
            <a:off x="5018013" y="5355853"/>
            <a:ext cx="731501" cy="513399"/>
          </a:xfrm>
          <a:prstGeom prst="rect">
            <a:avLst/>
          </a:prstGeom>
        </p:spPr>
      </p:pic>
      <p:pic>
        <p:nvPicPr>
          <p:cNvPr id="26" name="Picture 2" descr="A picture containing grass, sheep, outdoor, field&#10;&#10;Description automatically generated">
            <a:extLst>
              <a:ext uri="{FF2B5EF4-FFF2-40B4-BE49-F238E27FC236}">
                <a16:creationId xmlns:a16="http://schemas.microsoft.com/office/drawing/2014/main" id="{A5FC7105-C631-4F4F-9D99-A509AD7121E6}"/>
              </a:ext>
            </a:extLst>
          </p:cNvPr>
          <p:cNvPicPr>
            <a:picLocks noChangeAspect="1"/>
          </p:cNvPicPr>
          <p:nvPr/>
        </p:nvPicPr>
        <p:blipFill rotWithShape="1">
          <a:blip r:embed="rId3"/>
          <a:srcRect l="20865" t="29167" r="18575" b="12153"/>
          <a:stretch/>
        </p:blipFill>
        <p:spPr>
          <a:xfrm>
            <a:off x="4598563" y="2098129"/>
            <a:ext cx="731501" cy="513399"/>
          </a:xfrm>
          <a:prstGeom prst="rect">
            <a:avLst/>
          </a:prstGeom>
        </p:spPr>
      </p:pic>
      <p:pic>
        <p:nvPicPr>
          <p:cNvPr id="27" name="Picture 2" descr="A picture containing grass, sheep, outdoor, field&#10;&#10;Description automatically generated">
            <a:extLst>
              <a:ext uri="{FF2B5EF4-FFF2-40B4-BE49-F238E27FC236}">
                <a16:creationId xmlns:a16="http://schemas.microsoft.com/office/drawing/2014/main" id="{FE93957C-27B7-4B5E-82FB-F2EA44DA12F6}"/>
              </a:ext>
            </a:extLst>
          </p:cNvPr>
          <p:cNvPicPr>
            <a:picLocks noChangeAspect="1"/>
          </p:cNvPicPr>
          <p:nvPr/>
        </p:nvPicPr>
        <p:blipFill rotWithShape="1">
          <a:blip r:embed="rId3"/>
          <a:srcRect l="20865" t="29167" r="18575" b="12153"/>
          <a:stretch/>
        </p:blipFill>
        <p:spPr>
          <a:xfrm>
            <a:off x="4374856" y="2776239"/>
            <a:ext cx="731501" cy="513399"/>
          </a:xfrm>
          <a:prstGeom prst="rect">
            <a:avLst/>
          </a:prstGeom>
        </p:spPr>
      </p:pic>
      <p:pic>
        <p:nvPicPr>
          <p:cNvPr id="28" name="Picture 2" descr="A picture containing grass, sheep, outdoor, field&#10;&#10;Description automatically generated">
            <a:extLst>
              <a:ext uri="{FF2B5EF4-FFF2-40B4-BE49-F238E27FC236}">
                <a16:creationId xmlns:a16="http://schemas.microsoft.com/office/drawing/2014/main" id="{2E84F9EA-A715-4729-AB99-B7CE14EE83B0}"/>
              </a:ext>
            </a:extLst>
          </p:cNvPr>
          <p:cNvPicPr>
            <a:picLocks noChangeAspect="1"/>
          </p:cNvPicPr>
          <p:nvPr/>
        </p:nvPicPr>
        <p:blipFill rotWithShape="1">
          <a:blip r:embed="rId3"/>
          <a:srcRect l="20865" t="29167" r="18575" b="12153"/>
          <a:stretch/>
        </p:blipFill>
        <p:spPr>
          <a:xfrm>
            <a:off x="6360251" y="6089891"/>
            <a:ext cx="731501" cy="513399"/>
          </a:xfrm>
          <a:prstGeom prst="rect">
            <a:avLst/>
          </a:prstGeom>
        </p:spPr>
      </p:pic>
      <p:pic>
        <p:nvPicPr>
          <p:cNvPr id="29" name="Picture 2" descr="A picture containing grass, sheep, outdoor, field&#10;&#10;Description automatically generated">
            <a:extLst>
              <a:ext uri="{FF2B5EF4-FFF2-40B4-BE49-F238E27FC236}">
                <a16:creationId xmlns:a16="http://schemas.microsoft.com/office/drawing/2014/main" id="{2DA94797-9632-4829-AF74-3687A1F74E2C}"/>
              </a:ext>
            </a:extLst>
          </p:cNvPr>
          <p:cNvPicPr>
            <a:picLocks noChangeAspect="1"/>
          </p:cNvPicPr>
          <p:nvPr/>
        </p:nvPicPr>
        <p:blipFill rotWithShape="1">
          <a:blip r:embed="rId3"/>
          <a:srcRect l="20865" t="29167" r="18575" b="12153"/>
          <a:stretch/>
        </p:blipFill>
        <p:spPr>
          <a:xfrm>
            <a:off x="5577278" y="2189009"/>
            <a:ext cx="731501" cy="513399"/>
          </a:xfrm>
          <a:prstGeom prst="rect">
            <a:avLst/>
          </a:prstGeom>
        </p:spPr>
      </p:pic>
      <p:pic>
        <p:nvPicPr>
          <p:cNvPr id="30" name="Picture 2" descr="A picture containing grass, sheep, outdoor, field&#10;&#10;Description automatically generated">
            <a:extLst>
              <a:ext uri="{FF2B5EF4-FFF2-40B4-BE49-F238E27FC236}">
                <a16:creationId xmlns:a16="http://schemas.microsoft.com/office/drawing/2014/main" id="{7021F682-E532-46D8-A0DE-970A66BAF79E}"/>
              </a:ext>
            </a:extLst>
          </p:cNvPr>
          <p:cNvPicPr>
            <a:picLocks noChangeAspect="1"/>
          </p:cNvPicPr>
          <p:nvPr/>
        </p:nvPicPr>
        <p:blipFill rotWithShape="1">
          <a:blip r:embed="rId3"/>
          <a:srcRect l="20865" t="29167" r="18575" b="12153"/>
          <a:stretch/>
        </p:blipFill>
        <p:spPr>
          <a:xfrm>
            <a:off x="4290967" y="357413"/>
            <a:ext cx="731501" cy="513399"/>
          </a:xfrm>
          <a:prstGeom prst="rect">
            <a:avLst/>
          </a:prstGeom>
        </p:spPr>
      </p:pic>
      <p:pic>
        <p:nvPicPr>
          <p:cNvPr id="31" name="Picture 2" descr="A picture containing grass, sheep, outdoor, field&#10;&#10;Description automatically generated">
            <a:extLst>
              <a:ext uri="{FF2B5EF4-FFF2-40B4-BE49-F238E27FC236}">
                <a16:creationId xmlns:a16="http://schemas.microsoft.com/office/drawing/2014/main" id="{671D07F8-F2AA-42CD-9324-57032E82227F}"/>
              </a:ext>
            </a:extLst>
          </p:cNvPr>
          <p:cNvPicPr>
            <a:picLocks noChangeAspect="1"/>
          </p:cNvPicPr>
          <p:nvPr/>
        </p:nvPicPr>
        <p:blipFill rotWithShape="1">
          <a:blip r:embed="rId3"/>
          <a:srcRect l="20865" t="29167" r="18575" b="12153"/>
          <a:stretch/>
        </p:blipFill>
        <p:spPr>
          <a:xfrm>
            <a:off x="5213756" y="3139762"/>
            <a:ext cx="731501" cy="513399"/>
          </a:xfrm>
          <a:prstGeom prst="rect">
            <a:avLst/>
          </a:prstGeom>
        </p:spPr>
      </p:pic>
      <p:pic>
        <p:nvPicPr>
          <p:cNvPr id="32" name="Picture 2" descr="A picture containing grass, sheep, outdoor, field&#10;&#10;Description automatically generated">
            <a:extLst>
              <a:ext uri="{FF2B5EF4-FFF2-40B4-BE49-F238E27FC236}">
                <a16:creationId xmlns:a16="http://schemas.microsoft.com/office/drawing/2014/main" id="{DAFDE5D0-7D77-48FB-9B14-7B681794450D}"/>
              </a:ext>
            </a:extLst>
          </p:cNvPr>
          <p:cNvPicPr>
            <a:picLocks noChangeAspect="1"/>
          </p:cNvPicPr>
          <p:nvPr/>
        </p:nvPicPr>
        <p:blipFill rotWithShape="1">
          <a:blip r:embed="rId3"/>
          <a:srcRect l="20865" t="29167" r="18575" b="12153"/>
          <a:stretch/>
        </p:blipFill>
        <p:spPr>
          <a:xfrm>
            <a:off x="5297646" y="1503909"/>
            <a:ext cx="731501" cy="513399"/>
          </a:xfrm>
          <a:prstGeom prst="rect">
            <a:avLst/>
          </a:prstGeom>
        </p:spPr>
      </p:pic>
      <p:pic>
        <p:nvPicPr>
          <p:cNvPr id="33" name="Picture 2" descr="A picture containing grass, sheep, outdoor, field&#10;&#10;Description automatically generated">
            <a:extLst>
              <a:ext uri="{FF2B5EF4-FFF2-40B4-BE49-F238E27FC236}">
                <a16:creationId xmlns:a16="http://schemas.microsoft.com/office/drawing/2014/main" id="{349A6E7C-93D8-4305-AB01-AAD85F2A437E}"/>
              </a:ext>
            </a:extLst>
          </p:cNvPr>
          <p:cNvPicPr>
            <a:picLocks noChangeAspect="1"/>
          </p:cNvPicPr>
          <p:nvPr/>
        </p:nvPicPr>
        <p:blipFill rotWithShape="1">
          <a:blip r:embed="rId3"/>
          <a:srcRect l="20865" t="29167" r="18575" b="12153"/>
          <a:stretch/>
        </p:blipFill>
        <p:spPr>
          <a:xfrm>
            <a:off x="5996728" y="2881101"/>
            <a:ext cx="731501" cy="513399"/>
          </a:xfrm>
          <a:prstGeom prst="rect">
            <a:avLst/>
          </a:prstGeom>
        </p:spPr>
      </p:pic>
      <p:pic>
        <p:nvPicPr>
          <p:cNvPr id="34" name="Picture 2" descr="A picture containing grass, sheep, outdoor, field&#10;&#10;Description automatically generated">
            <a:extLst>
              <a:ext uri="{FF2B5EF4-FFF2-40B4-BE49-F238E27FC236}">
                <a16:creationId xmlns:a16="http://schemas.microsoft.com/office/drawing/2014/main" id="{2555ADE9-55EC-46D0-8D37-8B4A497E5A0E}"/>
              </a:ext>
            </a:extLst>
          </p:cNvPr>
          <p:cNvPicPr>
            <a:picLocks noChangeAspect="1"/>
          </p:cNvPicPr>
          <p:nvPr/>
        </p:nvPicPr>
        <p:blipFill rotWithShape="1">
          <a:blip r:embed="rId3"/>
          <a:srcRect l="20865" t="29167" r="18575" b="12153"/>
          <a:stretch/>
        </p:blipFill>
        <p:spPr>
          <a:xfrm>
            <a:off x="6136545" y="811817"/>
            <a:ext cx="731501" cy="513399"/>
          </a:xfrm>
          <a:prstGeom prst="rect">
            <a:avLst/>
          </a:prstGeom>
        </p:spPr>
      </p:pic>
      <p:pic>
        <p:nvPicPr>
          <p:cNvPr id="35" name="Picture 2" descr="A picture containing grass, sheep, outdoor, field&#10;&#10;Description automatically generated">
            <a:extLst>
              <a:ext uri="{FF2B5EF4-FFF2-40B4-BE49-F238E27FC236}">
                <a16:creationId xmlns:a16="http://schemas.microsoft.com/office/drawing/2014/main" id="{00D1C3F2-7CA9-4321-B4FC-8EBAAC2D07EE}"/>
              </a:ext>
            </a:extLst>
          </p:cNvPr>
          <p:cNvPicPr>
            <a:picLocks noChangeAspect="1"/>
          </p:cNvPicPr>
          <p:nvPr/>
        </p:nvPicPr>
        <p:blipFill rotWithShape="1">
          <a:blip r:embed="rId3"/>
          <a:srcRect l="20865" t="29167" r="18575" b="12153"/>
          <a:stretch/>
        </p:blipFill>
        <p:spPr>
          <a:xfrm>
            <a:off x="6192471" y="1559835"/>
            <a:ext cx="731501" cy="513399"/>
          </a:xfrm>
          <a:prstGeom prst="rect">
            <a:avLst/>
          </a:prstGeom>
        </p:spPr>
      </p:pic>
      <p:pic>
        <p:nvPicPr>
          <p:cNvPr id="36" name="Picture 2" descr="A picture containing grass, sheep, outdoor, field&#10;&#10;Description automatically generated">
            <a:extLst>
              <a:ext uri="{FF2B5EF4-FFF2-40B4-BE49-F238E27FC236}">
                <a16:creationId xmlns:a16="http://schemas.microsoft.com/office/drawing/2014/main" id="{615522F8-B2F1-42F4-974E-B340DBBF2AFE}"/>
              </a:ext>
            </a:extLst>
          </p:cNvPr>
          <p:cNvPicPr>
            <a:picLocks noChangeAspect="1"/>
          </p:cNvPicPr>
          <p:nvPr/>
        </p:nvPicPr>
        <p:blipFill rotWithShape="1">
          <a:blip r:embed="rId3"/>
          <a:srcRect l="20865" t="29167" r="18575" b="12153"/>
          <a:stretch/>
        </p:blipFill>
        <p:spPr>
          <a:xfrm>
            <a:off x="10219186" y="5782294"/>
            <a:ext cx="731501" cy="513399"/>
          </a:xfrm>
          <a:prstGeom prst="rect">
            <a:avLst/>
          </a:prstGeom>
        </p:spPr>
      </p:pic>
      <p:pic>
        <p:nvPicPr>
          <p:cNvPr id="37" name="Picture 2" descr="A picture containing grass, sheep, outdoor, field&#10;&#10;Description automatically generated">
            <a:extLst>
              <a:ext uri="{FF2B5EF4-FFF2-40B4-BE49-F238E27FC236}">
                <a16:creationId xmlns:a16="http://schemas.microsoft.com/office/drawing/2014/main" id="{4D17A792-EB7B-4E67-98EF-5CD6DE8C3FAC}"/>
              </a:ext>
            </a:extLst>
          </p:cNvPr>
          <p:cNvPicPr>
            <a:picLocks noChangeAspect="1"/>
          </p:cNvPicPr>
          <p:nvPr/>
        </p:nvPicPr>
        <p:blipFill rotWithShape="1">
          <a:blip r:embed="rId3"/>
          <a:srcRect l="20865" t="29167" r="18575" b="12153"/>
          <a:stretch/>
        </p:blipFill>
        <p:spPr>
          <a:xfrm>
            <a:off x="7422857" y="1413028"/>
            <a:ext cx="731501" cy="513399"/>
          </a:xfrm>
          <a:prstGeom prst="rect">
            <a:avLst/>
          </a:prstGeom>
        </p:spPr>
      </p:pic>
      <p:pic>
        <p:nvPicPr>
          <p:cNvPr id="38" name="Picture 2" descr="A picture containing grass, sheep, outdoor, field&#10;&#10;Description automatically generated">
            <a:extLst>
              <a:ext uri="{FF2B5EF4-FFF2-40B4-BE49-F238E27FC236}">
                <a16:creationId xmlns:a16="http://schemas.microsoft.com/office/drawing/2014/main" id="{34B98A6A-3FE0-4FB5-8D1B-27D05991B69F}"/>
              </a:ext>
            </a:extLst>
          </p:cNvPr>
          <p:cNvPicPr>
            <a:picLocks noChangeAspect="1"/>
          </p:cNvPicPr>
          <p:nvPr/>
        </p:nvPicPr>
        <p:blipFill rotWithShape="1">
          <a:blip r:embed="rId3"/>
          <a:srcRect l="20865" t="29167" r="18575" b="12153"/>
          <a:stretch/>
        </p:blipFill>
        <p:spPr>
          <a:xfrm>
            <a:off x="6555995" y="2237946"/>
            <a:ext cx="731501" cy="513399"/>
          </a:xfrm>
          <a:prstGeom prst="rect">
            <a:avLst/>
          </a:prstGeom>
        </p:spPr>
      </p:pic>
      <p:pic>
        <p:nvPicPr>
          <p:cNvPr id="39" name="Picture 2" descr="A picture containing grass, sheep, outdoor, field&#10;&#10;Description automatically generated">
            <a:extLst>
              <a:ext uri="{FF2B5EF4-FFF2-40B4-BE49-F238E27FC236}">
                <a16:creationId xmlns:a16="http://schemas.microsoft.com/office/drawing/2014/main" id="{162AB1F8-7EC3-4FF7-9DBD-FCBA951EC050}"/>
              </a:ext>
            </a:extLst>
          </p:cNvPr>
          <p:cNvPicPr>
            <a:picLocks noChangeAspect="1"/>
          </p:cNvPicPr>
          <p:nvPr/>
        </p:nvPicPr>
        <p:blipFill rotWithShape="1">
          <a:blip r:embed="rId3"/>
          <a:srcRect l="20865" t="29167" r="18575" b="12153"/>
          <a:stretch/>
        </p:blipFill>
        <p:spPr>
          <a:xfrm>
            <a:off x="6863590" y="3363468"/>
            <a:ext cx="731501" cy="513399"/>
          </a:xfrm>
          <a:prstGeom prst="rect">
            <a:avLst/>
          </a:prstGeom>
        </p:spPr>
      </p:pic>
      <p:pic>
        <p:nvPicPr>
          <p:cNvPr id="40" name="Picture 2" descr="A picture containing grass, sheep, outdoor, field&#10;&#10;Description automatically generated">
            <a:extLst>
              <a:ext uri="{FF2B5EF4-FFF2-40B4-BE49-F238E27FC236}">
                <a16:creationId xmlns:a16="http://schemas.microsoft.com/office/drawing/2014/main" id="{11BDEA18-C16A-4803-B36A-CB5D0C2ADE8E}"/>
              </a:ext>
            </a:extLst>
          </p:cNvPr>
          <p:cNvPicPr>
            <a:picLocks noChangeAspect="1"/>
          </p:cNvPicPr>
          <p:nvPr/>
        </p:nvPicPr>
        <p:blipFill rotWithShape="1">
          <a:blip r:embed="rId3"/>
          <a:srcRect l="20865" t="29167" r="18575" b="12153"/>
          <a:stretch/>
        </p:blipFill>
        <p:spPr>
          <a:xfrm>
            <a:off x="7366930" y="2657395"/>
            <a:ext cx="731501" cy="513399"/>
          </a:xfrm>
          <a:prstGeom prst="rect">
            <a:avLst/>
          </a:prstGeom>
        </p:spPr>
      </p:pic>
      <p:pic>
        <p:nvPicPr>
          <p:cNvPr id="41" name="Picture 2" descr="A picture containing grass, sheep, outdoor, field&#10;&#10;Description automatically generated">
            <a:extLst>
              <a:ext uri="{FF2B5EF4-FFF2-40B4-BE49-F238E27FC236}">
                <a16:creationId xmlns:a16="http://schemas.microsoft.com/office/drawing/2014/main" id="{850FCF8E-677B-4E50-8BDF-019917B6137E}"/>
              </a:ext>
            </a:extLst>
          </p:cNvPr>
          <p:cNvPicPr>
            <a:picLocks noChangeAspect="1"/>
          </p:cNvPicPr>
          <p:nvPr/>
        </p:nvPicPr>
        <p:blipFill rotWithShape="1">
          <a:blip r:embed="rId3"/>
          <a:srcRect l="20865" t="29167" r="18575" b="12153"/>
          <a:stretch/>
        </p:blipFill>
        <p:spPr>
          <a:xfrm>
            <a:off x="8233792" y="1154367"/>
            <a:ext cx="731501" cy="513399"/>
          </a:xfrm>
          <a:prstGeom prst="rect">
            <a:avLst/>
          </a:prstGeom>
        </p:spPr>
      </p:pic>
      <p:pic>
        <p:nvPicPr>
          <p:cNvPr id="42" name="Picture 2" descr="A picture containing grass, sheep, outdoor, field&#10;&#10;Description automatically generated">
            <a:extLst>
              <a:ext uri="{FF2B5EF4-FFF2-40B4-BE49-F238E27FC236}">
                <a16:creationId xmlns:a16="http://schemas.microsoft.com/office/drawing/2014/main" id="{B4AE2A72-109A-45B7-A358-F8F9637153F6}"/>
              </a:ext>
            </a:extLst>
          </p:cNvPr>
          <p:cNvPicPr>
            <a:picLocks noChangeAspect="1"/>
          </p:cNvPicPr>
          <p:nvPr/>
        </p:nvPicPr>
        <p:blipFill rotWithShape="1">
          <a:blip r:embed="rId3"/>
          <a:srcRect l="20865" t="29167" r="18575" b="12153"/>
          <a:stretch/>
        </p:blipFill>
        <p:spPr>
          <a:xfrm>
            <a:off x="7730453" y="553157"/>
            <a:ext cx="731501" cy="513399"/>
          </a:xfrm>
          <a:prstGeom prst="rect">
            <a:avLst/>
          </a:prstGeom>
        </p:spPr>
      </p:pic>
      <p:pic>
        <p:nvPicPr>
          <p:cNvPr id="43" name="Picture 2" descr="A picture containing grass, sheep, outdoor, field&#10;&#10;Description automatically generated">
            <a:extLst>
              <a:ext uri="{FF2B5EF4-FFF2-40B4-BE49-F238E27FC236}">
                <a16:creationId xmlns:a16="http://schemas.microsoft.com/office/drawing/2014/main" id="{6D029AF0-19C3-405C-82DC-C69EFC03CEF0}"/>
              </a:ext>
            </a:extLst>
          </p:cNvPr>
          <p:cNvPicPr>
            <a:picLocks noChangeAspect="1"/>
          </p:cNvPicPr>
          <p:nvPr/>
        </p:nvPicPr>
        <p:blipFill rotWithShape="1">
          <a:blip r:embed="rId3"/>
          <a:srcRect l="20865" t="29167" r="18575" b="12153"/>
          <a:stretch/>
        </p:blipFill>
        <p:spPr>
          <a:xfrm>
            <a:off x="7786380" y="3482312"/>
            <a:ext cx="731501" cy="513399"/>
          </a:xfrm>
          <a:prstGeom prst="rect">
            <a:avLst/>
          </a:prstGeom>
        </p:spPr>
      </p:pic>
      <p:pic>
        <p:nvPicPr>
          <p:cNvPr id="44" name="Picture 2" descr="A picture containing grass, sheep, outdoor, field&#10;&#10;Description automatically generated">
            <a:extLst>
              <a:ext uri="{FF2B5EF4-FFF2-40B4-BE49-F238E27FC236}">
                <a16:creationId xmlns:a16="http://schemas.microsoft.com/office/drawing/2014/main" id="{32CFE809-9018-4D12-963B-D644CC286B07}"/>
              </a:ext>
            </a:extLst>
          </p:cNvPr>
          <p:cNvPicPr>
            <a:picLocks noChangeAspect="1"/>
          </p:cNvPicPr>
          <p:nvPr/>
        </p:nvPicPr>
        <p:blipFill rotWithShape="1">
          <a:blip r:embed="rId3"/>
          <a:srcRect l="20865" t="29167" r="18575" b="12153"/>
          <a:stretch/>
        </p:blipFill>
        <p:spPr>
          <a:xfrm>
            <a:off x="6919517" y="755890"/>
            <a:ext cx="731501" cy="513399"/>
          </a:xfrm>
          <a:prstGeom prst="rect">
            <a:avLst/>
          </a:prstGeom>
        </p:spPr>
      </p:pic>
      <p:pic>
        <p:nvPicPr>
          <p:cNvPr id="45" name="Picture 2" descr="A picture containing grass, sheep, outdoor, field&#10;&#10;Description automatically generated">
            <a:extLst>
              <a:ext uri="{FF2B5EF4-FFF2-40B4-BE49-F238E27FC236}">
                <a16:creationId xmlns:a16="http://schemas.microsoft.com/office/drawing/2014/main" id="{F623332C-DC97-430A-8F5E-7CBEF85ADE10}"/>
              </a:ext>
            </a:extLst>
          </p:cNvPr>
          <p:cNvPicPr>
            <a:picLocks noChangeAspect="1"/>
          </p:cNvPicPr>
          <p:nvPr/>
        </p:nvPicPr>
        <p:blipFill rotWithShape="1">
          <a:blip r:embed="rId3"/>
          <a:srcRect l="20865" t="29167" r="18575" b="12153"/>
          <a:stretch/>
        </p:blipFill>
        <p:spPr>
          <a:xfrm>
            <a:off x="11002159" y="2356789"/>
            <a:ext cx="731501" cy="513399"/>
          </a:xfrm>
          <a:prstGeom prst="rect">
            <a:avLst/>
          </a:prstGeom>
        </p:spPr>
      </p:pic>
      <p:pic>
        <p:nvPicPr>
          <p:cNvPr id="46" name="Picture 2" descr="A picture containing grass, sheep, outdoor, field&#10;&#10;Description automatically generated">
            <a:extLst>
              <a:ext uri="{FF2B5EF4-FFF2-40B4-BE49-F238E27FC236}">
                <a16:creationId xmlns:a16="http://schemas.microsoft.com/office/drawing/2014/main" id="{93A9A5EA-A665-4388-9EAE-96AB494DD349}"/>
              </a:ext>
            </a:extLst>
          </p:cNvPr>
          <p:cNvPicPr>
            <a:picLocks noChangeAspect="1"/>
          </p:cNvPicPr>
          <p:nvPr/>
        </p:nvPicPr>
        <p:blipFill rotWithShape="1">
          <a:blip r:embed="rId3"/>
          <a:srcRect l="20865" t="29167" r="18575" b="12153"/>
          <a:stretch/>
        </p:blipFill>
        <p:spPr>
          <a:xfrm>
            <a:off x="8010086" y="1930349"/>
            <a:ext cx="731501" cy="513399"/>
          </a:xfrm>
          <a:prstGeom prst="rect">
            <a:avLst/>
          </a:prstGeom>
        </p:spPr>
      </p:pic>
      <p:pic>
        <p:nvPicPr>
          <p:cNvPr id="47" name="Picture 2" descr="A picture containing grass, sheep, outdoor, field&#10;&#10;Description automatically generated">
            <a:extLst>
              <a:ext uri="{FF2B5EF4-FFF2-40B4-BE49-F238E27FC236}">
                <a16:creationId xmlns:a16="http://schemas.microsoft.com/office/drawing/2014/main" id="{66F45DB4-D388-4B60-A06C-281F50511511}"/>
              </a:ext>
            </a:extLst>
          </p:cNvPr>
          <p:cNvPicPr>
            <a:picLocks noChangeAspect="1"/>
          </p:cNvPicPr>
          <p:nvPr/>
        </p:nvPicPr>
        <p:blipFill rotWithShape="1">
          <a:blip r:embed="rId3"/>
          <a:srcRect l="20865" t="29167" r="18575" b="12153"/>
          <a:stretch/>
        </p:blipFill>
        <p:spPr>
          <a:xfrm>
            <a:off x="10638636" y="4076532"/>
            <a:ext cx="731501" cy="513399"/>
          </a:xfrm>
          <a:prstGeom prst="rect">
            <a:avLst/>
          </a:prstGeom>
        </p:spPr>
      </p:pic>
      <p:pic>
        <p:nvPicPr>
          <p:cNvPr id="48" name="Picture 2" descr="A picture containing grass, sheep, outdoor, field&#10;&#10;Description automatically generated">
            <a:extLst>
              <a:ext uri="{FF2B5EF4-FFF2-40B4-BE49-F238E27FC236}">
                <a16:creationId xmlns:a16="http://schemas.microsoft.com/office/drawing/2014/main" id="{EA1A7FD4-4C25-4322-B5ED-BE62C1AAF42B}"/>
              </a:ext>
            </a:extLst>
          </p:cNvPr>
          <p:cNvPicPr>
            <a:picLocks noChangeAspect="1"/>
          </p:cNvPicPr>
          <p:nvPr/>
        </p:nvPicPr>
        <p:blipFill rotWithShape="1">
          <a:blip r:embed="rId3"/>
          <a:srcRect l="20865" t="29167" r="18575" b="12153"/>
          <a:stretch/>
        </p:blipFill>
        <p:spPr>
          <a:xfrm>
            <a:off x="11086049" y="1000569"/>
            <a:ext cx="731501" cy="513399"/>
          </a:xfrm>
          <a:prstGeom prst="rect">
            <a:avLst/>
          </a:prstGeom>
        </p:spPr>
      </p:pic>
      <p:pic>
        <p:nvPicPr>
          <p:cNvPr id="49" name="Picture 2" descr="A picture containing grass, sheep, outdoor, field&#10;&#10;Description automatically generated">
            <a:extLst>
              <a:ext uri="{FF2B5EF4-FFF2-40B4-BE49-F238E27FC236}">
                <a16:creationId xmlns:a16="http://schemas.microsoft.com/office/drawing/2014/main" id="{6AB54ED0-3F46-4427-937A-BF7E3764840F}"/>
              </a:ext>
            </a:extLst>
          </p:cNvPr>
          <p:cNvPicPr>
            <a:picLocks noChangeAspect="1"/>
          </p:cNvPicPr>
          <p:nvPr/>
        </p:nvPicPr>
        <p:blipFill rotWithShape="1">
          <a:blip r:embed="rId3"/>
          <a:srcRect l="20865" t="29167" r="18575" b="12153"/>
          <a:stretch/>
        </p:blipFill>
        <p:spPr>
          <a:xfrm>
            <a:off x="8429535" y="2538550"/>
            <a:ext cx="731501" cy="513399"/>
          </a:xfrm>
          <a:prstGeom prst="rect">
            <a:avLst/>
          </a:prstGeom>
        </p:spPr>
      </p:pic>
      <p:pic>
        <p:nvPicPr>
          <p:cNvPr id="50" name="Picture 2" descr="A picture containing grass, sheep, outdoor, field&#10;&#10;Description automatically generated">
            <a:extLst>
              <a:ext uri="{FF2B5EF4-FFF2-40B4-BE49-F238E27FC236}">
                <a16:creationId xmlns:a16="http://schemas.microsoft.com/office/drawing/2014/main" id="{68B75CBE-009C-4EF3-A5CB-79ADB5F984D7}"/>
              </a:ext>
            </a:extLst>
          </p:cNvPr>
          <p:cNvPicPr>
            <a:picLocks noChangeAspect="1"/>
          </p:cNvPicPr>
          <p:nvPr/>
        </p:nvPicPr>
        <p:blipFill rotWithShape="1">
          <a:blip r:embed="rId3"/>
          <a:srcRect l="20865" t="29167" r="18575" b="12153"/>
          <a:stretch/>
        </p:blipFill>
        <p:spPr>
          <a:xfrm>
            <a:off x="9044728" y="441303"/>
            <a:ext cx="731501" cy="513399"/>
          </a:xfrm>
          <a:prstGeom prst="rect">
            <a:avLst/>
          </a:prstGeom>
        </p:spPr>
      </p:pic>
      <p:pic>
        <p:nvPicPr>
          <p:cNvPr id="51" name="Picture 2" descr="A picture containing grass, sheep, outdoor, field&#10;&#10;Description automatically generated">
            <a:extLst>
              <a:ext uri="{FF2B5EF4-FFF2-40B4-BE49-F238E27FC236}">
                <a16:creationId xmlns:a16="http://schemas.microsoft.com/office/drawing/2014/main" id="{59FECFA7-683C-4C58-A052-D5769797C2F3}"/>
              </a:ext>
            </a:extLst>
          </p:cNvPr>
          <p:cNvPicPr>
            <a:picLocks noChangeAspect="1"/>
          </p:cNvPicPr>
          <p:nvPr/>
        </p:nvPicPr>
        <p:blipFill rotWithShape="1">
          <a:blip r:embed="rId3"/>
          <a:srcRect l="20865" t="29167" r="18575" b="12153"/>
          <a:stretch/>
        </p:blipFill>
        <p:spPr>
          <a:xfrm>
            <a:off x="9310379" y="2363780"/>
            <a:ext cx="731501" cy="513399"/>
          </a:xfrm>
          <a:prstGeom prst="rect">
            <a:avLst/>
          </a:prstGeom>
        </p:spPr>
      </p:pic>
      <p:pic>
        <p:nvPicPr>
          <p:cNvPr id="52" name="Picture 2" descr="A picture containing grass, sheep, outdoor, field&#10;&#10;Description automatically generated">
            <a:extLst>
              <a:ext uri="{FF2B5EF4-FFF2-40B4-BE49-F238E27FC236}">
                <a16:creationId xmlns:a16="http://schemas.microsoft.com/office/drawing/2014/main" id="{99F1FA2D-632C-48C0-93A7-BE3FEFA1484C}"/>
              </a:ext>
            </a:extLst>
          </p:cNvPr>
          <p:cNvPicPr>
            <a:picLocks noChangeAspect="1"/>
          </p:cNvPicPr>
          <p:nvPr/>
        </p:nvPicPr>
        <p:blipFill rotWithShape="1">
          <a:blip r:embed="rId3"/>
          <a:srcRect l="20865" t="29167" r="18575" b="12153"/>
          <a:stretch/>
        </p:blipFill>
        <p:spPr>
          <a:xfrm>
            <a:off x="10037425" y="616074"/>
            <a:ext cx="731501" cy="513399"/>
          </a:xfrm>
          <a:prstGeom prst="rect">
            <a:avLst/>
          </a:prstGeom>
        </p:spPr>
      </p:pic>
      <p:pic>
        <p:nvPicPr>
          <p:cNvPr id="53" name="Picture 2" descr="A picture containing grass, sheep, outdoor, field&#10;&#10;Description automatically generated">
            <a:extLst>
              <a:ext uri="{FF2B5EF4-FFF2-40B4-BE49-F238E27FC236}">
                <a16:creationId xmlns:a16="http://schemas.microsoft.com/office/drawing/2014/main" id="{2CAF368F-4CD2-4504-81E7-AFE8A74406D1}"/>
              </a:ext>
            </a:extLst>
          </p:cNvPr>
          <p:cNvPicPr>
            <a:picLocks noChangeAspect="1"/>
          </p:cNvPicPr>
          <p:nvPr/>
        </p:nvPicPr>
        <p:blipFill rotWithShape="1">
          <a:blip r:embed="rId3"/>
          <a:srcRect l="20865" t="29167" r="18575" b="12153"/>
          <a:stretch/>
        </p:blipFill>
        <p:spPr>
          <a:xfrm>
            <a:off x="10219186" y="3055871"/>
            <a:ext cx="731501" cy="513399"/>
          </a:xfrm>
          <a:prstGeom prst="rect">
            <a:avLst/>
          </a:prstGeom>
        </p:spPr>
      </p:pic>
      <p:pic>
        <p:nvPicPr>
          <p:cNvPr id="54" name="Picture 2" descr="A picture containing grass, sheep, outdoor, field&#10;&#10;Description automatically generated">
            <a:extLst>
              <a:ext uri="{FF2B5EF4-FFF2-40B4-BE49-F238E27FC236}">
                <a16:creationId xmlns:a16="http://schemas.microsoft.com/office/drawing/2014/main" id="{D37DF19B-4EDF-425A-AADA-4F0203827A47}"/>
              </a:ext>
            </a:extLst>
          </p:cNvPr>
          <p:cNvPicPr>
            <a:picLocks noChangeAspect="1"/>
          </p:cNvPicPr>
          <p:nvPr/>
        </p:nvPicPr>
        <p:blipFill rotWithShape="1">
          <a:blip r:embed="rId3"/>
          <a:srcRect l="20865" t="29167" r="18575" b="12153"/>
          <a:stretch/>
        </p:blipFill>
        <p:spPr>
          <a:xfrm>
            <a:off x="963334" y="3503285"/>
            <a:ext cx="731501" cy="513399"/>
          </a:xfrm>
          <a:prstGeom prst="rect">
            <a:avLst/>
          </a:prstGeom>
        </p:spPr>
      </p:pic>
      <p:pic>
        <p:nvPicPr>
          <p:cNvPr id="55" name="Picture 2" descr="A picture containing grass, sheep, outdoor, field&#10;&#10;Description automatically generated">
            <a:extLst>
              <a:ext uri="{FF2B5EF4-FFF2-40B4-BE49-F238E27FC236}">
                <a16:creationId xmlns:a16="http://schemas.microsoft.com/office/drawing/2014/main" id="{FB6B9774-EE3B-498B-873B-8047A409CFF6}"/>
              </a:ext>
            </a:extLst>
          </p:cNvPr>
          <p:cNvPicPr>
            <a:picLocks noChangeAspect="1"/>
          </p:cNvPicPr>
          <p:nvPr/>
        </p:nvPicPr>
        <p:blipFill rotWithShape="1">
          <a:blip r:embed="rId3"/>
          <a:srcRect l="20865" t="29167" r="18575" b="12153"/>
          <a:stretch/>
        </p:blipFill>
        <p:spPr>
          <a:xfrm>
            <a:off x="4934122" y="6040954"/>
            <a:ext cx="731501" cy="513399"/>
          </a:xfrm>
          <a:prstGeom prst="rect">
            <a:avLst/>
          </a:prstGeom>
        </p:spPr>
      </p:pic>
      <p:pic>
        <p:nvPicPr>
          <p:cNvPr id="56" name="Picture 2" descr="A picture containing grass, sheep, outdoor, field&#10;&#10;Description automatically generated">
            <a:extLst>
              <a:ext uri="{FF2B5EF4-FFF2-40B4-BE49-F238E27FC236}">
                <a16:creationId xmlns:a16="http://schemas.microsoft.com/office/drawing/2014/main" id="{391509F1-5304-4048-B001-DD1E3DD07C36}"/>
              </a:ext>
            </a:extLst>
          </p:cNvPr>
          <p:cNvPicPr>
            <a:picLocks noChangeAspect="1"/>
          </p:cNvPicPr>
          <p:nvPr/>
        </p:nvPicPr>
        <p:blipFill rotWithShape="1">
          <a:blip r:embed="rId3"/>
          <a:srcRect l="20865" t="29167" r="18575" b="12153"/>
          <a:stretch/>
        </p:blipFill>
        <p:spPr>
          <a:xfrm>
            <a:off x="96471" y="3279578"/>
            <a:ext cx="731501" cy="513399"/>
          </a:xfrm>
          <a:prstGeom prst="rect">
            <a:avLst/>
          </a:prstGeom>
        </p:spPr>
      </p:pic>
      <p:pic>
        <p:nvPicPr>
          <p:cNvPr id="57" name="Picture 2" descr="A picture containing grass, sheep, outdoor, field&#10;&#10;Description automatically generated">
            <a:extLst>
              <a:ext uri="{FF2B5EF4-FFF2-40B4-BE49-F238E27FC236}">
                <a16:creationId xmlns:a16="http://schemas.microsoft.com/office/drawing/2014/main" id="{1D396F91-F888-445B-8D49-B7BBB215FF12}"/>
              </a:ext>
            </a:extLst>
          </p:cNvPr>
          <p:cNvPicPr>
            <a:picLocks noChangeAspect="1"/>
          </p:cNvPicPr>
          <p:nvPr/>
        </p:nvPicPr>
        <p:blipFill rotWithShape="1">
          <a:blip r:embed="rId3"/>
          <a:srcRect l="20865" t="29167" r="18575" b="12153"/>
          <a:stretch/>
        </p:blipFill>
        <p:spPr>
          <a:xfrm>
            <a:off x="1466673" y="4237321"/>
            <a:ext cx="731501" cy="513399"/>
          </a:xfrm>
          <a:prstGeom prst="rect">
            <a:avLst/>
          </a:prstGeom>
        </p:spPr>
      </p:pic>
      <p:pic>
        <p:nvPicPr>
          <p:cNvPr id="58" name="Picture 2" descr="A picture containing grass, sheep, outdoor, field&#10;&#10;Description automatically generated">
            <a:extLst>
              <a:ext uri="{FF2B5EF4-FFF2-40B4-BE49-F238E27FC236}">
                <a16:creationId xmlns:a16="http://schemas.microsoft.com/office/drawing/2014/main" id="{5CD55044-EF5E-4445-9A28-1CE949604E44}"/>
              </a:ext>
            </a:extLst>
          </p:cNvPr>
          <p:cNvPicPr>
            <a:picLocks noChangeAspect="1"/>
          </p:cNvPicPr>
          <p:nvPr/>
        </p:nvPicPr>
        <p:blipFill rotWithShape="1">
          <a:blip r:embed="rId3"/>
          <a:srcRect l="20865" t="29167" r="18575" b="12153"/>
          <a:stretch/>
        </p:blipFill>
        <p:spPr>
          <a:xfrm>
            <a:off x="1215003" y="2678367"/>
            <a:ext cx="731501" cy="513399"/>
          </a:xfrm>
          <a:prstGeom prst="rect">
            <a:avLst/>
          </a:prstGeom>
        </p:spPr>
      </p:pic>
      <p:pic>
        <p:nvPicPr>
          <p:cNvPr id="59" name="Picture 2" descr="A picture containing grass, sheep, outdoor, field&#10;&#10;Description automatically generated">
            <a:extLst>
              <a:ext uri="{FF2B5EF4-FFF2-40B4-BE49-F238E27FC236}">
                <a16:creationId xmlns:a16="http://schemas.microsoft.com/office/drawing/2014/main" id="{EE582D23-7BF4-4AA4-A6FF-F98E16E1443C}"/>
              </a:ext>
            </a:extLst>
          </p:cNvPr>
          <p:cNvPicPr>
            <a:picLocks noChangeAspect="1"/>
          </p:cNvPicPr>
          <p:nvPr/>
        </p:nvPicPr>
        <p:blipFill rotWithShape="1">
          <a:blip r:embed="rId3"/>
          <a:srcRect l="20865" t="29167" r="18575" b="12153"/>
          <a:stretch/>
        </p:blipFill>
        <p:spPr>
          <a:xfrm>
            <a:off x="2864837" y="5174091"/>
            <a:ext cx="731501" cy="513399"/>
          </a:xfrm>
          <a:prstGeom prst="rect">
            <a:avLst/>
          </a:prstGeom>
        </p:spPr>
      </p:pic>
      <p:pic>
        <p:nvPicPr>
          <p:cNvPr id="60" name="Picture 2" descr="A picture containing grass, sheep, outdoor, field&#10;&#10;Description automatically generated">
            <a:extLst>
              <a:ext uri="{FF2B5EF4-FFF2-40B4-BE49-F238E27FC236}">
                <a16:creationId xmlns:a16="http://schemas.microsoft.com/office/drawing/2014/main" id="{B4CC6336-9404-48B0-999F-E3583AF3E828}"/>
              </a:ext>
            </a:extLst>
          </p:cNvPr>
          <p:cNvPicPr>
            <a:picLocks noChangeAspect="1"/>
          </p:cNvPicPr>
          <p:nvPr/>
        </p:nvPicPr>
        <p:blipFill rotWithShape="1">
          <a:blip r:embed="rId3"/>
          <a:srcRect l="20865" t="29167" r="18575" b="12153"/>
          <a:stretch/>
        </p:blipFill>
        <p:spPr>
          <a:xfrm>
            <a:off x="54526" y="4593854"/>
            <a:ext cx="731501" cy="513399"/>
          </a:xfrm>
          <a:prstGeom prst="rect">
            <a:avLst/>
          </a:prstGeom>
        </p:spPr>
      </p:pic>
      <p:pic>
        <p:nvPicPr>
          <p:cNvPr id="61" name="Picture 2" descr="A picture containing grass, sheep, outdoor, field&#10;&#10;Description automatically generated">
            <a:extLst>
              <a:ext uri="{FF2B5EF4-FFF2-40B4-BE49-F238E27FC236}">
                <a16:creationId xmlns:a16="http://schemas.microsoft.com/office/drawing/2014/main" id="{5FF7AFBE-6AEC-4E98-AA62-95C9036FCAC6}"/>
              </a:ext>
            </a:extLst>
          </p:cNvPr>
          <p:cNvPicPr>
            <a:picLocks noChangeAspect="1"/>
          </p:cNvPicPr>
          <p:nvPr/>
        </p:nvPicPr>
        <p:blipFill rotWithShape="1">
          <a:blip r:embed="rId3"/>
          <a:srcRect l="20865" t="29167" r="18575" b="12153"/>
          <a:stretch/>
        </p:blipFill>
        <p:spPr>
          <a:xfrm>
            <a:off x="2221682" y="5572569"/>
            <a:ext cx="731501" cy="513399"/>
          </a:xfrm>
          <a:prstGeom prst="rect">
            <a:avLst/>
          </a:prstGeom>
        </p:spPr>
      </p:pic>
      <p:pic>
        <p:nvPicPr>
          <p:cNvPr id="62" name="Picture 2" descr="A picture containing grass, sheep, outdoor, field&#10;&#10;Description automatically generated">
            <a:extLst>
              <a:ext uri="{FF2B5EF4-FFF2-40B4-BE49-F238E27FC236}">
                <a16:creationId xmlns:a16="http://schemas.microsoft.com/office/drawing/2014/main" id="{213686B0-E14B-420F-A8A8-D973D0D4D2FE}"/>
              </a:ext>
            </a:extLst>
          </p:cNvPr>
          <p:cNvPicPr>
            <a:picLocks noChangeAspect="1"/>
          </p:cNvPicPr>
          <p:nvPr/>
        </p:nvPicPr>
        <p:blipFill rotWithShape="1">
          <a:blip r:embed="rId3"/>
          <a:srcRect l="20865" t="29167" r="18575" b="12153"/>
          <a:stretch/>
        </p:blipFill>
        <p:spPr>
          <a:xfrm>
            <a:off x="1047224" y="6040955"/>
            <a:ext cx="731501" cy="513399"/>
          </a:xfrm>
          <a:prstGeom prst="rect">
            <a:avLst/>
          </a:prstGeom>
        </p:spPr>
      </p:pic>
      <p:pic>
        <p:nvPicPr>
          <p:cNvPr id="63" name="Picture 2" descr="A picture containing grass, sheep, outdoor, field&#10;&#10;Description automatically generated">
            <a:extLst>
              <a:ext uri="{FF2B5EF4-FFF2-40B4-BE49-F238E27FC236}">
                <a16:creationId xmlns:a16="http://schemas.microsoft.com/office/drawing/2014/main" id="{2799FE73-60B1-4D3C-996B-182595BB434E}"/>
              </a:ext>
            </a:extLst>
          </p:cNvPr>
          <p:cNvPicPr>
            <a:picLocks noChangeAspect="1"/>
          </p:cNvPicPr>
          <p:nvPr/>
        </p:nvPicPr>
        <p:blipFill rotWithShape="1">
          <a:blip r:embed="rId3"/>
          <a:srcRect l="20865" t="29167" r="18575" b="12153"/>
          <a:stretch/>
        </p:blipFill>
        <p:spPr>
          <a:xfrm>
            <a:off x="3647810" y="5216036"/>
            <a:ext cx="731501" cy="513399"/>
          </a:xfrm>
          <a:prstGeom prst="rect">
            <a:avLst/>
          </a:prstGeom>
        </p:spPr>
      </p:pic>
      <p:pic>
        <p:nvPicPr>
          <p:cNvPr id="64" name="Picture 2" descr="A picture containing grass, sheep, outdoor, field&#10;&#10;Description automatically generated">
            <a:extLst>
              <a:ext uri="{FF2B5EF4-FFF2-40B4-BE49-F238E27FC236}">
                <a16:creationId xmlns:a16="http://schemas.microsoft.com/office/drawing/2014/main" id="{B36C51B4-22B3-4621-A2CD-A698FB3D6DC8}"/>
              </a:ext>
            </a:extLst>
          </p:cNvPr>
          <p:cNvPicPr>
            <a:picLocks noChangeAspect="1"/>
          </p:cNvPicPr>
          <p:nvPr/>
        </p:nvPicPr>
        <p:blipFill rotWithShape="1">
          <a:blip r:embed="rId3"/>
          <a:srcRect l="20865" t="29167" r="18575" b="12153"/>
          <a:stretch/>
        </p:blipFill>
        <p:spPr>
          <a:xfrm>
            <a:off x="3228361" y="3482312"/>
            <a:ext cx="731501" cy="513399"/>
          </a:xfrm>
          <a:prstGeom prst="rect">
            <a:avLst/>
          </a:prstGeom>
        </p:spPr>
      </p:pic>
      <p:pic>
        <p:nvPicPr>
          <p:cNvPr id="65" name="Picture 2" descr="A picture containing grass, sheep, outdoor, field&#10;&#10;Description automatically generated">
            <a:extLst>
              <a:ext uri="{FF2B5EF4-FFF2-40B4-BE49-F238E27FC236}">
                <a16:creationId xmlns:a16="http://schemas.microsoft.com/office/drawing/2014/main" id="{31CBFB86-B0AB-4CCD-801F-A7462E11251E}"/>
              </a:ext>
            </a:extLst>
          </p:cNvPr>
          <p:cNvPicPr>
            <a:picLocks noChangeAspect="1"/>
          </p:cNvPicPr>
          <p:nvPr/>
        </p:nvPicPr>
        <p:blipFill rotWithShape="1">
          <a:blip r:embed="rId3"/>
          <a:srcRect l="20865" t="29167" r="18575" b="12153"/>
          <a:stretch/>
        </p:blipFill>
        <p:spPr>
          <a:xfrm>
            <a:off x="2864838" y="4139449"/>
            <a:ext cx="731501" cy="513399"/>
          </a:xfrm>
          <a:prstGeom prst="rect">
            <a:avLst/>
          </a:prstGeom>
        </p:spPr>
      </p:pic>
      <p:pic>
        <p:nvPicPr>
          <p:cNvPr id="66" name="Picture 2" descr="A picture containing grass, sheep, outdoor, field&#10;&#10;Description automatically generated">
            <a:extLst>
              <a:ext uri="{FF2B5EF4-FFF2-40B4-BE49-F238E27FC236}">
                <a16:creationId xmlns:a16="http://schemas.microsoft.com/office/drawing/2014/main" id="{FA03B9A8-F935-4430-8217-862C0FD2F127}"/>
              </a:ext>
            </a:extLst>
          </p:cNvPr>
          <p:cNvPicPr>
            <a:picLocks noChangeAspect="1"/>
          </p:cNvPicPr>
          <p:nvPr/>
        </p:nvPicPr>
        <p:blipFill rotWithShape="1">
          <a:blip r:embed="rId3"/>
          <a:srcRect l="20865" t="29167" r="18575" b="12153"/>
          <a:stretch/>
        </p:blipFill>
        <p:spPr>
          <a:xfrm>
            <a:off x="3871517" y="4419082"/>
            <a:ext cx="731501" cy="513399"/>
          </a:xfrm>
          <a:prstGeom prst="rect">
            <a:avLst/>
          </a:prstGeom>
        </p:spPr>
      </p:pic>
      <p:pic>
        <p:nvPicPr>
          <p:cNvPr id="67" name="Picture 2" descr="A picture containing grass, sheep, outdoor, field&#10;&#10;Description automatically generated">
            <a:extLst>
              <a:ext uri="{FF2B5EF4-FFF2-40B4-BE49-F238E27FC236}">
                <a16:creationId xmlns:a16="http://schemas.microsoft.com/office/drawing/2014/main" id="{5D649B3B-D668-420B-A187-550F19D0D73B}"/>
              </a:ext>
            </a:extLst>
          </p:cNvPr>
          <p:cNvPicPr>
            <a:picLocks noChangeAspect="1"/>
          </p:cNvPicPr>
          <p:nvPr/>
        </p:nvPicPr>
        <p:blipFill rotWithShape="1">
          <a:blip r:embed="rId3"/>
          <a:srcRect l="20865" t="29167" r="18575" b="12153"/>
          <a:stretch/>
        </p:blipFill>
        <p:spPr>
          <a:xfrm>
            <a:off x="2137792" y="4754642"/>
            <a:ext cx="731501" cy="513399"/>
          </a:xfrm>
          <a:prstGeom prst="rect">
            <a:avLst/>
          </a:prstGeom>
        </p:spPr>
      </p:pic>
      <p:pic>
        <p:nvPicPr>
          <p:cNvPr id="68" name="Picture 2" descr="A picture containing grass, sheep, outdoor, field&#10;&#10;Description automatically generated">
            <a:extLst>
              <a:ext uri="{FF2B5EF4-FFF2-40B4-BE49-F238E27FC236}">
                <a16:creationId xmlns:a16="http://schemas.microsoft.com/office/drawing/2014/main" id="{ACD9D9C2-3665-4889-B7CE-5C7DF24E2375}"/>
              </a:ext>
            </a:extLst>
          </p:cNvPr>
          <p:cNvPicPr>
            <a:picLocks noChangeAspect="1"/>
          </p:cNvPicPr>
          <p:nvPr/>
        </p:nvPicPr>
        <p:blipFill rotWithShape="1">
          <a:blip r:embed="rId3"/>
          <a:srcRect l="20865" t="29167" r="18575" b="12153"/>
          <a:stretch/>
        </p:blipFill>
        <p:spPr>
          <a:xfrm>
            <a:off x="3046600" y="5950073"/>
            <a:ext cx="731501" cy="513399"/>
          </a:xfrm>
          <a:prstGeom prst="rect">
            <a:avLst/>
          </a:prstGeom>
        </p:spPr>
      </p:pic>
      <p:pic>
        <p:nvPicPr>
          <p:cNvPr id="69" name="Picture 2" descr="A picture containing grass, sheep, outdoor, field&#10;&#10;Description automatically generated">
            <a:extLst>
              <a:ext uri="{FF2B5EF4-FFF2-40B4-BE49-F238E27FC236}">
                <a16:creationId xmlns:a16="http://schemas.microsoft.com/office/drawing/2014/main" id="{7434037B-EEB7-4756-993C-2DB46AEB728C}"/>
              </a:ext>
            </a:extLst>
          </p:cNvPr>
          <p:cNvPicPr>
            <a:picLocks noChangeAspect="1"/>
          </p:cNvPicPr>
          <p:nvPr/>
        </p:nvPicPr>
        <p:blipFill rotWithShape="1">
          <a:blip r:embed="rId3"/>
          <a:srcRect l="20865" t="29167" r="18575" b="12153"/>
          <a:stretch/>
        </p:blipFill>
        <p:spPr>
          <a:xfrm>
            <a:off x="1298893" y="5174091"/>
            <a:ext cx="731501" cy="513399"/>
          </a:xfrm>
          <a:prstGeom prst="rect">
            <a:avLst/>
          </a:prstGeom>
        </p:spPr>
      </p:pic>
      <p:pic>
        <p:nvPicPr>
          <p:cNvPr id="70" name="Picture 2" descr="A picture containing grass, sheep, outdoor, field&#10;&#10;Description automatically generated">
            <a:extLst>
              <a:ext uri="{FF2B5EF4-FFF2-40B4-BE49-F238E27FC236}">
                <a16:creationId xmlns:a16="http://schemas.microsoft.com/office/drawing/2014/main" id="{3F8DF121-2D5C-44ED-8513-608F02326D14}"/>
              </a:ext>
            </a:extLst>
          </p:cNvPr>
          <p:cNvPicPr>
            <a:picLocks noChangeAspect="1"/>
          </p:cNvPicPr>
          <p:nvPr/>
        </p:nvPicPr>
        <p:blipFill rotWithShape="1">
          <a:blip r:embed="rId3"/>
          <a:srcRect l="20865" t="29167" r="18575" b="12153"/>
          <a:stretch/>
        </p:blipFill>
        <p:spPr>
          <a:xfrm>
            <a:off x="459994" y="5355853"/>
            <a:ext cx="731501" cy="513399"/>
          </a:xfrm>
          <a:prstGeom prst="rect">
            <a:avLst/>
          </a:prstGeom>
        </p:spPr>
      </p:pic>
      <p:pic>
        <p:nvPicPr>
          <p:cNvPr id="71" name="Picture 2" descr="A picture containing grass, sheep, outdoor, field&#10;&#10;Description automatically generated">
            <a:extLst>
              <a:ext uri="{FF2B5EF4-FFF2-40B4-BE49-F238E27FC236}">
                <a16:creationId xmlns:a16="http://schemas.microsoft.com/office/drawing/2014/main" id="{A9C304C5-D245-4AF5-814C-1B5446A208F9}"/>
              </a:ext>
            </a:extLst>
          </p:cNvPr>
          <p:cNvPicPr>
            <a:picLocks noChangeAspect="1"/>
          </p:cNvPicPr>
          <p:nvPr/>
        </p:nvPicPr>
        <p:blipFill rotWithShape="1">
          <a:blip r:embed="rId3"/>
          <a:srcRect l="20865" t="29167" r="18575" b="12153"/>
          <a:stretch/>
        </p:blipFill>
        <p:spPr>
          <a:xfrm>
            <a:off x="180360" y="6089889"/>
            <a:ext cx="731501" cy="513399"/>
          </a:xfrm>
          <a:prstGeom prst="rect">
            <a:avLst/>
          </a:prstGeom>
        </p:spPr>
      </p:pic>
      <p:pic>
        <p:nvPicPr>
          <p:cNvPr id="72" name="Picture 2" descr="A picture containing grass, sheep, outdoor, field&#10;&#10;Description automatically generated">
            <a:extLst>
              <a:ext uri="{FF2B5EF4-FFF2-40B4-BE49-F238E27FC236}">
                <a16:creationId xmlns:a16="http://schemas.microsoft.com/office/drawing/2014/main" id="{7B9873DA-E5AD-4806-A720-F5C65184668D}"/>
              </a:ext>
            </a:extLst>
          </p:cNvPr>
          <p:cNvPicPr>
            <a:picLocks noChangeAspect="1"/>
          </p:cNvPicPr>
          <p:nvPr/>
        </p:nvPicPr>
        <p:blipFill rotWithShape="1">
          <a:blip r:embed="rId3"/>
          <a:srcRect l="20865" t="29167" r="18575" b="12153"/>
          <a:stretch/>
        </p:blipFill>
        <p:spPr>
          <a:xfrm>
            <a:off x="4402820" y="4020605"/>
            <a:ext cx="731501" cy="513399"/>
          </a:xfrm>
          <a:prstGeom prst="rect">
            <a:avLst/>
          </a:prstGeom>
        </p:spPr>
      </p:pic>
      <p:pic>
        <p:nvPicPr>
          <p:cNvPr id="73" name="Picture 2" descr="A picture containing grass, sheep, outdoor, field&#10;&#10;Description automatically generated">
            <a:extLst>
              <a:ext uri="{FF2B5EF4-FFF2-40B4-BE49-F238E27FC236}">
                <a16:creationId xmlns:a16="http://schemas.microsoft.com/office/drawing/2014/main" id="{F451DEB0-9C9F-4EF9-9B49-97A19C661BED}"/>
              </a:ext>
            </a:extLst>
          </p:cNvPr>
          <p:cNvPicPr>
            <a:picLocks noChangeAspect="1"/>
          </p:cNvPicPr>
          <p:nvPr/>
        </p:nvPicPr>
        <p:blipFill rotWithShape="1">
          <a:blip r:embed="rId3"/>
          <a:srcRect l="20865" t="29167" r="18575" b="12153"/>
          <a:stretch/>
        </p:blipFill>
        <p:spPr>
          <a:xfrm>
            <a:off x="9380287" y="1413027"/>
            <a:ext cx="731501" cy="513399"/>
          </a:xfrm>
          <a:prstGeom prst="rect">
            <a:avLst/>
          </a:prstGeom>
        </p:spPr>
      </p:pic>
      <p:pic>
        <p:nvPicPr>
          <p:cNvPr id="74" name="Picture 2" descr="A picture containing grass, sheep, outdoor, field&#10;&#10;Description automatically generated">
            <a:extLst>
              <a:ext uri="{FF2B5EF4-FFF2-40B4-BE49-F238E27FC236}">
                <a16:creationId xmlns:a16="http://schemas.microsoft.com/office/drawing/2014/main" id="{3544EFB9-1310-4DA3-AFE0-036D1C12DDB9}"/>
              </a:ext>
            </a:extLst>
          </p:cNvPr>
          <p:cNvPicPr>
            <a:picLocks noChangeAspect="1"/>
          </p:cNvPicPr>
          <p:nvPr/>
        </p:nvPicPr>
        <p:blipFill rotWithShape="1">
          <a:blip r:embed="rId3"/>
          <a:srcRect l="20865" t="29167" r="18575" b="12153"/>
          <a:stretch/>
        </p:blipFill>
        <p:spPr>
          <a:xfrm>
            <a:off x="5157829" y="3838844"/>
            <a:ext cx="731501" cy="513399"/>
          </a:xfrm>
          <a:prstGeom prst="rect">
            <a:avLst/>
          </a:prstGeom>
        </p:spPr>
      </p:pic>
      <p:pic>
        <p:nvPicPr>
          <p:cNvPr id="75" name="Picture 2" descr="A picture containing grass, sheep, outdoor, field&#10;&#10;Description automatically generated">
            <a:extLst>
              <a:ext uri="{FF2B5EF4-FFF2-40B4-BE49-F238E27FC236}">
                <a16:creationId xmlns:a16="http://schemas.microsoft.com/office/drawing/2014/main" id="{484FDA2B-A5A0-4871-B99F-BE3B0BD8896F}"/>
              </a:ext>
            </a:extLst>
          </p:cNvPr>
          <p:cNvPicPr>
            <a:picLocks noChangeAspect="1"/>
          </p:cNvPicPr>
          <p:nvPr/>
        </p:nvPicPr>
        <p:blipFill rotWithShape="1">
          <a:blip r:embed="rId3"/>
          <a:srcRect l="20865" t="29167" r="18575" b="12153"/>
          <a:stretch/>
        </p:blipFill>
        <p:spPr>
          <a:xfrm>
            <a:off x="6136544" y="3880788"/>
            <a:ext cx="731501" cy="513399"/>
          </a:xfrm>
          <a:prstGeom prst="rect">
            <a:avLst/>
          </a:prstGeom>
        </p:spPr>
      </p:pic>
      <p:pic>
        <p:nvPicPr>
          <p:cNvPr id="76" name="Picture 2" descr="A picture containing grass, sheep, outdoor, field&#10;&#10;Description automatically generated">
            <a:extLst>
              <a:ext uri="{FF2B5EF4-FFF2-40B4-BE49-F238E27FC236}">
                <a16:creationId xmlns:a16="http://schemas.microsoft.com/office/drawing/2014/main" id="{8E9CE647-C5F9-4FCB-A153-D3D34752521C}"/>
              </a:ext>
            </a:extLst>
          </p:cNvPr>
          <p:cNvPicPr>
            <a:picLocks noChangeAspect="1"/>
          </p:cNvPicPr>
          <p:nvPr/>
        </p:nvPicPr>
        <p:blipFill rotWithShape="1">
          <a:blip r:embed="rId3"/>
          <a:srcRect l="20865" t="29167" r="18575" b="12153"/>
          <a:stretch/>
        </p:blipFill>
        <p:spPr>
          <a:xfrm>
            <a:off x="5773022" y="4698716"/>
            <a:ext cx="731501" cy="513399"/>
          </a:xfrm>
          <a:prstGeom prst="rect">
            <a:avLst/>
          </a:prstGeom>
        </p:spPr>
      </p:pic>
      <p:pic>
        <p:nvPicPr>
          <p:cNvPr id="77" name="Picture 2" descr="A picture containing grass, sheep, outdoor, field&#10;&#10;Description automatically generated">
            <a:extLst>
              <a:ext uri="{FF2B5EF4-FFF2-40B4-BE49-F238E27FC236}">
                <a16:creationId xmlns:a16="http://schemas.microsoft.com/office/drawing/2014/main" id="{D6D46078-6821-4789-8921-3D7F1212501D}"/>
              </a:ext>
            </a:extLst>
          </p:cNvPr>
          <p:cNvPicPr>
            <a:picLocks noChangeAspect="1"/>
          </p:cNvPicPr>
          <p:nvPr/>
        </p:nvPicPr>
        <p:blipFill rotWithShape="1">
          <a:blip r:embed="rId3"/>
          <a:srcRect l="20865" t="29167" r="18575" b="12153"/>
          <a:stretch/>
        </p:blipFill>
        <p:spPr>
          <a:xfrm>
            <a:off x="10275113" y="5013302"/>
            <a:ext cx="731501" cy="513399"/>
          </a:xfrm>
          <a:prstGeom prst="rect">
            <a:avLst/>
          </a:prstGeom>
        </p:spPr>
      </p:pic>
      <p:pic>
        <p:nvPicPr>
          <p:cNvPr id="78" name="Picture 2" descr="A picture containing grass, sheep, outdoor, field&#10;&#10;Description automatically generated">
            <a:extLst>
              <a:ext uri="{FF2B5EF4-FFF2-40B4-BE49-F238E27FC236}">
                <a16:creationId xmlns:a16="http://schemas.microsoft.com/office/drawing/2014/main" id="{5F3EDF27-80F1-4C41-863D-6EFD2ECDA6E8}"/>
              </a:ext>
            </a:extLst>
          </p:cNvPr>
          <p:cNvPicPr>
            <a:picLocks noChangeAspect="1"/>
          </p:cNvPicPr>
          <p:nvPr/>
        </p:nvPicPr>
        <p:blipFill rotWithShape="1">
          <a:blip r:embed="rId3"/>
          <a:srcRect l="20865" t="29167" r="18575" b="12153"/>
          <a:stretch/>
        </p:blipFill>
        <p:spPr>
          <a:xfrm>
            <a:off x="8373609" y="35835"/>
            <a:ext cx="731501" cy="513399"/>
          </a:xfrm>
          <a:prstGeom prst="rect">
            <a:avLst/>
          </a:prstGeom>
        </p:spPr>
      </p:pic>
      <p:pic>
        <p:nvPicPr>
          <p:cNvPr id="79" name="Picture 2" descr="A picture containing grass, sheep, outdoor, field&#10;&#10;Description automatically generated">
            <a:extLst>
              <a:ext uri="{FF2B5EF4-FFF2-40B4-BE49-F238E27FC236}">
                <a16:creationId xmlns:a16="http://schemas.microsoft.com/office/drawing/2014/main" id="{C80F2CA5-0F30-4DB2-B955-13731CBF32AC}"/>
              </a:ext>
            </a:extLst>
          </p:cNvPr>
          <p:cNvPicPr>
            <a:picLocks noChangeAspect="1"/>
          </p:cNvPicPr>
          <p:nvPr/>
        </p:nvPicPr>
        <p:blipFill rotWithShape="1">
          <a:blip r:embed="rId3"/>
          <a:srcRect l="20865" t="29167" r="18575" b="12153"/>
          <a:stretch/>
        </p:blipFill>
        <p:spPr>
          <a:xfrm>
            <a:off x="6779700" y="4614825"/>
            <a:ext cx="731501" cy="513399"/>
          </a:xfrm>
          <a:prstGeom prst="rect">
            <a:avLst/>
          </a:prstGeom>
        </p:spPr>
      </p:pic>
      <p:pic>
        <p:nvPicPr>
          <p:cNvPr id="80" name="Picture 2" descr="A picture containing grass, sheep, outdoor, field&#10;&#10;Description automatically generated">
            <a:extLst>
              <a:ext uri="{FF2B5EF4-FFF2-40B4-BE49-F238E27FC236}">
                <a16:creationId xmlns:a16="http://schemas.microsoft.com/office/drawing/2014/main" id="{9F0081C8-B579-433B-BA0A-6E5CCC1677F1}"/>
              </a:ext>
            </a:extLst>
          </p:cNvPr>
          <p:cNvPicPr>
            <a:picLocks noChangeAspect="1"/>
          </p:cNvPicPr>
          <p:nvPr/>
        </p:nvPicPr>
        <p:blipFill rotWithShape="1">
          <a:blip r:embed="rId3"/>
          <a:srcRect l="20865" t="29167" r="18575" b="12153"/>
          <a:stretch/>
        </p:blipFill>
        <p:spPr>
          <a:xfrm>
            <a:off x="5996728" y="5453725"/>
            <a:ext cx="731501" cy="513399"/>
          </a:xfrm>
          <a:prstGeom prst="rect">
            <a:avLst/>
          </a:prstGeom>
        </p:spPr>
      </p:pic>
      <p:pic>
        <p:nvPicPr>
          <p:cNvPr id="81" name="Picture 2" descr="A picture containing grass, sheep, outdoor, field&#10;&#10;Description automatically generated">
            <a:extLst>
              <a:ext uri="{FF2B5EF4-FFF2-40B4-BE49-F238E27FC236}">
                <a16:creationId xmlns:a16="http://schemas.microsoft.com/office/drawing/2014/main" id="{A9BC9C8B-6366-4392-A545-5AAF94F166A6}"/>
              </a:ext>
            </a:extLst>
          </p:cNvPr>
          <p:cNvPicPr>
            <a:picLocks noChangeAspect="1"/>
          </p:cNvPicPr>
          <p:nvPr/>
        </p:nvPicPr>
        <p:blipFill rotWithShape="1">
          <a:blip r:embed="rId3"/>
          <a:srcRect l="20865" t="29167" r="18575" b="12153"/>
          <a:stretch/>
        </p:blipFill>
        <p:spPr>
          <a:xfrm>
            <a:off x="4207076" y="1650715"/>
            <a:ext cx="731501" cy="513399"/>
          </a:xfrm>
          <a:prstGeom prst="rect">
            <a:avLst/>
          </a:prstGeom>
        </p:spPr>
      </p:pic>
      <p:pic>
        <p:nvPicPr>
          <p:cNvPr id="82" name="Picture 2" descr="A picture containing grass, sheep, outdoor, field&#10;&#10;Description automatically generated">
            <a:extLst>
              <a:ext uri="{FF2B5EF4-FFF2-40B4-BE49-F238E27FC236}">
                <a16:creationId xmlns:a16="http://schemas.microsoft.com/office/drawing/2014/main" id="{A1982D6E-0CA0-43BF-B0AA-D0D15B51E874}"/>
              </a:ext>
            </a:extLst>
          </p:cNvPr>
          <p:cNvPicPr>
            <a:picLocks noChangeAspect="1"/>
          </p:cNvPicPr>
          <p:nvPr/>
        </p:nvPicPr>
        <p:blipFill rotWithShape="1">
          <a:blip r:embed="rId3"/>
          <a:srcRect l="20865" t="29167" r="18575" b="12153"/>
          <a:stretch/>
        </p:blipFill>
        <p:spPr>
          <a:xfrm>
            <a:off x="4850233" y="4698715"/>
            <a:ext cx="731501" cy="513399"/>
          </a:xfrm>
          <a:prstGeom prst="rect">
            <a:avLst/>
          </a:prstGeom>
        </p:spPr>
      </p:pic>
      <p:pic>
        <p:nvPicPr>
          <p:cNvPr id="83" name="Picture 2" descr="A picture containing grass, sheep, outdoor, field&#10;&#10;Description automatically generated">
            <a:extLst>
              <a:ext uri="{FF2B5EF4-FFF2-40B4-BE49-F238E27FC236}">
                <a16:creationId xmlns:a16="http://schemas.microsoft.com/office/drawing/2014/main" id="{3A274996-91E7-45E8-8434-8F505855476F}"/>
              </a:ext>
            </a:extLst>
          </p:cNvPr>
          <p:cNvPicPr>
            <a:picLocks noChangeAspect="1"/>
          </p:cNvPicPr>
          <p:nvPr/>
        </p:nvPicPr>
        <p:blipFill rotWithShape="1">
          <a:blip r:embed="rId3"/>
          <a:srcRect l="20865" t="29167" r="18575" b="12153"/>
          <a:stretch/>
        </p:blipFill>
        <p:spPr>
          <a:xfrm>
            <a:off x="7338966" y="5950073"/>
            <a:ext cx="731501" cy="513399"/>
          </a:xfrm>
          <a:prstGeom prst="rect">
            <a:avLst/>
          </a:prstGeom>
        </p:spPr>
      </p:pic>
      <p:pic>
        <p:nvPicPr>
          <p:cNvPr id="84" name="Picture 2" descr="A picture containing grass, sheep, outdoor, field&#10;&#10;Description automatically generated">
            <a:extLst>
              <a:ext uri="{FF2B5EF4-FFF2-40B4-BE49-F238E27FC236}">
                <a16:creationId xmlns:a16="http://schemas.microsoft.com/office/drawing/2014/main" id="{5DD3FBD3-1EF3-4118-9B69-5F06868D8D39}"/>
              </a:ext>
            </a:extLst>
          </p:cNvPr>
          <p:cNvPicPr>
            <a:picLocks noChangeAspect="1"/>
          </p:cNvPicPr>
          <p:nvPr/>
        </p:nvPicPr>
        <p:blipFill rotWithShape="1">
          <a:blip r:embed="rId3"/>
          <a:srcRect l="20865" t="29167" r="18575" b="12153"/>
          <a:stretch/>
        </p:blipFill>
        <p:spPr>
          <a:xfrm>
            <a:off x="7590636" y="4181394"/>
            <a:ext cx="731501" cy="513399"/>
          </a:xfrm>
          <a:prstGeom prst="rect">
            <a:avLst/>
          </a:prstGeom>
        </p:spPr>
      </p:pic>
      <p:pic>
        <p:nvPicPr>
          <p:cNvPr id="85" name="Picture 2" descr="A picture containing grass, sheep, outdoor, field&#10;&#10;Description automatically generated">
            <a:extLst>
              <a:ext uri="{FF2B5EF4-FFF2-40B4-BE49-F238E27FC236}">
                <a16:creationId xmlns:a16="http://schemas.microsoft.com/office/drawing/2014/main" id="{E6A1C16A-73A3-4A8B-8A49-C557153CA0E2}"/>
              </a:ext>
            </a:extLst>
          </p:cNvPr>
          <p:cNvPicPr>
            <a:picLocks noChangeAspect="1"/>
          </p:cNvPicPr>
          <p:nvPr/>
        </p:nvPicPr>
        <p:blipFill rotWithShape="1">
          <a:blip r:embed="rId3"/>
          <a:srcRect l="20865" t="29167" r="18575" b="12153"/>
          <a:stretch/>
        </p:blipFill>
        <p:spPr>
          <a:xfrm>
            <a:off x="6136544" y="182641"/>
            <a:ext cx="731501" cy="513399"/>
          </a:xfrm>
          <a:prstGeom prst="rect">
            <a:avLst/>
          </a:prstGeom>
        </p:spPr>
      </p:pic>
      <p:pic>
        <p:nvPicPr>
          <p:cNvPr id="86" name="Picture 2" descr="A picture containing grass, sheep, outdoor, field&#10;&#10;Description automatically generated">
            <a:extLst>
              <a:ext uri="{FF2B5EF4-FFF2-40B4-BE49-F238E27FC236}">
                <a16:creationId xmlns:a16="http://schemas.microsoft.com/office/drawing/2014/main" id="{5F41AF19-7846-4C1E-A778-EC52058C7062}"/>
              </a:ext>
            </a:extLst>
          </p:cNvPr>
          <p:cNvPicPr>
            <a:picLocks noChangeAspect="1"/>
          </p:cNvPicPr>
          <p:nvPr/>
        </p:nvPicPr>
        <p:blipFill rotWithShape="1">
          <a:blip r:embed="rId3"/>
          <a:srcRect l="20865" t="29167" r="18575" b="12153"/>
          <a:stretch/>
        </p:blipFill>
        <p:spPr>
          <a:xfrm>
            <a:off x="11002159" y="224587"/>
            <a:ext cx="731501" cy="513399"/>
          </a:xfrm>
          <a:prstGeom prst="rect">
            <a:avLst/>
          </a:prstGeom>
        </p:spPr>
      </p:pic>
      <p:pic>
        <p:nvPicPr>
          <p:cNvPr id="87" name="Picture 2" descr="A picture containing grass, sheep, outdoor, field&#10;&#10;Description automatically generated">
            <a:extLst>
              <a:ext uri="{FF2B5EF4-FFF2-40B4-BE49-F238E27FC236}">
                <a16:creationId xmlns:a16="http://schemas.microsoft.com/office/drawing/2014/main" id="{CA73692F-24C0-45FF-96B2-60A1C4D5F357}"/>
              </a:ext>
            </a:extLst>
          </p:cNvPr>
          <p:cNvPicPr>
            <a:picLocks noChangeAspect="1"/>
          </p:cNvPicPr>
          <p:nvPr/>
        </p:nvPicPr>
        <p:blipFill rotWithShape="1">
          <a:blip r:embed="rId3"/>
          <a:srcRect l="20865" t="29167" r="18575" b="12153"/>
          <a:stretch/>
        </p:blipFill>
        <p:spPr>
          <a:xfrm>
            <a:off x="3927443" y="5950072"/>
            <a:ext cx="731501" cy="513399"/>
          </a:xfrm>
          <a:prstGeom prst="rect">
            <a:avLst/>
          </a:prstGeom>
        </p:spPr>
      </p:pic>
      <p:pic>
        <p:nvPicPr>
          <p:cNvPr id="88" name="Picture 2" descr="A picture containing grass, sheep, outdoor, field&#10;&#10;Description automatically generated">
            <a:extLst>
              <a:ext uri="{FF2B5EF4-FFF2-40B4-BE49-F238E27FC236}">
                <a16:creationId xmlns:a16="http://schemas.microsoft.com/office/drawing/2014/main" id="{075F90C2-8ADF-4ED4-97D7-91C103160600}"/>
              </a:ext>
            </a:extLst>
          </p:cNvPr>
          <p:cNvPicPr>
            <a:picLocks noChangeAspect="1"/>
          </p:cNvPicPr>
          <p:nvPr/>
        </p:nvPicPr>
        <p:blipFill rotWithShape="1">
          <a:blip r:embed="rId3"/>
          <a:srcRect l="20865" t="29167" r="18575" b="12153"/>
          <a:stretch/>
        </p:blipFill>
        <p:spPr>
          <a:xfrm>
            <a:off x="7338966" y="2021229"/>
            <a:ext cx="731501" cy="513399"/>
          </a:xfrm>
          <a:prstGeom prst="rect">
            <a:avLst/>
          </a:prstGeom>
        </p:spPr>
      </p:pic>
      <p:pic>
        <p:nvPicPr>
          <p:cNvPr id="89" name="Picture 2" descr="A picture containing grass, sheep, outdoor, field&#10;&#10;Description automatically generated">
            <a:extLst>
              <a:ext uri="{FF2B5EF4-FFF2-40B4-BE49-F238E27FC236}">
                <a16:creationId xmlns:a16="http://schemas.microsoft.com/office/drawing/2014/main" id="{617E992D-B3A9-4196-940D-47DBE2E94F53}"/>
              </a:ext>
            </a:extLst>
          </p:cNvPr>
          <p:cNvPicPr>
            <a:picLocks noChangeAspect="1"/>
          </p:cNvPicPr>
          <p:nvPr/>
        </p:nvPicPr>
        <p:blipFill rotWithShape="1">
          <a:blip r:embed="rId3"/>
          <a:srcRect l="20865" t="29167" r="18575" b="12153"/>
          <a:stretch/>
        </p:blipFill>
        <p:spPr>
          <a:xfrm>
            <a:off x="7786379" y="5013302"/>
            <a:ext cx="731501" cy="513399"/>
          </a:xfrm>
          <a:prstGeom prst="rect">
            <a:avLst/>
          </a:prstGeom>
        </p:spPr>
      </p:pic>
      <p:pic>
        <p:nvPicPr>
          <p:cNvPr id="90" name="Picture 2" descr="A picture containing grass, sheep, outdoor, field&#10;&#10;Description automatically generated">
            <a:extLst>
              <a:ext uri="{FF2B5EF4-FFF2-40B4-BE49-F238E27FC236}">
                <a16:creationId xmlns:a16="http://schemas.microsoft.com/office/drawing/2014/main" id="{42DC6FFD-29E1-417F-B347-F6B7060A8720}"/>
              </a:ext>
            </a:extLst>
          </p:cNvPr>
          <p:cNvPicPr>
            <a:picLocks noChangeAspect="1"/>
          </p:cNvPicPr>
          <p:nvPr/>
        </p:nvPicPr>
        <p:blipFill rotWithShape="1">
          <a:blip r:embed="rId3"/>
          <a:srcRect l="20865" t="29167" r="18575" b="12153"/>
          <a:stretch/>
        </p:blipFill>
        <p:spPr>
          <a:xfrm>
            <a:off x="11002159" y="5055247"/>
            <a:ext cx="731501" cy="513399"/>
          </a:xfrm>
          <a:prstGeom prst="rect">
            <a:avLst/>
          </a:prstGeom>
        </p:spPr>
      </p:pic>
      <p:pic>
        <p:nvPicPr>
          <p:cNvPr id="91" name="Picture 2" descr="A picture containing grass, sheep, outdoor, field&#10;&#10;Description automatically generated">
            <a:extLst>
              <a:ext uri="{FF2B5EF4-FFF2-40B4-BE49-F238E27FC236}">
                <a16:creationId xmlns:a16="http://schemas.microsoft.com/office/drawing/2014/main" id="{8D8AD3FF-CD5B-4F01-9F9A-307217933484}"/>
              </a:ext>
            </a:extLst>
          </p:cNvPr>
          <p:cNvPicPr>
            <a:picLocks noChangeAspect="1"/>
          </p:cNvPicPr>
          <p:nvPr/>
        </p:nvPicPr>
        <p:blipFill rotWithShape="1">
          <a:blip r:embed="rId3"/>
          <a:srcRect l="20865" t="29167" r="18575" b="12153"/>
          <a:stretch/>
        </p:blipFill>
        <p:spPr>
          <a:xfrm>
            <a:off x="7143223" y="5355852"/>
            <a:ext cx="731501" cy="513399"/>
          </a:xfrm>
          <a:prstGeom prst="rect">
            <a:avLst/>
          </a:prstGeom>
        </p:spPr>
      </p:pic>
      <p:pic>
        <p:nvPicPr>
          <p:cNvPr id="92" name="Picture 2" descr="A picture containing grass, sheep, outdoor, field&#10;&#10;Description automatically generated">
            <a:extLst>
              <a:ext uri="{FF2B5EF4-FFF2-40B4-BE49-F238E27FC236}">
                <a16:creationId xmlns:a16="http://schemas.microsoft.com/office/drawing/2014/main" id="{46F59C80-D390-4424-966D-DDDFCFB6D759}"/>
              </a:ext>
            </a:extLst>
          </p:cNvPr>
          <p:cNvPicPr>
            <a:picLocks noChangeAspect="1"/>
          </p:cNvPicPr>
          <p:nvPr/>
        </p:nvPicPr>
        <p:blipFill rotWithShape="1">
          <a:blip r:embed="rId3"/>
          <a:srcRect l="20865" t="29167" r="18575" b="12153"/>
          <a:stretch/>
        </p:blipFill>
        <p:spPr>
          <a:xfrm>
            <a:off x="8583333" y="5432752"/>
            <a:ext cx="731501" cy="513399"/>
          </a:xfrm>
          <a:prstGeom prst="rect">
            <a:avLst/>
          </a:prstGeom>
        </p:spPr>
      </p:pic>
      <p:pic>
        <p:nvPicPr>
          <p:cNvPr id="93" name="Picture 2" descr="A picture containing grass, sheep, outdoor, field&#10;&#10;Description automatically generated">
            <a:extLst>
              <a:ext uri="{FF2B5EF4-FFF2-40B4-BE49-F238E27FC236}">
                <a16:creationId xmlns:a16="http://schemas.microsoft.com/office/drawing/2014/main" id="{60498D14-109C-41DA-8C09-B4E8A7A0BF5B}"/>
              </a:ext>
            </a:extLst>
          </p:cNvPr>
          <p:cNvPicPr>
            <a:picLocks noChangeAspect="1"/>
          </p:cNvPicPr>
          <p:nvPr/>
        </p:nvPicPr>
        <p:blipFill rotWithShape="1">
          <a:blip r:embed="rId3"/>
          <a:srcRect l="20865" t="29167" r="18575" b="12153"/>
          <a:stretch/>
        </p:blipFill>
        <p:spPr>
          <a:xfrm>
            <a:off x="8960837" y="5992017"/>
            <a:ext cx="731501" cy="513399"/>
          </a:xfrm>
          <a:prstGeom prst="rect">
            <a:avLst/>
          </a:prstGeom>
        </p:spPr>
      </p:pic>
      <p:pic>
        <p:nvPicPr>
          <p:cNvPr id="94" name="Picture 2" descr="A picture containing grass, sheep, outdoor, field&#10;&#10;Description automatically generated">
            <a:extLst>
              <a:ext uri="{FF2B5EF4-FFF2-40B4-BE49-F238E27FC236}">
                <a16:creationId xmlns:a16="http://schemas.microsoft.com/office/drawing/2014/main" id="{5E523B4D-A719-4220-AED9-2C2EF76D3F21}"/>
              </a:ext>
            </a:extLst>
          </p:cNvPr>
          <p:cNvPicPr>
            <a:picLocks noChangeAspect="1"/>
          </p:cNvPicPr>
          <p:nvPr/>
        </p:nvPicPr>
        <p:blipFill rotWithShape="1">
          <a:blip r:embed="rId3"/>
          <a:srcRect l="20865" t="29167" r="18575" b="12153"/>
          <a:stretch/>
        </p:blipFill>
        <p:spPr>
          <a:xfrm>
            <a:off x="8513425" y="3139761"/>
            <a:ext cx="731501" cy="513399"/>
          </a:xfrm>
          <a:prstGeom prst="rect">
            <a:avLst/>
          </a:prstGeom>
        </p:spPr>
      </p:pic>
      <p:pic>
        <p:nvPicPr>
          <p:cNvPr id="95" name="Picture 2" descr="A picture containing grass, sheep, outdoor, field&#10;&#10;Description automatically generated">
            <a:extLst>
              <a:ext uri="{FF2B5EF4-FFF2-40B4-BE49-F238E27FC236}">
                <a16:creationId xmlns:a16="http://schemas.microsoft.com/office/drawing/2014/main" id="{3E719DD6-15BE-4048-8386-AAC63473759F}"/>
              </a:ext>
            </a:extLst>
          </p:cNvPr>
          <p:cNvPicPr>
            <a:picLocks noChangeAspect="1"/>
          </p:cNvPicPr>
          <p:nvPr/>
        </p:nvPicPr>
        <p:blipFill rotWithShape="1">
          <a:blip r:embed="rId3"/>
          <a:srcRect l="20865" t="29167" r="18575" b="12153"/>
          <a:stretch/>
        </p:blipFill>
        <p:spPr>
          <a:xfrm>
            <a:off x="8429534" y="3999632"/>
            <a:ext cx="731501" cy="513399"/>
          </a:xfrm>
          <a:prstGeom prst="rect">
            <a:avLst/>
          </a:prstGeom>
        </p:spPr>
      </p:pic>
      <p:pic>
        <p:nvPicPr>
          <p:cNvPr id="96" name="Picture 2" descr="A picture containing grass, sheep, outdoor, field&#10;&#10;Description automatically generated">
            <a:extLst>
              <a:ext uri="{FF2B5EF4-FFF2-40B4-BE49-F238E27FC236}">
                <a16:creationId xmlns:a16="http://schemas.microsoft.com/office/drawing/2014/main" id="{E2EA9B39-710E-4EA4-BF1F-77ECADB3173E}"/>
              </a:ext>
            </a:extLst>
          </p:cNvPr>
          <p:cNvPicPr>
            <a:picLocks noChangeAspect="1"/>
          </p:cNvPicPr>
          <p:nvPr/>
        </p:nvPicPr>
        <p:blipFill rotWithShape="1">
          <a:blip r:embed="rId3"/>
          <a:srcRect l="20865" t="29167" r="18575" b="12153"/>
          <a:stretch/>
        </p:blipFill>
        <p:spPr>
          <a:xfrm>
            <a:off x="9673902" y="3699027"/>
            <a:ext cx="731501" cy="513399"/>
          </a:xfrm>
          <a:prstGeom prst="rect">
            <a:avLst/>
          </a:prstGeom>
        </p:spPr>
      </p:pic>
      <p:pic>
        <p:nvPicPr>
          <p:cNvPr id="97" name="Picture 2" descr="A picture containing grass, sheep, outdoor, field&#10;&#10;Description automatically generated">
            <a:extLst>
              <a:ext uri="{FF2B5EF4-FFF2-40B4-BE49-F238E27FC236}">
                <a16:creationId xmlns:a16="http://schemas.microsoft.com/office/drawing/2014/main" id="{9B5F5750-1517-4B57-B636-1307B5CFFB2C}"/>
              </a:ext>
            </a:extLst>
          </p:cNvPr>
          <p:cNvPicPr>
            <a:picLocks noChangeAspect="1"/>
          </p:cNvPicPr>
          <p:nvPr/>
        </p:nvPicPr>
        <p:blipFill rotWithShape="1">
          <a:blip r:embed="rId3"/>
          <a:srcRect l="20865" t="29167" r="18575" b="12153"/>
          <a:stretch/>
        </p:blipFill>
        <p:spPr>
          <a:xfrm>
            <a:off x="9687883" y="4475008"/>
            <a:ext cx="731501" cy="513399"/>
          </a:xfrm>
          <a:prstGeom prst="rect">
            <a:avLst/>
          </a:prstGeom>
        </p:spPr>
      </p:pic>
      <p:pic>
        <p:nvPicPr>
          <p:cNvPr id="98" name="Picture 2" descr="A picture containing grass, sheep, outdoor, field&#10;&#10;Description automatically generated">
            <a:extLst>
              <a:ext uri="{FF2B5EF4-FFF2-40B4-BE49-F238E27FC236}">
                <a16:creationId xmlns:a16="http://schemas.microsoft.com/office/drawing/2014/main" id="{EBE248A0-FA3E-43AC-AE53-74189235D798}"/>
              </a:ext>
            </a:extLst>
          </p:cNvPr>
          <p:cNvPicPr>
            <a:picLocks noChangeAspect="1"/>
          </p:cNvPicPr>
          <p:nvPr/>
        </p:nvPicPr>
        <p:blipFill rotWithShape="1">
          <a:blip r:embed="rId3"/>
          <a:srcRect l="20865" t="29167" r="18575" b="12153"/>
          <a:stretch/>
        </p:blipFill>
        <p:spPr>
          <a:xfrm>
            <a:off x="8848984" y="1846458"/>
            <a:ext cx="731501" cy="513399"/>
          </a:xfrm>
          <a:prstGeom prst="rect">
            <a:avLst/>
          </a:prstGeom>
        </p:spPr>
      </p:pic>
      <p:pic>
        <p:nvPicPr>
          <p:cNvPr id="99" name="Picture 2" descr="A picture containing grass, sheep, outdoor, field&#10;&#10;Description automatically generated">
            <a:extLst>
              <a:ext uri="{FF2B5EF4-FFF2-40B4-BE49-F238E27FC236}">
                <a16:creationId xmlns:a16="http://schemas.microsoft.com/office/drawing/2014/main" id="{D9523972-D0EA-46F4-872C-2AF9CF5C0FBC}"/>
              </a:ext>
            </a:extLst>
          </p:cNvPr>
          <p:cNvPicPr>
            <a:picLocks noChangeAspect="1"/>
          </p:cNvPicPr>
          <p:nvPr/>
        </p:nvPicPr>
        <p:blipFill rotWithShape="1">
          <a:blip r:embed="rId3"/>
          <a:srcRect l="20865" t="29167" r="18575" b="12153"/>
          <a:stretch/>
        </p:blipFill>
        <p:spPr>
          <a:xfrm>
            <a:off x="10107332" y="2398733"/>
            <a:ext cx="731501" cy="513399"/>
          </a:xfrm>
          <a:prstGeom prst="rect">
            <a:avLst/>
          </a:prstGeom>
        </p:spPr>
      </p:pic>
      <p:pic>
        <p:nvPicPr>
          <p:cNvPr id="100" name="Picture 2" descr="A picture containing grass, sheep, outdoor, field&#10;&#10;Description automatically generated">
            <a:extLst>
              <a:ext uri="{FF2B5EF4-FFF2-40B4-BE49-F238E27FC236}">
                <a16:creationId xmlns:a16="http://schemas.microsoft.com/office/drawing/2014/main" id="{B8661896-1109-4C99-8E24-E6C8029E9513}"/>
              </a:ext>
            </a:extLst>
          </p:cNvPr>
          <p:cNvPicPr>
            <a:picLocks noChangeAspect="1"/>
          </p:cNvPicPr>
          <p:nvPr/>
        </p:nvPicPr>
        <p:blipFill rotWithShape="1">
          <a:blip r:embed="rId3"/>
          <a:srcRect l="20865" t="29167" r="18575" b="12153"/>
          <a:stretch/>
        </p:blipFill>
        <p:spPr>
          <a:xfrm>
            <a:off x="11365681" y="3062862"/>
            <a:ext cx="731501" cy="513399"/>
          </a:xfrm>
          <a:prstGeom prst="rect">
            <a:avLst/>
          </a:prstGeom>
        </p:spPr>
      </p:pic>
      <p:pic>
        <p:nvPicPr>
          <p:cNvPr id="101" name="Picture 2" descr="A picture containing grass, sheep, outdoor, field&#10;&#10;Description automatically generated">
            <a:extLst>
              <a:ext uri="{FF2B5EF4-FFF2-40B4-BE49-F238E27FC236}">
                <a16:creationId xmlns:a16="http://schemas.microsoft.com/office/drawing/2014/main" id="{93D75BEA-DB20-4D2E-A602-274AE7DE303B}"/>
              </a:ext>
            </a:extLst>
          </p:cNvPr>
          <p:cNvPicPr>
            <a:picLocks noChangeAspect="1"/>
          </p:cNvPicPr>
          <p:nvPr/>
        </p:nvPicPr>
        <p:blipFill rotWithShape="1">
          <a:blip r:embed="rId3"/>
          <a:srcRect l="20865" t="29167" r="18575" b="12153"/>
          <a:stretch/>
        </p:blipFill>
        <p:spPr>
          <a:xfrm>
            <a:off x="9520103" y="5195063"/>
            <a:ext cx="731501" cy="513399"/>
          </a:xfrm>
          <a:prstGeom prst="rect">
            <a:avLst/>
          </a:prstGeom>
        </p:spPr>
      </p:pic>
      <p:pic>
        <p:nvPicPr>
          <p:cNvPr id="102" name="Picture 2" descr="A picture containing grass, sheep, outdoor, field&#10;&#10;Description automatically generated">
            <a:extLst>
              <a:ext uri="{FF2B5EF4-FFF2-40B4-BE49-F238E27FC236}">
                <a16:creationId xmlns:a16="http://schemas.microsoft.com/office/drawing/2014/main" id="{66445010-30B3-43E0-82D7-D6375BBBDABA}"/>
              </a:ext>
            </a:extLst>
          </p:cNvPr>
          <p:cNvPicPr>
            <a:picLocks noChangeAspect="1"/>
          </p:cNvPicPr>
          <p:nvPr/>
        </p:nvPicPr>
        <p:blipFill rotWithShape="1">
          <a:blip r:embed="rId3"/>
          <a:srcRect l="20865" t="29167" r="18575" b="12153"/>
          <a:stretch/>
        </p:blipFill>
        <p:spPr>
          <a:xfrm>
            <a:off x="9324360" y="3062862"/>
            <a:ext cx="731501" cy="513399"/>
          </a:xfrm>
          <a:prstGeom prst="rect">
            <a:avLst/>
          </a:prstGeom>
        </p:spPr>
      </p:pic>
      <p:pic>
        <p:nvPicPr>
          <p:cNvPr id="103" name="Picture 2" descr="A picture containing grass, sheep, outdoor, field&#10;&#10;Description automatically generated">
            <a:extLst>
              <a:ext uri="{FF2B5EF4-FFF2-40B4-BE49-F238E27FC236}">
                <a16:creationId xmlns:a16="http://schemas.microsoft.com/office/drawing/2014/main" id="{E9E69B3E-A2E3-40B2-9181-FCEB890C03E6}"/>
              </a:ext>
            </a:extLst>
          </p:cNvPr>
          <p:cNvPicPr>
            <a:picLocks noChangeAspect="1"/>
          </p:cNvPicPr>
          <p:nvPr/>
        </p:nvPicPr>
        <p:blipFill rotWithShape="1">
          <a:blip r:embed="rId3"/>
          <a:srcRect l="20865" t="29167" r="18575" b="12153"/>
          <a:stretch/>
        </p:blipFill>
        <p:spPr>
          <a:xfrm>
            <a:off x="8583332" y="4698714"/>
            <a:ext cx="731501" cy="513399"/>
          </a:xfrm>
          <a:prstGeom prst="rect">
            <a:avLst/>
          </a:prstGeom>
        </p:spPr>
      </p:pic>
    </p:spTree>
    <p:extLst>
      <p:ext uri="{BB962C8B-B14F-4D97-AF65-F5344CB8AC3E}">
        <p14:creationId xmlns:p14="http://schemas.microsoft.com/office/powerpoint/2010/main" val="3197849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0F88908-76FA-49C2-8300-C87571FD8371}"/>
              </a:ext>
            </a:extLst>
          </p:cNvPr>
          <p:cNvPicPr>
            <a:picLocks noChangeAspect="1"/>
          </p:cNvPicPr>
          <p:nvPr/>
        </p:nvPicPr>
        <p:blipFill rotWithShape="1">
          <a:blip r:embed="rId3"/>
          <a:srcRect l="30975" t="-398" r="40673"/>
          <a:stretch/>
        </p:blipFill>
        <p:spPr>
          <a:xfrm rot="5400000">
            <a:off x="4347787" y="-2543107"/>
            <a:ext cx="3475248" cy="92667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245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Prodigal Son in the Brothel - Wikipedia">
            <a:extLst>
              <a:ext uri="{FF2B5EF4-FFF2-40B4-BE49-F238E27FC236}">
                <a16:creationId xmlns:a16="http://schemas.microsoft.com/office/drawing/2014/main" id="{443697EC-BEC7-4C57-AFF2-CDB4339CA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7" y="116006"/>
            <a:ext cx="5228702" cy="6625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A8FEC67-8D08-4B31-8734-A02FD95FF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585" y="169345"/>
            <a:ext cx="5002028" cy="6519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89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ories with Intent: A Comprehensive Guide to the Parables of Jesus by Klyne  R. Snodgrass, Hardcover | Barnes &amp; Noble®">
            <a:extLst>
              <a:ext uri="{FF2B5EF4-FFF2-40B4-BE49-F238E27FC236}">
                <a16:creationId xmlns:a16="http://schemas.microsoft.com/office/drawing/2014/main" id="{EB2AFF86-8332-48DF-9086-05672FA2A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183" y="214312"/>
            <a:ext cx="4255634" cy="6429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72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942DC-71CE-476A-9AB7-ACF0E217297D}"/>
              </a:ext>
            </a:extLst>
          </p:cNvPr>
          <p:cNvSpPr>
            <a:spLocks noGrp="1"/>
          </p:cNvSpPr>
          <p:nvPr>
            <p:ph type="title"/>
          </p:nvPr>
        </p:nvSpPr>
        <p:spPr>
          <a:xfrm>
            <a:off x="913795" y="290287"/>
            <a:ext cx="10353762" cy="970450"/>
          </a:xfrm>
        </p:spPr>
        <p:txBody>
          <a:bodyPr/>
          <a:lstStyle/>
          <a:p>
            <a:r>
              <a:rPr lang="en-US" dirty="0"/>
              <a:t>Luke 15:3-7</a:t>
            </a:r>
          </a:p>
        </p:txBody>
      </p:sp>
      <p:sp>
        <p:nvSpPr>
          <p:cNvPr id="3" name="Content Placeholder 2">
            <a:extLst>
              <a:ext uri="{FF2B5EF4-FFF2-40B4-BE49-F238E27FC236}">
                <a16:creationId xmlns:a16="http://schemas.microsoft.com/office/drawing/2014/main" id="{F4D5C24A-9C25-48D4-BC1E-C2E892DABE34}"/>
              </a:ext>
            </a:extLst>
          </p:cNvPr>
          <p:cNvSpPr>
            <a:spLocks noGrp="1"/>
          </p:cNvSpPr>
          <p:nvPr>
            <p:ph idx="1"/>
          </p:nvPr>
        </p:nvSpPr>
        <p:spPr>
          <a:xfrm>
            <a:off x="667658" y="1219200"/>
            <a:ext cx="11103428" cy="5239657"/>
          </a:xfrm>
        </p:spPr>
        <p:txBody>
          <a:bodyPr>
            <a:normAutofit fontScale="92500" lnSpcReduction="10000"/>
          </a:bodyPr>
          <a:lstStyle/>
          <a:p>
            <a:pPr marL="36900" indent="0">
              <a:buNone/>
            </a:pPr>
            <a:r>
              <a:rPr lang="en-US" dirty="0"/>
              <a:t>“And he </a:t>
            </a:r>
            <a:r>
              <a:rPr lang="en-US" dirty="0" err="1"/>
              <a:t>spake</a:t>
            </a:r>
            <a:r>
              <a:rPr lang="en-US" dirty="0"/>
              <a:t> this parable unto them, saying, What man of you, having an hundred sheep, if he lose one of them, doth not leave the ninety and nine in the wilderness, and go after that which is lost, until he find it? And when he hath found it, he </a:t>
            </a:r>
            <a:r>
              <a:rPr lang="en-US" dirty="0" err="1"/>
              <a:t>layeth</a:t>
            </a:r>
            <a:r>
              <a:rPr lang="en-US" dirty="0"/>
              <a:t> it on his shoulders, rejoicing. And when he cometh home, he calleth together his friends and </a:t>
            </a:r>
            <a:r>
              <a:rPr lang="en-US" dirty="0" err="1"/>
              <a:t>neighbours</a:t>
            </a:r>
            <a:r>
              <a:rPr lang="en-US" dirty="0"/>
              <a:t>, saying unto them, Rejoice with me; for I have found my sheep which was lost. I say unto you, that likewise joy shall be in heaven over one sinner that </a:t>
            </a:r>
            <a:r>
              <a:rPr lang="en-US" dirty="0" err="1"/>
              <a:t>repenteth</a:t>
            </a:r>
            <a:r>
              <a:rPr lang="en-US" dirty="0"/>
              <a:t>, more than over ninety and nine just persons, which need no repentance.”</a:t>
            </a:r>
          </a:p>
        </p:txBody>
      </p:sp>
    </p:spTree>
    <p:extLst>
      <p:ext uri="{BB962C8B-B14F-4D97-AF65-F5344CB8AC3E}">
        <p14:creationId xmlns:p14="http://schemas.microsoft.com/office/powerpoint/2010/main" val="4036706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ss, sheep, outdoor, field&#10;&#10;Description automatically generated">
            <a:extLst>
              <a:ext uri="{FF2B5EF4-FFF2-40B4-BE49-F238E27FC236}">
                <a16:creationId xmlns:a16="http://schemas.microsoft.com/office/drawing/2014/main" id="{3CEFDDD6-C04E-40D0-A51E-A28E485D7924}"/>
              </a:ext>
            </a:extLst>
          </p:cNvPr>
          <p:cNvPicPr>
            <a:picLocks noChangeAspect="1"/>
          </p:cNvPicPr>
          <p:nvPr/>
        </p:nvPicPr>
        <p:blipFill rotWithShape="1">
          <a:blip r:embed="rId3"/>
          <a:srcRect l="20865" t="29167" r="18575" b="12153"/>
          <a:stretch/>
        </p:blipFill>
        <p:spPr>
          <a:xfrm>
            <a:off x="418051" y="1517892"/>
            <a:ext cx="731501" cy="513399"/>
          </a:xfrm>
          <a:prstGeom prst="rect">
            <a:avLst/>
          </a:prstGeom>
        </p:spPr>
      </p:pic>
      <p:pic>
        <p:nvPicPr>
          <p:cNvPr id="5" name="Picture 2" descr="A picture containing grass, sheep, outdoor, field&#10;&#10;Description automatically generated">
            <a:extLst>
              <a:ext uri="{FF2B5EF4-FFF2-40B4-BE49-F238E27FC236}">
                <a16:creationId xmlns:a16="http://schemas.microsoft.com/office/drawing/2014/main" id="{4FA40D04-4350-4E73-B248-37C04781F08D}"/>
              </a:ext>
            </a:extLst>
          </p:cNvPr>
          <p:cNvPicPr>
            <a:picLocks noChangeAspect="1"/>
          </p:cNvPicPr>
          <p:nvPr/>
        </p:nvPicPr>
        <p:blipFill rotWithShape="1">
          <a:blip r:embed="rId3"/>
          <a:srcRect l="20865" t="29167" r="18575" b="12153"/>
          <a:stretch/>
        </p:blipFill>
        <p:spPr>
          <a:xfrm>
            <a:off x="487959" y="357415"/>
            <a:ext cx="731501" cy="513399"/>
          </a:xfrm>
          <a:prstGeom prst="rect">
            <a:avLst/>
          </a:prstGeom>
        </p:spPr>
      </p:pic>
      <p:pic>
        <p:nvPicPr>
          <p:cNvPr id="6" name="Picture 2" descr="A picture containing grass, sheep, outdoor, field&#10;&#10;Description automatically generated">
            <a:extLst>
              <a:ext uri="{FF2B5EF4-FFF2-40B4-BE49-F238E27FC236}">
                <a16:creationId xmlns:a16="http://schemas.microsoft.com/office/drawing/2014/main" id="{553CF1EC-F388-4FB5-A010-7117056C0988}"/>
              </a:ext>
            </a:extLst>
          </p:cNvPr>
          <p:cNvPicPr>
            <a:picLocks noChangeAspect="1"/>
          </p:cNvPicPr>
          <p:nvPr/>
        </p:nvPicPr>
        <p:blipFill rotWithShape="1">
          <a:blip r:embed="rId3"/>
          <a:srcRect l="20865" t="29167" r="18575" b="12153"/>
          <a:stretch/>
        </p:blipFill>
        <p:spPr>
          <a:xfrm>
            <a:off x="1886125" y="755892"/>
            <a:ext cx="731501" cy="513399"/>
          </a:xfrm>
          <a:prstGeom prst="rect">
            <a:avLst/>
          </a:prstGeom>
        </p:spPr>
      </p:pic>
      <p:pic>
        <p:nvPicPr>
          <p:cNvPr id="7" name="Picture 2" descr="A picture containing grass, sheep, outdoor, field&#10;&#10;Description automatically generated">
            <a:extLst>
              <a:ext uri="{FF2B5EF4-FFF2-40B4-BE49-F238E27FC236}">
                <a16:creationId xmlns:a16="http://schemas.microsoft.com/office/drawing/2014/main" id="{A1248DFA-5A7E-441D-A16C-0C82FAA18F1E}"/>
              </a:ext>
            </a:extLst>
          </p:cNvPr>
          <p:cNvPicPr>
            <a:picLocks noChangeAspect="1"/>
          </p:cNvPicPr>
          <p:nvPr/>
        </p:nvPicPr>
        <p:blipFill rotWithShape="1">
          <a:blip r:embed="rId3"/>
          <a:srcRect l="20865" t="29167" r="18575" b="12153"/>
          <a:stretch/>
        </p:blipFill>
        <p:spPr>
          <a:xfrm>
            <a:off x="1326858" y="1713635"/>
            <a:ext cx="731501" cy="513399"/>
          </a:xfrm>
          <a:prstGeom prst="rect">
            <a:avLst/>
          </a:prstGeom>
        </p:spPr>
      </p:pic>
      <p:pic>
        <p:nvPicPr>
          <p:cNvPr id="8" name="Picture 2" descr="A picture containing grass, sheep, outdoor, field&#10;&#10;Description automatically generated">
            <a:extLst>
              <a:ext uri="{FF2B5EF4-FFF2-40B4-BE49-F238E27FC236}">
                <a16:creationId xmlns:a16="http://schemas.microsoft.com/office/drawing/2014/main" id="{BA7A929F-B5F3-4C67-B2A3-8A1A2A897504}"/>
              </a:ext>
            </a:extLst>
          </p:cNvPr>
          <p:cNvPicPr>
            <a:picLocks noChangeAspect="1"/>
          </p:cNvPicPr>
          <p:nvPr/>
        </p:nvPicPr>
        <p:blipFill rotWithShape="1">
          <a:blip r:embed="rId3"/>
          <a:srcRect l="20865" t="29167" r="18575" b="12153"/>
          <a:stretch/>
        </p:blipFill>
        <p:spPr>
          <a:xfrm>
            <a:off x="376106" y="3978663"/>
            <a:ext cx="731501" cy="513399"/>
          </a:xfrm>
          <a:prstGeom prst="rect">
            <a:avLst/>
          </a:prstGeom>
        </p:spPr>
      </p:pic>
      <p:pic>
        <p:nvPicPr>
          <p:cNvPr id="9" name="Picture 2" descr="A picture containing grass, sheep, outdoor, field&#10;&#10;Description automatically generated">
            <a:extLst>
              <a:ext uri="{FF2B5EF4-FFF2-40B4-BE49-F238E27FC236}">
                <a16:creationId xmlns:a16="http://schemas.microsoft.com/office/drawing/2014/main" id="{1F1FC4C9-D05D-4968-A5FB-05548C52A0AA}"/>
              </a:ext>
            </a:extLst>
          </p:cNvPr>
          <p:cNvPicPr>
            <a:picLocks noChangeAspect="1"/>
          </p:cNvPicPr>
          <p:nvPr/>
        </p:nvPicPr>
        <p:blipFill rotWithShape="1">
          <a:blip r:embed="rId3"/>
          <a:srcRect l="20865" t="29167" r="18575" b="12153"/>
          <a:stretch/>
        </p:blipFill>
        <p:spPr>
          <a:xfrm>
            <a:off x="2683078" y="224589"/>
            <a:ext cx="731501" cy="513399"/>
          </a:xfrm>
          <a:prstGeom prst="rect">
            <a:avLst/>
          </a:prstGeom>
        </p:spPr>
      </p:pic>
      <p:pic>
        <p:nvPicPr>
          <p:cNvPr id="10" name="Picture 2" descr="A picture containing grass, sheep, outdoor, field&#10;&#10;Description automatically generated">
            <a:extLst>
              <a:ext uri="{FF2B5EF4-FFF2-40B4-BE49-F238E27FC236}">
                <a16:creationId xmlns:a16="http://schemas.microsoft.com/office/drawing/2014/main" id="{DC9301D2-3EE3-4E28-BDC4-447B99BC0472}"/>
              </a:ext>
            </a:extLst>
          </p:cNvPr>
          <p:cNvPicPr>
            <a:picLocks noChangeAspect="1"/>
          </p:cNvPicPr>
          <p:nvPr/>
        </p:nvPicPr>
        <p:blipFill rotWithShape="1">
          <a:blip r:embed="rId3"/>
          <a:srcRect l="20865" t="29167" r="18575" b="12153"/>
          <a:stretch/>
        </p:blipFill>
        <p:spPr>
          <a:xfrm>
            <a:off x="3284290" y="1587800"/>
            <a:ext cx="731501" cy="513399"/>
          </a:xfrm>
          <a:prstGeom prst="rect">
            <a:avLst/>
          </a:prstGeom>
        </p:spPr>
      </p:pic>
      <p:pic>
        <p:nvPicPr>
          <p:cNvPr id="11" name="Picture 2" descr="A picture containing grass, sheep, outdoor, field&#10;&#10;Description automatically generated">
            <a:extLst>
              <a:ext uri="{FF2B5EF4-FFF2-40B4-BE49-F238E27FC236}">
                <a16:creationId xmlns:a16="http://schemas.microsoft.com/office/drawing/2014/main" id="{1CE9D8CB-8B9B-4940-A17C-CB3AB64B141B}"/>
              </a:ext>
            </a:extLst>
          </p:cNvPr>
          <p:cNvPicPr>
            <a:picLocks noChangeAspect="1"/>
          </p:cNvPicPr>
          <p:nvPr/>
        </p:nvPicPr>
        <p:blipFill rotWithShape="1">
          <a:blip r:embed="rId3"/>
          <a:srcRect l="20865" t="29167" r="18575" b="12153"/>
          <a:stretch/>
        </p:blipFill>
        <p:spPr>
          <a:xfrm>
            <a:off x="2025941" y="2846148"/>
            <a:ext cx="731501" cy="513399"/>
          </a:xfrm>
          <a:prstGeom prst="rect">
            <a:avLst/>
          </a:prstGeom>
        </p:spPr>
      </p:pic>
      <p:pic>
        <p:nvPicPr>
          <p:cNvPr id="12" name="Picture 2" descr="A picture containing grass, sheep, outdoor, field&#10;&#10;Description automatically generated">
            <a:extLst>
              <a:ext uri="{FF2B5EF4-FFF2-40B4-BE49-F238E27FC236}">
                <a16:creationId xmlns:a16="http://schemas.microsoft.com/office/drawing/2014/main" id="{BB71D225-E90F-42CA-B415-6E99592420DC}"/>
              </a:ext>
            </a:extLst>
          </p:cNvPr>
          <p:cNvPicPr>
            <a:picLocks noChangeAspect="1"/>
          </p:cNvPicPr>
          <p:nvPr/>
        </p:nvPicPr>
        <p:blipFill rotWithShape="1">
          <a:blip r:embed="rId3"/>
          <a:srcRect l="20865" t="29167" r="18575" b="12153"/>
          <a:stretch/>
        </p:blipFill>
        <p:spPr>
          <a:xfrm>
            <a:off x="5269684" y="616075"/>
            <a:ext cx="731501" cy="513399"/>
          </a:xfrm>
          <a:prstGeom prst="rect">
            <a:avLst/>
          </a:prstGeom>
        </p:spPr>
      </p:pic>
      <p:pic>
        <p:nvPicPr>
          <p:cNvPr id="13" name="Picture 2" descr="A picture containing grass, sheep, outdoor, field&#10;&#10;Description automatically generated">
            <a:extLst>
              <a:ext uri="{FF2B5EF4-FFF2-40B4-BE49-F238E27FC236}">
                <a16:creationId xmlns:a16="http://schemas.microsoft.com/office/drawing/2014/main" id="{6E296F21-E900-4034-A70C-060B95113DF9}"/>
              </a:ext>
            </a:extLst>
          </p:cNvPr>
          <p:cNvPicPr>
            <a:picLocks noChangeAspect="1"/>
          </p:cNvPicPr>
          <p:nvPr/>
        </p:nvPicPr>
        <p:blipFill rotWithShape="1">
          <a:blip r:embed="rId3"/>
          <a:srcRect l="20865" t="29167" r="18575" b="12153"/>
          <a:stretch/>
        </p:blipFill>
        <p:spPr>
          <a:xfrm>
            <a:off x="180363" y="2538552"/>
            <a:ext cx="731501" cy="513399"/>
          </a:xfrm>
          <a:prstGeom prst="rect">
            <a:avLst/>
          </a:prstGeom>
        </p:spPr>
      </p:pic>
      <p:pic>
        <p:nvPicPr>
          <p:cNvPr id="14" name="Picture 2" descr="A picture containing grass, sheep, outdoor, field&#10;&#10;Description automatically generated">
            <a:extLst>
              <a:ext uri="{FF2B5EF4-FFF2-40B4-BE49-F238E27FC236}">
                <a16:creationId xmlns:a16="http://schemas.microsoft.com/office/drawing/2014/main" id="{071F1057-56AE-47B5-96E6-54EA73DA7760}"/>
              </a:ext>
            </a:extLst>
          </p:cNvPr>
          <p:cNvPicPr>
            <a:picLocks noChangeAspect="1"/>
          </p:cNvPicPr>
          <p:nvPr/>
        </p:nvPicPr>
        <p:blipFill rotWithShape="1">
          <a:blip r:embed="rId3"/>
          <a:srcRect l="20865" t="29167" r="18575" b="12153"/>
          <a:stretch/>
        </p:blipFill>
        <p:spPr>
          <a:xfrm>
            <a:off x="2249647" y="1392057"/>
            <a:ext cx="731501" cy="513399"/>
          </a:xfrm>
          <a:prstGeom prst="rect">
            <a:avLst/>
          </a:prstGeom>
        </p:spPr>
      </p:pic>
      <p:pic>
        <p:nvPicPr>
          <p:cNvPr id="15" name="Picture 2" descr="A picture containing grass, sheep, outdoor, field&#10;&#10;Description automatically generated">
            <a:extLst>
              <a:ext uri="{FF2B5EF4-FFF2-40B4-BE49-F238E27FC236}">
                <a16:creationId xmlns:a16="http://schemas.microsoft.com/office/drawing/2014/main" id="{D552F681-76DF-4C6E-83F9-9813686FB352}"/>
              </a:ext>
            </a:extLst>
          </p:cNvPr>
          <p:cNvPicPr>
            <a:picLocks noChangeAspect="1"/>
          </p:cNvPicPr>
          <p:nvPr/>
        </p:nvPicPr>
        <p:blipFill rotWithShape="1">
          <a:blip r:embed="rId3"/>
          <a:srcRect l="20865" t="29167" r="18575" b="12153"/>
          <a:stretch/>
        </p:blipFill>
        <p:spPr>
          <a:xfrm>
            <a:off x="2221684" y="2077157"/>
            <a:ext cx="731501" cy="513399"/>
          </a:xfrm>
          <a:prstGeom prst="rect">
            <a:avLst/>
          </a:prstGeom>
        </p:spPr>
      </p:pic>
      <p:pic>
        <p:nvPicPr>
          <p:cNvPr id="16" name="Picture 2" descr="A picture containing grass, sheep, outdoor, field&#10;&#10;Description automatically generated">
            <a:extLst>
              <a:ext uri="{FF2B5EF4-FFF2-40B4-BE49-F238E27FC236}">
                <a16:creationId xmlns:a16="http://schemas.microsoft.com/office/drawing/2014/main" id="{2761BC6F-CE6C-4692-AE1F-99B871D49974}"/>
              </a:ext>
            </a:extLst>
          </p:cNvPr>
          <p:cNvPicPr>
            <a:picLocks noChangeAspect="1"/>
          </p:cNvPicPr>
          <p:nvPr/>
        </p:nvPicPr>
        <p:blipFill rotWithShape="1">
          <a:blip r:embed="rId3"/>
          <a:srcRect l="20865" t="29167" r="18575" b="12153"/>
          <a:stretch/>
        </p:blipFill>
        <p:spPr>
          <a:xfrm>
            <a:off x="2864838" y="1000569"/>
            <a:ext cx="731501" cy="513399"/>
          </a:xfrm>
          <a:prstGeom prst="rect">
            <a:avLst/>
          </a:prstGeom>
        </p:spPr>
      </p:pic>
      <p:pic>
        <p:nvPicPr>
          <p:cNvPr id="17" name="Picture 2" descr="A picture containing grass, sheep, outdoor, field&#10;&#10;Description automatically generated">
            <a:extLst>
              <a:ext uri="{FF2B5EF4-FFF2-40B4-BE49-F238E27FC236}">
                <a16:creationId xmlns:a16="http://schemas.microsoft.com/office/drawing/2014/main" id="{52B4159F-6F88-48BB-AC8A-0346B0309187}"/>
              </a:ext>
            </a:extLst>
          </p:cNvPr>
          <p:cNvPicPr>
            <a:picLocks noChangeAspect="1"/>
          </p:cNvPicPr>
          <p:nvPr/>
        </p:nvPicPr>
        <p:blipFill rotWithShape="1">
          <a:blip r:embed="rId3"/>
          <a:srcRect l="20865" t="29167" r="18575" b="12153"/>
          <a:stretch/>
        </p:blipFill>
        <p:spPr>
          <a:xfrm>
            <a:off x="3563922" y="2279891"/>
            <a:ext cx="731501" cy="513399"/>
          </a:xfrm>
          <a:prstGeom prst="rect">
            <a:avLst/>
          </a:prstGeom>
        </p:spPr>
      </p:pic>
      <p:pic>
        <p:nvPicPr>
          <p:cNvPr id="18" name="Picture 2" descr="A picture containing grass, sheep, outdoor, field&#10;&#10;Description automatically generated">
            <a:extLst>
              <a:ext uri="{FF2B5EF4-FFF2-40B4-BE49-F238E27FC236}">
                <a16:creationId xmlns:a16="http://schemas.microsoft.com/office/drawing/2014/main" id="{8E96F2B5-E5C0-4843-981D-329C9E531F09}"/>
              </a:ext>
            </a:extLst>
          </p:cNvPr>
          <p:cNvPicPr>
            <a:picLocks noChangeAspect="1"/>
          </p:cNvPicPr>
          <p:nvPr/>
        </p:nvPicPr>
        <p:blipFill rotWithShape="1">
          <a:blip r:embed="rId3"/>
          <a:srcRect l="20865" t="29167" r="18575" b="12153"/>
          <a:stretch/>
        </p:blipFill>
        <p:spPr>
          <a:xfrm>
            <a:off x="1103151" y="895707"/>
            <a:ext cx="731501" cy="513399"/>
          </a:xfrm>
          <a:prstGeom prst="rect">
            <a:avLst/>
          </a:prstGeom>
        </p:spPr>
      </p:pic>
      <p:pic>
        <p:nvPicPr>
          <p:cNvPr id="19" name="Picture 2" descr="A picture containing grass, sheep, outdoor, field&#10;&#10;Description automatically generated">
            <a:extLst>
              <a:ext uri="{FF2B5EF4-FFF2-40B4-BE49-F238E27FC236}">
                <a16:creationId xmlns:a16="http://schemas.microsoft.com/office/drawing/2014/main" id="{4E14ED56-0D9E-4690-8CAF-A79DA1F57CBD}"/>
              </a:ext>
            </a:extLst>
          </p:cNvPr>
          <p:cNvPicPr>
            <a:picLocks noChangeAspect="1"/>
          </p:cNvPicPr>
          <p:nvPr/>
        </p:nvPicPr>
        <p:blipFill rotWithShape="1">
          <a:blip r:embed="rId3"/>
          <a:srcRect l="20865" t="29167" r="18575" b="12153"/>
          <a:stretch/>
        </p:blipFill>
        <p:spPr>
          <a:xfrm>
            <a:off x="1732326" y="98753"/>
            <a:ext cx="731501" cy="513399"/>
          </a:xfrm>
          <a:prstGeom prst="rect">
            <a:avLst/>
          </a:prstGeom>
        </p:spPr>
      </p:pic>
      <p:pic>
        <p:nvPicPr>
          <p:cNvPr id="20" name="Picture 2" descr="A picture containing grass, sheep, outdoor, field&#10;&#10;Description automatically generated">
            <a:extLst>
              <a:ext uri="{FF2B5EF4-FFF2-40B4-BE49-F238E27FC236}">
                <a16:creationId xmlns:a16="http://schemas.microsoft.com/office/drawing/2014/main" id="{C8FB4F45-F4E4-452F-B610-F5F459046B8F}"/>
              </a:ext>
            </a:extLst>
          </p:cNvPr>
          <p:cNvPicPr>
            <a:picLocks noChangeAspect="1"/>
          </p:cNvPicPr>
          <p:nvPr/>
        </p:nvPicPr>
        <p:blipFill rotWithShape="1">
          <a:blip r:embed="rId3"/>
          <a:srcRect l="20865" t="29167" r="18575" b="12153"/>
          <a:stretch/>
        </p:blipFill>
        <p:spPr>
          <a:xfrm>
            <a:off x="2025940" y="3657083"/>
            <a:ext cx="731501" cy="513399"/>
          </a:xfrm>
          <a:prstGeom prst="rect">
            <a:avLst/>
          </a:prstGeom>
        </p:spPr>
      </p:pic>
      <p:pic>
        <p:nvPicPr>
          <p:cNvPr id="21" name="Picture 2" descr="A picture containing grass, sheep, outdoor, field&#10;&#10;Description automatically generated">
            <a:extLst>
              <a:ext uri="{FF2B5EF4-FFF2-40B4-BE49-F238E27FC236}">
                <a16:creationId xmlns:a16="http://schemas.microsoft.com/office/drawing/2014/main" id="{8FAEB7B8-D1C7-4692-8335-2EFF55FBA2A8}"/>
              </a:ext>
            </a:extLst>
          </p:cNvPr>
          <p:cNvPicPr>
            <a:picLocks noChangeAspect="1"/>
          </p:cNvPicPr>
          <p:nvPr/>
        </p:nvPicPr>
        <p:blipFill rotWithShape="1">
          <a:blip r:embed="rId3"/>
          <a:srcRect l="20865" t="29167" r="18575" b="12153"/>
          <a:stretch/>
        </p:blipFill>
        <p:spPr>
          <a:xfrm>
            <a:off x="2864840" y="2797212"/>
            <a:ext cx="731501" cy="513399"/>
          </a:xfrm>
          <a:prstGeom prst="rect">
            <a:avLst/>
          </a:prstGeom>
        </p:spPr>
      </p:pic>
      <p:pic>
        <p:nvPicPr>
          <p:cNvPr id="22" name="Picture 2" descr="A picture containing grass, sheep, outdoor, field&#10;&#10;Description automatically generated">
            <a:extLst>
              <a:ext uri="{FF2B5EF4-FFF2-40B4-BE49-F238E27FC236}">
                <a16:creationId xmlns:a16="http://schemas.microsoft.com/office/drawing/2014/main" id="{433679F4-9902-48BF-8ADD-3AAE7D1B7605}"/>
              </a:ext>
            </a:extLst>
          </p:cNvPr>
          <p:cNvPicPr>
            <a:picLocks noChangeAspect="1"/>
          </p:cNvPicPr>
          <p:nvPr/>
        </p:nvPicPr>
        <p:blipFill rotWithShape="1">
          <a:blip r:embed="rId3"/>
          <a:srcRect l="20865" t="29167" r="18575" b="12153"/>
          <a:stretch/>
        </p:blipFill>
        <p:spPr>
          <a:xfrm>
            <a:off x="10359004" y="1713633"/>
            <a:ext cx="731501" cy="513399"/>
          </a:xfrm>
          <a:prstGeom prst="rect">
            <a:avLst/>
          </a:prstGeom>
        </p:spPr>
      </p:pic>
      <p:pic>
        <p:nvPicPr>
          <p:cNvPr id="23" name="Picture 2" descr="A picture containing grass, sheep, outdoor, field&#10;&#10;Description automatically generated">
            <a:extLst>
              <a:ext uri="{FF2B5EF4-FFF2-40B4-BE49-F238E27FC236}">
                <a16:creationId xmlns:a16="http://schemas.microsoft.com/office/drawing/2014/main" id="{882EF57F-6580-4C0F-BE7F-58A57092D171}"/>
              </a:ext>
            </a:extLst>
          </p:cNvPr>
          <p:cNvPicPr>
            <a:picLocks noChangeAspect="1"/>
          </p:cNvPicPr>
          <p:nvPr/>
        </p:nvPicPr>
        <p:blipFill rotWithShape="1">
          <a:blip r:embed="rId3"/>
          <a:srcRect l="20865" t="29167" r="18575" b="12153"/>
          <a:stretch/>
        </p:blipFill>
        <p:spPr>
          <a:xfrm>
            <a:off x="4095225" y="3398423"/>
            <a:ext cx="731501" cy="513399"/>
          </a:xfrm>
          <a:prstGeom prst="rect">
            <a:avLst/>
          </a:prstGeom>
        </p:spPr>
      </p:pic>
      <p:pic>
        <p:nvPicPr>
          <p:cNvPr id="24" name="Picture 2" descr="A picture containing grass, sheep, outdoor, field&#10;&#10;Description automatically generated">
            <a:extLst>
              <a:ext uri="{FF2B5EF4-FFF2-40B4-BE49-F238E27FC236}">
                <a16:creationId xmlns:a16="http://schemas.microsoft.com/office/drawing/2014/main" id="{3D387954-C292-434C-94AB-47526B082716}"/>
              </a:ext>
            </a:extLst>
          </p:cNvPr>
          <p:cNvPicPr>
            <a:picLocks noChangeAspect="1"/>
          </p:cNvPicPr>
          <p:nvPr/>
        </p:nvPicPr>
        <p:blipFill rotWithShape="1">
          <a:blip r:embed="rId3"/>
          <a:srcRect l="20865" t="29167" r="18575" b="12153"/>
          <a:stretch/>
        </p:blipFill>
        <p:spPr>
          <a:xfrm>
            <a:off x="4067261" y="1000569"/>
            <a:ext cx="731501" cy="513399"/>
          </a:xfrm>
          <a:prstGeom prst="rect">
            <a:avLst/>
          </a:prstGeom>
        </p:spPr>
      </p:pic>
      <p:pic>
        <p:nvPicPr>
          <p:cNvPr id="25" name="Picture 2" descr="A picture containing grass, sheep, outdoor, field&#10;&#10;Description automatically generated">
            <a:extLst>
              <a:ext uri="{FF2B5EF4-FFF2-40B4-BE49-F238E27FC236}">
                <a16:creationId xmlns:a16="http://schemas.microsoft.com/office/drawing/2014/main" id="{D32E6BD9-5138-43A9-B40B-E5C5AB8C755D}"/>
              </a:ext>
            </a:extLst>
          </p:cNvPr>
          <p:cNvPicPr>
            <a:picLocks noChangeAspect="1"/>
          </p:cNvPicPr>
          <p:nvPr/>
        </p:nvPicPr>
        <p:blipFill rotWithShape="1">
          <a:blip r:embed="rId3"/>
          <a:srcRect l="20865" t="29167" r="18575" b="12153"/>
          <a:stretch/>
        </p:blipFill>
        <p:spPr>
          <a:xfrm>
            <a:off x="5018013" y="5355853"/>
            <a:ext cx="731501" cy="513399"/>
          </a:xfrm>
          <a:prstGeom prst="rect">
            <a:avLst/>
          </a:prstGeom>
        </p:spPr>
      </p:pic>
      <p:pic>
        <p:nvPicPr>
          <p:cNvPr id="26" name="Picture 2" descr="A picture containing grass, sheep, outdoor, field&#10;&#10;Description automatically generated">
            <a:extLst>
              <a:ext uri="{FF2B5EF4-FFF2-40B4-BE49-F238E27FC236}">
                <a16:creationId xmlns:a16="http://schemas.microsoft.com/office/drawing/2014/main" id="{A5FC7105-C631-4F4F-9D99-A509AD7121E6}"/>
              </a:ext>
            </a:extLst>
          </p:cNvPr>
          <p:cNvPicPr>
            <a:picLocks noChangeAspect="1"/>
          </p:cNvPicPr>
          <p:nvPr/>
        </p:nvPicPr>
        <p:blipFill rotWithShape="1">
          <a:blip r:embed="rId3"/>
          <a:srcRect l="20865" t="29167" r="18575" b="12153"/>
          <a:stretch/>
        </p:blipFill>
        <p:spPr>
          <a:xfrm>
            <a:off x="4598563" y="2098129"/>
            <a:ext cx="731501" cy="513399"/>
          </a:xfrm>
          <a:prstGeom prst="rect">
            <a:avLst/>
          </a:prstGeom>
        </p:spPr>
      </p:pic>
      <p:pic>
        <p:nvPicPr>
          <p:cNvPr id="27" name="Picture 2" descr="A picture containing grass, sheep, outdoor, field&#10;&#10;Description automatically generated">
            <a:extLst>
              <a:ext uri="{FF2B5EF4-FFF2-40B4-BE49-F238E27FC236}">
                <a16:creationId xmlns:a16="http://schemas.microsoft.com/office/drawing/2014/main" id="{FE93957C-27B7-4B5E-82FB-F2EA44DA12F6}"/>
              </a:ext>
            </a:extLst>
          </p:cNvPr>
          <p:cNvPicPr>
            <a:picLocks noChangeAspect="1"/>
          </p:cNvPicPr>
          <p:nvPr/>
        </p:nvPicPr>
        <p:blipFill rotWithShape="1">
          <a:blip r:embed="rId3"/>
          <a:srcRect l="20865" t="29167" r="18575" b="12153"/>
          <a:stretch/>
        </p:blipFill>
        <p:spPr>
          <a:xfrm>
            <a:off x="4374856" y="2776239"/>
            <a:ext cx="731501" cy="513399"/>
          </a:xfrm>
          <a:prstGeom prst="rect">
            <a:avLst/>
          </a:prstGeom>
        </p:spPr>
      </p:pic>
      <p:pic>
        <p:nvPicPr>
          <p:cNvPr id="28" name="Picture 2" descr="A picture containing grass, sheep, outdoor, field&#10;&#10;Description automatically generated">
            <a:extLst>
              <a:ext uri="{FF2B5EF4-FFF2-40B4-BE49-F238E27FC236}">
                <a16:creationId xmlns:a16="http://schemas.microsoft.com/office/drawing/2014/main" id="{2E84F9EA-A715-4729-AB99-B7CE14EE83B0}"/>
              </a:ext>
            </a:extLst>
          </p:cNvPr>
          <p:cNvPicPr>
            <a:picLocks noChangeAspect="1"/>
          </p:cNvPicPr>
          <p:nvPr/>
        </p:nvPicPr>
        <p:blipFill rotWithShape="1">
          <a:blip r:embed="rId3"/>
          <a:srcRect l="20865" t="29167" r="18575" b="12153"/>
          <a:stretch/>
        </p:blipFill>
        <p:spPr>
          <a:xfrm>
            <a:off x="6360251" y="6089891"/>
            <a:ext cx="731501" cy="513399"/>
          </a:xfrm>
          <a:prstGeom prst="rect">
            <a:avLst/>
          </a:prstGeom>
        </p:spPr>
      </p:pic>
      <p:pic>
        <p:nvPicPr>
          <p:cNvPr id="29" name="Picture 2" descr="A picture containing grass, sheep, outdoor, field&#10;&#10;Description automatically generated">
            <a:extLst>
              <a:ext uri="{FF2B5EF4-FFF2-40B4-BE49-F238E27FC236}">
                <a16:creationId xmlns:a16="http://schemas.microsoft.com/office/drawing/2014/main" id="{2DA94797-9632-4829-AF74-3687A1F74E2C}"/>
              </a:ext>
            </a:extLst>
          </p:cNvPr>
          <p:cNvPicPr>
            <a:picLocks noChangeAspect="1"/>
          </p:cNvPicPr>
          <p:nvPr/>
        </p:nvPicPr>
        <p:blipFill rotWithShape="1">
          <a:blip r:embed="rId3"/>
          <a:srcRect l="20865" t="29167" r="18575" b="12153"/>
          <a:stretch/>
        </p:blipFill>
        <p:spPr>
          <a:xfrm>
            <a:off x="5577278" y="2189009"/>
            <a:ext cx="731501" cy="513399"/>
          </a:xfrm>
          <a:prstGeom prst="rect">
            <a:avLst/>
          </a:prstGeom>
        </p:spPr>
      </p:pic>
      <p:pic>
        <p:nvPicPr>
          <p:cNvPr id="30" name="Picture 2" descr="A picture containing grass, sheep, outdoor, field&#10;&#10;Description automatically generated">
            <a:extLst>
              <a:ext uri="{FF2B5EF4-FFF2-40B4-BE49-F238E27FC236}">
                <a16:creationId xmlns:a16="http://schemas.microsoft.com/office/drawing/2014/main" id="{7021F682-E532-46D8-A0DE-970A66BAF79E}"/>
              </a:ext>
            </a:extLst>
          </p:cNvPr>
          <p:cNvPicPr>
            <a:picLocks noChangeAspect="1"/>
          </p:cNvPicPr>
          <p:nvPr/>
        </p:nvPicPr>
        <p:blipFill rotWithShape="1">
          <a:blip r:embed="rId3"/>
          <a:srcRect l="20865" t="29167" r="18575" b="12153"/>
          <a:stretch/>
        </p:blipFill>
        <p:spPr>
          <a:xfrm>
            <a:off x="4290967" y="357413"/>
            <a:ext cx="731501" cy="513399"/>
          </a:xfrm>
          <a:prstGeom prst="rect">
            <a:avLst/>
          </a:prstGeom>
        </p:spPr>
      </p:pic>
      <p:pic>
        <p:nvPicPr>
          <p:cNvPr id="31" name="Picture 2" descr="A picture containing grass, sheep, outdoor, field&#10;&#10;Description automatically generated">
            <a:extLst>
              <a:ext uri="{FF2B5EF4-FFF2-40B4-BE49-F238E27FC236}">
                <a16:creationId xmlns:a16="http://schemas.microsoft.com/office/drawing/2014/main" id="{671D07F8-F2AA-42CD-9324-57032E82227F}"/>
              </a:ext>
            </a:extLst>
          </p:cNvPr>
          <p:cNvPicPr>
            <a:picLocks noChangeAspect="1"/>
          </p:cNvPicPr>
          <p:nvPr/>
        </p:nvPicPr>
        <p:blipFill rotWithShape="1">
          <a:blip r:embed="rId3"/>
          <a:srcRect l="20865" t="29167" r="18575" b="12153"/>
          <a:stretch/>
        </p:blipFill>
        <p:spPr>
          <a:xfrm>
            <a:off x="5213756" y="3139762"/>
            <a:ext cx="731501" cy="513399"/>
          </a:xfrm>
          <a:prstGeom prst="rect">
            <a:avLst/>
          </a:prstGeom>
        </p:spPr>
      </p:pic>
      <p:pic>
        <p:nvPicPr>
          <p:cNvPr id="32" name="Picture 2" descr="A picture containing grass, sheep, outdoor, field&#10;&#10;Description automatically generated">
            <a:extLst>
              <a:ext uri="{FF2B5EF4-FFF2-40B4-BE49-F238E27FC236}">
                <a16:creationId xmlns:a16="http://schemas.microsoft.com/office/drawing/2014/main" id="{DAFDE5D0-7D77-48FB-9B14-7B681794450D}"/>
              </a:ext>
            </a:extLst>
          </p:cNvPr>
          <p:cNvPicPr>
            <a:picLocks noChangeAspect="1"/>
          </p:cNvPicPr>
          <p:nvPr/>
        </p:nvPicPr>
        <p:blipFill rotWithShape="1">
          <a:blip r:embed="rId3"/>
          <a:srcRect l="20865" t="29167" r="18575" b="12153"/>
          <a:stretch/>
        </p:blipFill>
        <p:spPr>
          <a:xfrm>
            <a:off x="5297646" y="1503909"/>
            <a:ext cx="731501" cy="513399"/>
          </a:xfrm>
          <a:prstGeom prst="rect">
            <a:avLst/>
          </a:prstGeom>
        </p:spPr>
      </p:pic>
      <p:pic>
        <p:nvPicPr>
          <p:cNvPr id="33" name="Picture 2" descr="A picture containing grass, sheep, outdoor, field&#10;&#10;Description automatically generated">
            <a:extLst>
              <a:ext uri="{FF2B5EF4-FFF2-40B4-BE49-F238E27FC236}">
                <a16:creationId xmlns:a16="http://schemas.microsoft.com/office/drawing/2014/main" id="{349A6E7C-93D8-4305-AB01-AAD85F2A437E}"/>
              </a:ext>
            </a:extLst>
          </p:cNvPr>
          <p:cNvPicPr>
            <a:picLocks noChangeAspect="1"/>
          </p:cNvPicPr>
          <p:nvPr/>
        </p:nvPicPr>
        <p:blipFill rotWithShape="1">
          <a:blip r:embed="rId3"/>
          <a:srcRect l="20865" t="29167" r="18575" b="12153"/>
          <a:stretch/>
        </p:blipFill>
        <p:spPr>
          <a:xfrm>
            <a:off x="5996728" y="2881101"/>
            <a:ext cx="731501" cy="513399"/>
          </a:xfrm>
          <a:prstGeom prst="rect">
            <a:avLst/>
          </a:prstGeom>
        </p:spPr>
      </p:pic>
      <p:pic>
        <p:nvPicPr>
          <p:cNvPr id="34" name="Picture 2" descr="A picture containing grass, sheep, outdoor, field&#10;&#10;Description automatically generated">
            <a:extLst>
              <a:ext uri="{FF2B5EF4-FFF2-40B4-BE49-F238E27FC236}">
                <a16:creationId xmlns:a16="http://schemas.microsoft.com/office/drawing/2014/main" id="{2555ADE9-55EC-46D0-8D37-8B4A497E5A0E}"/>
              </a:ext>
            </a:extLst>
          </p:cNvPr>
          <p:cNvPicPr>
            <a:picLocks noChangeAspect="1"/>
          </p:cNvPicPr>
          <p:nvPr/>
        </p:nvPicPr>
        <p:blipFill rotWithShape="1">
          <a:blip r:embed="rId3"/>
          <a:srcRect l="20865" t="29167" r="18575" b="12153"/>
          <a:stretch/>
        </p:blipFill>
        <p:spPr>
          <a:xfrm>
            <a:off x="6136545" y="811817"/>
            <a:ext cx="731501" cy="513399"/>
          </a:xfrm>
          <a:prstGeom prst="rect">
            <a:avLst/>
          </a:prstGeom>
        </p:spPr>
      </p:pic>
      <p:pic>
        <p:nvPicPr>
          <p:cNvPr id="35" name="Picture 2" descr="A picture containing grass, sheep, outdoor, field&#10;&#10;Description automatically generated">
            <a:extLst>
              <a:ext uri="{FF2B5EF4-FFF2-40B4-BE49-F238E27FC236}">
                <a16:creationId xmlns:a16="http://schemas.microsoft.com/office/drawing/2014/main" id="{00D1C3F2-7CA9-4321-B4FC-8EBAAC2D07EE}"/>
              </a:ext>
            </a:extLst>
          </p:cNvPr>
          <p:cNvPicPr>
            <a:picLocks noChangeAspect="1"/>
          </p:cNvPicPr>
          <p:nvPr/>
        </p:nvPicPr>
        <p:blipFill rotWithShape="1">
          <a:blip r:embed="rId3"/>
          <a:srcRect l="20865" t="29167" r="18575" b="12153"/>
          <a:stretch/>
        </p:blipFill>
        <p:spPr>
          <a:xfrm>
            <a:off x="6192471" y="1559835"/>
            <a:ext cx="731501" cy="513399"/>
          </a:xfrm>
          <a:prstGeom prst="rect">
            <a:avLst/>
          </a:prstGeom>
        </p:spPr>
      </p:pic>
      <p:pic>
        <p:nvPicPr>
          <p:cNvPr id="36" name="Picture 2" descr="A picture containing grass, sheep, outdoor, field&#10;&#10;Description automatically generated">
            <a:extLst>
              <a:ext uri="{FF2B5EF4-FFF2-40B4-BE49-F238E27FC236}">
                <a16:creationId xmlns:a16="http://schemas.microsoft.com/office/drawing/2014/main" id="{615522F8-B2F1-42F4-974E-B340DBBF2AFE}"/>
              </a:ext>
            </a:extLst>
          </p:cNvPr>
          <p:cNvPicPr>
            <a:picLocks noChangeAspect="1"/>
          </p:cNvPicPr>
          <p:nvPr/>
        </p:nvPicPr>
        <p:blipFill rotWithShape="1">
          <a:blip r:embed="rId3"/>
          <a:srcRect l="20865" t="29167" r="18575" b="12153"/>
          <a:stretch/>
        </p:blipFill>
        <p:spPr>
          <a:xfrm>
            <a:off x="10219186" y="5782294"/>
            <a:ext cx="731501" cy="513399"/>
          </a:xfrm>
          <a:prstGeom prst="rect">
            <a:avLst/>
          </a:prstGeom>
        </p:spPr>
      </p:pic>
      <p:pic>
        <p:nvPicPr>
          <p:cNvPr id="37" name="Picture 2" descr="A picture containing grass, sheep, outdoor, field&#10;&#10;Description automatically generated">
            <a:extLst>
              <a:ext uri="{FF2B5EF4-FFF2-40B4-BE49-F238E27FC236}">
                <a16:creationId xmlns:a16="http://schemas.microsoft.com/office/drawing/2014/main" id="{4D17A792-EB7B-4E67-98EF-5CD6DE8C3FAC}"/>
              </a:ext>
            </a:extLst>
          </p:cNvPr>
          <p:cNvPicPr>
            <a:picLocks noChangeAspect="1"/>
          </p:cNvPicPr>
          <p:nvPr/>
        </p:nvPicPr>
        <p:blipFill rotWithShape="1">
          <a:blip r:embed="rId3"/>
          <a:srcRect l="20865" t="29167" r="18575" b="12153"/>
          <a:stretch/>
        </p:blipFill>
        <p:spPr>
          <a:xfrm>
            <a:off x="7422857" y="1413028"/>
            <a:ext cx="731501" cy="513399"/>
          </a:xfrm>
          <a:prstGeom prst="rect">
            <a:avLst/>
          </a:prstGeom>
        </p:spPr>
      </p:pic>
      <p:pic>
        <p:nvPicPr>
          <p:cNvPr id="38" name="Picture 2" descr="A picture containing grass, sheep, outdoor, field&#10;&#10;Description automatically generated">
            <a:extLst>
              <a:ext uri="{FF2B5EF4-FFF2-40B4-BE49-F238E27FC236}">
                <a16:creationId xmlns:a16="http://schemas.microsoft.com/office/drawing/2014/main" id="{34B98A6A-3FE0-4FB5-8D1B-27D05991B69F}"/>
              </a:ext>
            </a:extLst>
          </p:cNvPr>
          <p:cNvPicPr>
            <a:picLocks noChangeAspect="1"/>
          </p:cNvPicPr>
          <p:nvPr/>
        </p:nvPicPr>
        <p:blipFill rotWithShape="1">
          <a:blip r:embed="rId3"/>
          <a:srcRect l="20865" t="29167" r="18575" b="12153"/>
          <a:stretch/>
        </p:blipFill>
        <p:spPr>
          <a:xfrm>
            <a:off x="6555995" y="2237946"/>
            <a:ext cx="731501" cy="513399"/>
          </a:xfrm>
          <a:prstGeom prst="rect">
            <a:avLst/>
          </a:prstGeom>
        </p:spPr>
      </p:pic>
      <p:pic>
        <p:nvPicPr>
          <p:cNvPr id="39" name="Picture 2" descr="A picture containing grass, sheep, outdoor, field&#10;&#10;Description automatically generated">
            <a:extLst>
              <a:ext uri="{FF2B5EF4-FFF2-40B4-BE49-F238E27FC236}">
                <a16:creationId xmlns:a16="http://schemas.microsoft.com/office/drawing/2014/main" id="{162AB1F8-7EC3-4FF7-9DBD-FCBA951EC050}"/>
              </a:ext>
            </a:extLst>
          </p:cNvPr>
          <p:cNvPicPr>
            <a:picLocks noChangeAspect="1"/>
          </p:cNvPicPr>
          <p:nvPr/>
        </p:nvPicPr>
        <p:blipFill rotWithShape="1">
          <a:blip r:embed="rId3"/>
          <a:srcRect l="20865" t="29167" r="18575" b="12153"/>
          <a:stretch/>
        </p:blipFill>
        <p:spPr>
          <a:xfrm>
            <a:off x="6863590" y="3363468"/>
            <a:ext cx="731501" cy="513399"/>
          </a:xfrm>
          <a:prstGeom prst="rect">
            <a:avLst/>
          </a:prstGeom>
        </p:spPr>
      </p:pic>
      <p:pic>
        <p:nvPicPr>
          <p:cNvPr id="40" name="Picture 2" descr="A picture containing grass, sheep, outdoor, field&#10;&#10;Description automatically generated">
            <a:extLst>
              <a:ext uri="{FF2B5EF4-FFF2-40B4-BE49-F238E27FC236}">
                <a16:creationId xmlns:a16="http://schemas.microsoft.com/office/drawing/2014/main" id="{11BDEA18-C16A-4803-B36A-CB5D0C2ADE8E}"/>
              </a:ext>
            </a:extLst>
          </p:cNvPr>
          <p:cNvPicPr>
            <a:picLocks noChangeAspect="1"/>
          </p:cNvPicPr>
          <p:nvPr/>
        </p:nvPicPr>
        <p:blipFill rotWithShape="1">
          <a:blip r:embed="rId3"/>
          <a:srcRect l="20865" t="29167" r="18575" b="12153"/>
          <a:stretch/>
        </p:blipFill>
        <p:spPr>
          <a:xfrm>
            <a:off x="7366930" y="2657395"/>
            <a:ext cx="731501" cy="513399"/>
          </a:xfrm>
          <a:prstGeom prst="rect">
            <a:avLst/>
          </a:prstGeom>
        </p:spPr>
      </p:pic>
      <p:pic>
        <p:nvPicPr>
          <p:cNvPr id="41" name="Picture 2" descr="A picture containing grass, sheep, outdoor, field&#10;&#10;Description automatically generated">
            <a:extLst>
              <a:ext uri="{FF2B5EF4-FFF2-40B4-BE49-F238E27FC236}">
                <a16:creationId xmlns:a16="http://schemas.microsoft.com/office/drawing/2014/main" id="{850FCF8E-677B-4E50-8BDF-019917B6137E}"/>
              </a:ext>
            </a:extLst>
          </p:cNvPr>
          <p:cNvPicPr>
            <a:picLocks noChangeAspect="1"/>
          </p:cNvPicPr>
          <p:nvPr/>
        </p:nvPicPr>
        <p:blipFill rotWithShape="1">
          <a:blip r:embed="rId3"/>
          <a:srcRect l="20865" t="29167" r="18575" b="12153"/>
          <a:stretch/>
        </p:blipFill>
        <p:spPr>
          <a:xfrm>
            <a:off x="8233792" y="1154367"/>
            <a:ext cx="731501" cy="513399"/>
          </a:xfrm>
          <a:prstGeom prst="rect">
            <a:avLst/>
          </a:prstGeom>
        </p:spPr>
      </p:pic>
      <p:pic>
        <p:nvPicPr>
          <p:cNvPr id="42" name="Picture 2" descr="A picture containing grass, sheep, outdoor, field&#10;&#10;Description automatically generated">
            <a:extLst>
              <a:ext uri="{FF2B5EF4-FFF2-40B4-BE49-F238E27FC236}">
                <a16:creationId xmlns:a16="http://schemas.microsoft.com/office/drawing/2014/main" id="{B4AE2A72-109A-45B7-A358-F8F9637153F6}"/>
              </a:ext>
            </a:extLst>
          </p:cNvPr>
          <p:cNvPicPr>
            <a:picLocks noChangeAspect="1"/>
          </p:cNvPicPr>
          <p:nvPr/>
        </p:nvPicPr>
        <p:blipFill rotWithShape="1">
          <a:blip r:embed="rId3"/>
          <a:srcRect l="20865" t="29167" r="18575" b="12153"/>
          <a:stretch/>
        </p:blipFill>
        <p:spPr>
          <a:xfrm>
            <a:off x="7730453" y="553157"/>
            <a:ext cx="731501" cy="513399"/>
          </a:xfrm>
          <a:prstGeom prst="rect">
            <a:avLst/>
          </a:prstGeom>
        </p:spPr>
      </p:pic>
      <p:pic>
        <p:nvPicPr>
          <p:cNvPr id="43" name="Picture 2" descr="A picture containing grass, sheep, outdoor, field&#10;&#10;Description automatically generated">
            <a:extLst>
              <a:ext uri="{FF2B5EF4-FFF2-40B4-BE49-F238E27FC236}">
                <a16:creationId xmlns:a16="http://schemas.microsoft.com/office/drawing/2014/main" id="{6D029AF0-19C3-405C-82DC-C69EFC03CEF0}"/>
              </a:ext>
            </a:extLst>
          </p:cNvPr>
          <p:cNvPicPr>
            <a:picLocks noChangeAspect="1"/>
          </p:cNvPicPr>
          <p:nvPr/>
        </p:nvPicPr>
        <p:blipFill rotWithShape="1">
          <a:blip r:embed="rId3"/>
          <a:srcRect l="20865" t="29167" r="18575" b="12153"/>
          <a:stretch/>
        </p:blipFill>
        <p:spPr>
          <a:xfrm>
            <a:off x="7786380" y="3482312"/>
            <a:ext cx="731501" cy="513399"/>
          </a:xfrm>
          <a:prstGeom prst="rect">
            <a:avLst/>
          </a:prstGeom>
        </p:spPr>
      </p:pic>
      <p:pic>
        <p:nvPicPr>
          <p:cNvPr id="44" name="Picture 2" descr="A picture containing grass, sheep, outdoor, field&#10;&#10;Description automatically generated">
            <a:extLst>
              <a:ext uri="{FF2B5EF4-FFF2-40B4-BE49-F238E27FC236}">
                <a16:creationId xmlns:a16="http://schemas.microsoft.com/office/drawing/2014/main" id="{32CFE809-9018-4D12-963B-D644CC286B07}"/>
              </a:ext>
            </a:extLst>
          </p:cNvPr>
          <p:cNvPicPr>
            <a:picLocks noChangeAspect="1"/>
          </p:cNvPicPr>
          <p:nvPr/>
        </p:nvPicPr>
        <p:blipFill rotWithShape="1">
          <a:blip r:embed="rId3"/>
          <a:srcRect l="20865" t="29167" r="18575" b="12153"/>
          <a:stretch/>
        </p:blipFill>
        <p:spPr>
          <a:xfrm>
            <a:off x="6919517" y="755890"/>
            <a:ext cx="731501" cy="513399"/>
          </a:xfrm>
          <a:prstGeom prst="rect">
            <a:avLst/>
          </a:prstGeom>
        </p:spPr>
      </p:pic>
      <p:pic>
        <p:nvPicPr>
          <p:cNvPr id="45" name="Picture 2" descr="A picture containing grass, sheep, outdoor, field&#10;&#10;Description automatically generated">
            <a:extLst>
              <a:ext uri="{FF2B5EF4-FFF2-40B4-BE49-F238E27FC236}">
                <a16:creationId xmlns:a16="http://schemas.microsoft.com/office/drawing/2014/main" id="{F623332C-DC97-430A-8F5E-7CBEF85ADE10}"/>
              </a:ext>
            </a:extLst>
          </p:cNvPr>
          <p:cNvPicPr>
            <a:picLocks noChangeAspect="1"/>
          </p:cNvPicPr>
          <p:nvPr/>
        </p:nvPicPr>
        <p:blipFill rotWithShape="1">
          <a:blip r:embed="rId3"/>
          <a:srcRect l="20865" t="29167" r="18575" b="12153"/>
          <a:stretch/>
        </p:blipFill>
        <p:spPr>
          <a:xfrm>
            <a:off x="11002159" y="2356789"/>
            <a:ext cx="731501" cy="513399"/>
          </a:xfrm>
          <a:prstGeom prst="rect">
            <a:avLst/>
          </a:prstGeom>
        </p:spPr>
      </p:pic>
      <p:pic>
        <p:nvPicPr>
          <p:cNvPr id="46" name="Picture 2" descr="A picture containing grass, sheep, outdoor, field&#10;&#10;Description automatically generated">
            <a:extLst>
              <a:ext uri="{FF2B5EF4-FFF2-40B4-BE49-F238E27FC236}">
                <a16:creationId xmlns:a16="http://schemas.microsoft.com/office/drawing/2014/main" id="{93A9A5EA-A665-4388-9EAE-96AB494DD349}"/>
              </a:ext>
            </a:extLst>
          </p:cNvPr>
          <p:cNvPicPr>
            <a:picLocks noChangeAspect="1"/>
          </p:cNvPicPr>
          <p:nvPr/>
        </p:nvPicPr>
        <p:blipFill rotWithShape="1">
          <a:blip r:embed="rId3"/>
          <a:srcRect l="20865" t="29167" r="18575" b="12153"/>
          <a:stretch/>
        </p:blipFill>
        <p:spPr>
          <a:xfrm>
            <a:off x="8010086" y="1930349"/>
            <a:ext cx="731501" cy="513399"/>
          </a:xfrm>
          <a:prstGeom prst="rect">
            <a:avLst/>
          </a:prstGeom>
        </p:spPr>
      </p:pic>
      <p:pic>
        <p:nvPicPr>
          <p:cNvPr id="47" name="Picture 2" descr="A picture containing grass, sheep, outdoor, field&#10;&#10;Description automatically generated">
            <a:extLst>
              <a:ext uri="{FF2B5EF4-FFF2-40B4-BE49-F238E27FC236}">
                <a16:creationId xmlns:a16="http://schemas.microsoft.com/office/drawing/2014/main" id="{66F45DB4-D388-4B60-A06C-281F50511511}"/>
              </a:ext>
            </a:extLst>
          </p:cNvPr>
          <p:cNvPicPr>
            <a:picLocks noChangeAspect="1"/>
          </p:cNvPicPr>
          <p:nvPr/>
        </p:nvPicPr>
        <p:blipFill rotWithShape="1">
          <a:blip r:embed="rId3"/>
          <a:srcRect l="20865" t="29167" r="18575" b="12153"/>
          <a:stretch/>
        </p:blipFill>
        <p:spPr>
          <a:xfrm>
            <a:off x="10638636" y="4076532"/>
            <a:ext cx="731501" cy="513399"/>
          </a:xfrm>
          <a:prstGeom prst="rect">
            <a:avLst/>
          </a:prstGeom>
        </p:spPr>
      </p:pic>
      <p:pic>
        <p:nvPicPr>
          <p:cNvPr id="48" name="Picture 2" descr="A picture containing grass, sheep, outdoor, field&#10;&#10;Description automatically generated">
            <a:extLst>
              <a:ext uri="{FF2B5EF4-FFF2-40B4-BE49-F238E27FC236}">
                <a16:creationId xmlns:a16="http://schemas.microsoft.com/office/drawing/2014/main" id="{EA1A7FD4-4C25-4322-B5ED-BE62C1AAF42B}"/>
              </a:ext>
            </a:extLst>
          </p:cNvPr>
          <p:cNvPicPr>
            <a:picLocks noChangeAspect="1"/>
          </p:cNvPicPr>
          <p:nvPr/>
        </p:nvPicPr>
        <p:blipFill rotWithShape="1">
          <a:blip r:embed="rId3"/>
          <a:srcRect l="20865" t="29167" r="18575" b="12153"/>
          <a:stretch/>
        </p:blipFill>
        <p:spPr>
          <a:xfrm>
            <a:off x="11086049" y="1000569"/>
            <a:ext cx="731501" cy="513399"/>
          </a:xfrm>
          <a:prstGeom prst="rect">
            <a:avLst/>
          </a:prstGeom>
        </p:spPr>
      </p:pic>
      <p:pic>
        <p:nvPicPr>
          <p:cNvPr id="49" name="Picture 2" descr="A picture containing grass, sheep, outdoor, field&#10;&#10;Description automatically generated">
            <a:extLst>
              <a:ext uri="{FF2B5EF4-FFF2-40B4-BE49-F238E27FC236}">
                <a16:creationId xmlns:a16="http://schemas.microsoft.com/office/drawing/2014/main" id="{6AB54ED0-3F46-4427-937A-BF7E3764840F}"/>
              </a:ext>
            </a:extLst>
          </p:cNvPr>
          <p:cNvPicPr>
            <a:picLocks noChangeAspect="1"/>
          </p:cNvPicPr>
          <p:nvPr/>
        </p:nvPicPr>
        <p:blipFill rotWithShape="1">
          <a:blip r:embed="rId3"/>
          <a:srcRect l="20865" t="29167" r="18575" b="12153"/>
          <a:stretch/>
        </p:blipFill>
        <p:spPr>
          <a:xfrm>
            <a:off x="8429535" y="2538550"/>
            <a:ext cx="731501" cy="513399"/>
          </a:xfrm>
          <a:prstGeom prst="rect">
            <a:avLst/>
          </a:prstGeom>
        </p:spPr>
      </p:pic>
      <p:pic>
        <p:nvPicPr>
          <p:cNvPr id="50" name="Picture 2" descr="A picture containing grass, sheep, outdoor, field&#10;&#10;Description automatically generated">
            <a:extLst>
              <a:ext uri="{FF2B5EF4-FFF2-40B4-BE49-F238E27FC236}">
                <a16:creationId xmlns:a16="http://schemas.microsoft.com/office/drawing/2014/main" id="{68B75CBE-009C-4EF3-A5CB-79ADB5F984D7}"/>
              </a:ext>
            </a:extLst>
          </p:cNvPr>
          <p:cNvPicPr>
            <a:picLocks noChangeAspect="1"/>
          </p:cNvPicPr>
          <p:nvPr/>
        </p:nvPicPr>
        <p:blipFill rotWithShape="1">
          <a:blip r:embed="rId3"/>
          <a:srcRect l="20865" t="29167" r="18575" b="12153"/>
          <a:stretch/>
        </p:blipFill>
        <p:spPr>
          <a:xfrm>
            <a:off x="9044728" y="441303"/>
            <a:ext cx="731501" cy="513399"/>
          </a:xfrm>
          <a:prstGeom prst="rect">
            <a:avLst/>
          </a:prstGeom>
        </p:spPr>
      </p:pic>
      <p:pic>
        <p:nvPicPr>
          <p:cNvPr id="51" name="Picture 2" descr="A picture containing grass, sheep, outdoor, field&#10;&#10;Description automatically generated">
            <a:extLst>
              <a:ext uri="{FF2B5EF4-FFF2-40B4-BE49-F238E27FC236}">
                <a16:creationId xmlns:a16="http://schemas.microsoft.com/office/drawing/2014/main" id="{59FECFA7-683C-4C58-A052-D5769797C2F3}"/>
              </a:ext>
            </a:extLst>
          </p:cNvPr>
          <p:cNvPicPr>
            <a:picLocks noChangeAspect="1"/>
          </p:cNvPicPr>
          <p:nvPr/>
        </p:nvPicPr>
        <p:blipFill rotWithShape="1">
          <a:blip r:embed="rId3"/>
          <a:srcRect l="20865" t="29167" r="18575" b="12153"/>
          <a:stretch/>
        </p:blipFill>
        <p:spPr>
          <a:xfrm>
            <a:off x="9310379" y="2363780"/>
            <a:ext cx="731501" cy="513399"/>
          </a:xfrm>
          <a:prstGeom prst="rect">
            <a:avLst/>
          </a:prstGeom>
        </p:spPr>
      </p:pic>
      <p:pic>
        <p:nvPicPr>
          <p:cNvPr id="52" name="Picture 2" descr="A picture containing grass, sheep, outdoor, field&#10;&#10;Description automatically generated">
            <a:extLst>
              <a:ext uri="{FF2B5EF4-FFF2-40B4-BE49-F238E27FC236}">
                <a16:creationId xmlns:a16="http://schemas.microsoft.com/office/drawing/2014/main" id="{99F1FA2D-632C-48C0-93A7-BE3FEFA1484C}"/>
              </a:ext>
            </a:extLst>
          </p:cNvPr>
          <p:cNvPicPr>
            <a:picLocks noChangeAspect="1"/>
          </p:cNvPicPr>
          <p:nvPr/>
        </p:nvPicPr>
        <p:blipFill rotWithShape="1">
          <a:blip r:embed="rId3"/>
          <a:srcRect l="20865" t="29167" r="18575" b="12153"/>
          <a:stretch/>
        </p:blipFill>
        <p:spPr>
          <a:xfrm>
            <a:off x="10037425" y="616074"/>
            <a:ext cx="731501" cy="513399"/>
          </a:xfrm>
          <a:prstGeom prst="rect">
            <a:avLst/>
          </a:prstGeom>
        </p:spPr>
      </p:pic>
      <p:pic>
        <p:nvPicPr>
          <p:cNvPr id="53" name="Picture 2" descr="A picture containing grass, sheep, outdoor, field&#10;&#10;Description automatically generated">
            <a:extLst>
              <a:ext uri="{FF2B5EF4-FFF2-40B4-BE49-F238E27FC236}">
                <a16:creationId xmlns:a16="http://schemas.microsoft.com/office/drawing/2014/main" id="{2CAF368F-4CD2-4504-81E7-AFE8A74406D1}"/>
              </a:ext>
            </a:extLst>
          </p:cNvPr>
          <p:cNvPicPr>
            <a:picLocks noChangeAspect="1"/>
          </p:cNvPicPr>
          <p:nvPr/>
        </p:nvPicPr>
        <p:blipFill rotWithShape="1">
          <a:blip r:embed="rId3"/>
          <a:srcRect l="20865" t="29167" r="18575" b="12153"/>
          <a:stretch/>
        </p:blipFill>
        <p:spPr>
          <a:xfrm>
            <a:off x="10219186" y="3055871"/>
            <a:ext cx="731501" cy="513399"/>
          </a:xfrm>
          <a:prstGeom prst="rect">
            <a:avLst/>
          </a:prstGeom>
        </p:spPr>
      </p:pic>
      <p:pic>
        <p:nvPicPr>
          <p:cNvPr id="54" name="Picture 2" descr="A picture containing grass, sheep, outdoor, field&#10;&#10;Description automatically generated">
            <a:extLst>
              <a:ext uri="{FF2B5EF4-FFF2-40B4-BE49-F238E27FC236}">
                <a16:creationId xmlns:a16="http://schemas.microsoft.com/office/drawing/2014/main" id="{D37DF19B-4EDF-425A-AADA-4F0203827A47}"/>
              </a:ext>
            </a:extLst>
          </p:cNvPr>
          <p:cNvPicPr>
            <a:picLocks noChangeAspect="1"/>
          </p:cNvPicPr>
          <p:nvPr/>
        </p:nvPicPr>
        <p:blipFill rotWithShape="1">
          <a:blip r:embed="rId3"/>
          <a:srcRect l="20865" t="29167" r="18575" b="12153"/>
          <a:stretch/>
        </p:blipFill>
        <p:spPr>
          <a:xfrm>
            <a:off x="963334" y="3503285"/>
            <a:ext cx="731501" cy="513399"/>
          </a:xfrm>
          <a:prstGeom prst="rect">
            <a:avLst/>
          </a:prstGeom>
        </p:spPr>
      </p:pic>
      <p:pic>
        <p:nvPicPr>
          <p:cNvPr id="55" name="Picture 2" descr="A picture containing grass, sheep, outdoor, field&#10;&#10;Description automatically generated">
            <a:extLst>
              <a:ext uri="{FF2B5EF4-FFF2-40B4-BE49-F238E27FC236}">
                <a16:creationId xmlns:a16="http://schemas.microsoft.com/office/drawing/2014/main" id="{FB6B9774-EE3B-498B-873B-8047A409CFF6}"/>
              </a:ext>
            </a:extLst>
          </p:cNvPr>
          <p:cNvPicPr>
            <a:picLocks noChangeAspect="1"/>
          </p:cNvPicPr>
          <p:nvPr/>
        </p:nvPicPr>
        <p:blipFill rotWithShape="1">
          <a:blip r:embed="rId3"/>
          <a:srcRect l="20865" t="29167" r="18575" b="12153"/>
          <a:stretch/>
        </p:blipFill>
        <p:spPr>
          <a:xfrm>
            <a:off x="4934122" y="6040954"/>
            <a:ext cx="731501" cy="513399"/>
          </a:xfrm>
          <a:prstGeom prst="rect">
            <a:avLst/>
          </a:prstGeom>
        </p:spPr>
      </p:pic>
      <p:pic>
        <p:nvPicPr>
          <p:cNvPr id="56" name="Picture 2" descr="A picture containing grass, sheep, outdoor, field&#10;&#10;Description automatically generated">
            <a:extLst>
              <a:ext uri="{FF2B5EF4-FFF2-40B4-BE49-F238E27FC236}">
                <a16:creationId xmlns:a16="http://schemas.microsoft.com/office/drawing/2014/main" id="{391509F1-5304-4048-B001-DD1E3DD07C36}"/>
              </a:ext>
            </a:extLst>
          </p:cNvPr>
          <p:cNvPicPr>
            <a:picLocks noChangeAspect="1"/>
          </p:cNvPicPr>
          <p:nvPr/>
        </p:nvPicPr>
        <p:blipFill rotWithShape="1">
          <a:blip r:embed="rId3"/>
          <a:srcRect l="20865" t="29167" r="18575" b="12153"/>
          <a:stretch/>
        </p:blipFill>
        <p:spPr>
          <a:xfrm>
            <a:off x="96471" y="3279578"/>
            <a:ext cx="731501" cy="513399"/>
          </a:xfrm>
          <a:prstGeom prst="rect">
            <a:avLst/>
          </a:prstGeom>
        </p:spPr>
      </p:pic>
      <p:pic>
        <p:nvPicPr>
          <p:cNvPr id="57" name="Picture 2" descr="A picture containing grass, sheep, outdoor, field&#10;&#10;Description automatically generated">
            <a:extLst>
              <a:ext uri="{FF2B5EF4-FFF2-40B4-BE49-F238E27FC236}">
                <a16:creationId xmlns:a16="http://schemas.microsoft.com/office/drawing/2014/main" id="{1D396F91-F888-445B-8D49-B7BBB215FF12}"/>
              </a:ext>
            </a:extLst>
          </p:cNvPr>
          <p:cNvPicPr>
            <a:picLocks noChangeAspect="1"/>
          </p:cNvPicPr>
          <p:nvPr/>
        </p:nvPicPr>
        <p:blipFill rotWithShape="1">
          <a:blip r:embed="rId3"/>
          <a:srcRect l="20865" t="29167" r="18575" b="12153"/>
          <a:stretch/>
        </p:blipFill>
        <p:spPr>
          <a:xfrm>
            <a:off x="1466673" y="4237321"/>
            <a:ext cx="731501" cy="513399"/>
          </a:xfrm>
          <a:prstGeom prst="rect">
            <a:avLst/>
          </a:prstGeom>
        </p:spPr>
      </p:pic>
      <p:pic>
        <p:nvPicPr>
          <p:cNvPr id="58" name="Picture 2" descr="A picture containing grass, sheep, outdoor, field&#10;&#10;Description automatically generated">
            <a:extLst>
              <a:ext uri="{FF2B5EF4-FFF2-40B4-BE49-F238E27FC236}">
                <a16:creationId xmlns:a16="http://schemas.microsoft.com/office/drawing/2014/main" id="{5CD55044-EF5E-4445-9A28-1CE949604E44}"/>
              </a:ext>
            </a:extLst>
          </p:cNvPr>
          <p:cNvPicPr>
            <a:picLocks noChangeAspect="1"/>
          </p:cNvPicPr>
          <p:nvPr/>
        </p:nvPicPr>
        <p:blipFill rotWithShape="1">
          <a:blip r:embed="rId3"/>
          <a:srcRect l="20865" t="29167" r="18575" b="12153"/>
          <a:stretch/>
        </p:blipFill>
        <p:spPr>
          <a:xfrm>
            <a:off x="1215003" y="2678367"/>
            <a:ext cx="731501" cy="513399"/>
          </a:xfrm>
          <a:prstGeom prst="rect">
            <a:avLst/>
          </a:prstGeom>
        </p:spPr>
      </p:pic>
      <p:pic>
        <p:nvPicPr>
          <p:cNvPr id="60" name="Picture 2" descr="A picture containing grass, sheep, outdoor, field&#10;&#10;Description automatically generated">
            <a:extLst>
              <a:ext uri="{FF2B5EF4-FFF2-40B4-BE49-F238E27FC236}">
                <a16:creationId xmlns:a16="http://schemas.microsoft.com/office/drawing/2014/main" id="{B4CC6336-9404-48B0-999F-E3583AF3E828}"/>
              </a:ext>
            </a:extLst>
          </p:cNvPr>
          <p:cNvPicPr>
            <a:picLocks noChangeAspect="1"/>
          </p:cNvPicPr>
          <p:nvPr/>
        </p:nvPicPr>
        <p:blipFill rotWithShape="1">
          <a:blip r:embed="rId3"/>
          <a:srcRect l="20865" t="29167" r="18575" b="12153"/>
          <a:stretch/>
        </p:blipFill>
        <p:spPr>
          <a:xfrm>
            <a:off x="54526" y="4593854"/>
            <a:ext cx="731501" cy="513399"/>
          </a:xfrm>
          <a:prstGeom prst="rect">
            <a:avLst/>
          </a:prstGeom>
        </p:spPr>
      </p:pic>
      <p:pic>
        <p:nvPicPr>
          <p:cNvPr id="61" name="Picture 2" descr="A picture containing grass, sheep, outdoor, field&#10;&#10;Description automatically generated">
            <a:extLst>
              <a:ext uri="{FF2B5EF4-FFF2-40B4-BE49-F238E27FC236}">
                <a16:creationId xmlns:a16="http://schemas.microsoft.com/office/drawing/2014/main" id="{5FF7AFBE-6AEC-4E98-AA62-95C9036FCAC6}"/>
              </a:ext>
            </a:extLst>
          </p:cNvPr>
          <p:cNvPicPr>
            <a:picLocks noChangeAspect="1"/>
          </p:cNvPicPr>
          <p:nvPr/>
        </p:nvPicPr>
        <p:blipFill rotWithShape="1">
          <a:blip r:embed="rId3"/>
          <a:srcRect l="20865" t="29167" r="18575" b="12153"/>
          <a:stretch/>
        </p:blipFill>
        <p:spPr>
          <a:xfrm>
            <a:off x="2221682" y="5572569"/>
            <a:ext cx="731501" cy="513399"/>
          </a:xfrm>
          <a:prstGeom prst="rect">
            <a:avLst/>
          </a:prstGeom>
        </p:spPr>
      </p:pic>
      <p:pic>
        <p:nvPicPr>
          <p:cNvPr id="62" name="Picture 2" descr="A picture containing grass, sheep, outdoor, field&#10;&#10;Description automatically generated">
            <a:extLst>
              <a:ext uri="{FF2B5EF4-FFF2-40B4-BE49-F238E27FC236}">
                <a16:creationId xmlns:a16="http://schemas.microsoft.com/office/drawing/2014/main" id="{213686B0-E14B-420F-A8A8-D973D0D4D2FE}"/>
              </a:ext>
            </a:extLst>
          </p:cNvPr>
          <p:cNvPicPr>
            <a:picLocks noChangeAspect="1"/>
          </p:cNvPicPr>
          <p:nvPr/>
        </p:nvPicPr>
        <p:blipFill rotWithShape="1">
          <a:blip r:embed="rId3"/>
          <a:srcRect l="20865" t="29167" r="18575" b="12153"/>
          <a:stretch/>
        </p:blipFill>
        <p:spPr>
          <a:xfrm>
            <a:off x="1047224" y="6040955"/>
            <a:ext cx="731501" cy="513399"/>
          </a:xfrm>
          <a:prstGeom prst="rect">
            <a:avLst/>
          </a:prstGeom>
        </p:spPr>
      </p:pic>
      <p:pic>
        <p:nvPicPr>
          <p:cNvPr id="63" name="Picture 2" descr="A picture containing grass, sheep, outdoor, field&#10;&#10;Description automatically generated">
            <a:extLst>
              <a:ext uri="{FF2B5EF4-FFF2-40B4-BE49-F238E27FC236}">
                <a16:creationId xmlns:a16="http://schemas.microsoft.com/office/drawing/2014/main" id="{2799FE73-60B1-4D3C-996B-182595BB434E}"/>
              </a:ext>
            </a:extLst>
          </p:cNvPr>
          <p:cNvPicPr>
            <a:picLocks noChangeAspect="1"/>
          </p:cNvPicPr>
          <p:nvPr/>
        </p:nvPicPr>
        <p:blipFill rotWithShape="1">
          <a:blip r:embed="rId3"/>
          <a:srcRect l="20865" t="29167" r="18575" b="12153"/>
          <a:stretch/>
        </p:blipFill>
        <p:spPr>
          <a:xfrm>
            <a:off x="3647810" y="5216036"/>
            <a:ext cx="731501" cy="513399"/>
          </a:xfrm>
          <a:prstGeom prst="rect">
            <a:avLst/>
          </a:prstGeom>
        </p:spPr>
      </p:pic>
      <p:pic>
        <p:nvPicPr>
          <p:cNvPr id="64" name="Picture 2" descr="A picture containing grass, sheep, outdoor, field&#10;&#10;Description automatically generated">
            <a:extLst>
              <a:ext uri="{FF2B5EF4-FFF2-40B4-BE49-F238E27FC236}">
                <a16:creationId xmlns:a16="http://schemas.microsoft.com/office/drawing/2014/main" id="{B36C51B4-22B3-4621-A2CD-A698FB3D6DC8}"/>
              </a:ext>
            </a:extLst>
          </p:cNvPr>
          <p:cNvPicPr>
            <a:picLocks noChangeAspect="1"/>
          </p:cNvPicPr>
          <p:nvPr/>
        </p:nvPicPr>
        <p:blipFill rotWithShape="1">
          <a:blip r:embed="rId3"/>
          <a:srcRect l="20865" t="29167" r="18575" b="12153"/>
          <a:stretch/>
        </p:blipFill>
        <p:spPr>
          <a:xfrm>
            <a:off x="3228361" y="3482312"/>
            <a:ext cx="731501" cy="513399"/>
          </a:xfrm>
          <a:prstGeom prst="rect">
            <a:avLst/>
          </a:prstGeom>
        </p:spPr>
      </p:pic>
      <p:pic>
        <p:nvPicPr>
          <p:cNvPr id="65" name="Picture 2" descr="A picture containing grass, sheep, outdoor, field&#10;&#10;Description automatically generated">
            <a:extLst>
              <a:ext uri="{FF2B5EF4-FFF2-40B4-BE49-F238E27FC236}">
                <a16:creationId xmlns:a16="http://schemas.microsoft.com/office/drawing/2014/main" id="{31CBFB86-B0AB-4CCD-801F-A7462E11251E}"/>
              </a:ext>
            </a:extLst>
          </p:cNvPr>
          <p:cNvPicPr>
            <a:picLocks noChangeAspect="1"/>
          </p:cNvPicPr>
          <p:nvPr/>
        </p:nvPicPr>
        <p:blipFill rotWithShape="1">
          <a:blip r:embed="rId3"/>
          <a:srcRect l="20865" t="29167" r="18575" b="12153"/>
          <a:stretch/>
        </p:blipFill>
        <p:spPr>
          <a:xfrm>
            <a:off x="2864838" y="4139449"/>
            <a:ext cx="731501" cy="513399"/>
          </a:xfrm>
          <a:prstGeom prst="rect">
            <a:avLst/>
          </a:prstGeom>
        </p:spPr>
      </p:pic>
      <p:pic>
        <p:nvPicPr>
          <p:cNvPr id="66" name="Picture 2" descr="A picture containing grass, sheep, outdoor, field&#10;&#10;Description automatically generated">
            <a:extLst>
              <a:ext uri="{FF2B5EF4-FFF2-40B4-BE49-F238E27FC236}">
                <a16:creationId xmlns:a16="http://schemas.microsoft.com/office/drawing/2014/main" id="{FA03B9A8-F935-4430-8217-862C0FD2F127}"/>
              </a:ext>
            </a:extLst>
          </p:cNvPr>
          <p:cNvPicPr>
            <a:picLocks noChangeAspect="1"/>
          </p:cNvPicPr>
          <p:nvPr/>
        </p:nvPicPr>
        <p:blipFill rotWithShape="1">
          <a:blip r:embed="rId3"/>
          <a:srcRect l="20865" t="29167" r="18575" b="12153"/>
          <a:stretch/>
        </p:blipFill>
        <p:spPr>
          <a:xfrm>
            <a:off x="3871517" y="4419082"/>
            <a:ext cx="731501" cy="513399"/>
          </a:xfrm>
          <a:prstGeom prst="rect">
            <a:avLst/>
          </a:prstGeom>
        </p:spPr>
      </p:pic>
      <p:pic>
        <p:nvPicPr>
          <p:cNvPr id="67" name="Picture 2" descr="A picture containing grass, sheep, outdoor, field&#10;&#10;Description automatically generated">
            <a:extLst>
              <a:ext uri="{FF2B5EF4-FFF2-40B4-BE49-F238E27FC236}">
                <a16:creationId xmlns:a16="http://schemas.microsoft.com/office/drawing/2014/main" id="{5D649B3B-D668-420B-A187-550F19D0D73B}"/>
              </a:ext>
            </a:extLst>
          </p:cNvPr>
          <p:cNvPicPr>
            <a:picLocks noChangeAspect="1"/>
          </p:cNvPicPr>
          <p:nvPr/>
        </p:nvPicPr>
        <p:blipFill rotWithShape="1">
          <a:blip r:embed="rId3"/>
          <a:srcRect l="20865" t="29167" r="18575" b="12153"/>
          <a:stretch/>
        </p:blipFill>
        <p:spPr>
          <a:xfrm>
            <a:off x="2137792" y="4754642"/>
            <a:ext cx="731501" cy="513399"/>
          </a:xfrm>
          <a:prstGeom prst="rect">
            <a:avLst/>
          </a:prstGeom>
        </p:spPr>
      </p:pic>
      <p:pic>
        <p:nvPicPr>
          <p:cNvPr id="68" name="Picture 2" descr="A picture containing grass, sheep, outdoor, field&#10;&#10;Description automatically generated">
            <a:extLst>
              <a:ext uri="{FF2B5EF4-FFF2-40B4-BE49-F238E27FC236}">
                <a16:creationId xmlns:a16="http://schemas.microsoft.com/office/drawing/2014/main" id="{ACD9D9C2-3665-4889-B7CE-5C7DF24E2375}"/>
              </a:ext>
            </a:extLst>
          </p:cNvPr>
          <p:cNvPicPr>
            <a:picLocks noChangeAspect="1"/>
          </p:cNvPicPr>
          <p:nvPr/>
        </p:nvPicPr>
        <p:blipFill rotWithShape="1">
          <a:blip r:embed="rId3"/>
          <a:srcRect l="20865" t="29167" r="18575" b="12153"/>
          <a:stretch/>
        </p:blipFill>
        <p:spPr>
          <a:xfrm>
            <a:off x="3046600" y="5950073"/>
            <a:ext cx="731501" cy="513399"/>
          </a:xfrm>
          <a:prstGeom prst="rect">
            <a:avLst/>
          </a:prstGeom>
        </p:spPr>
      </p:pic>
      <p:pic>
        <p:nvPicPr>
          <p:cNvPr id="69" name="Picture 2" descr="A picture containing grass, sheep, outdoor, field&#10;&#10;Description automatically generated">
            <a:extLst>
              <a:ext uri="{FF2B5EF4-FFF2-40B4-BE49-F238E27FC236}">
                <a16:creationId xmlns:a16="http://schemas.microsoft.com/office/drawing/2014/main" id="{7434037B-EEB7-4756-993C-2DB46AEB728C}"/>
              </a:ext>
            </a:extLst>
          </p:cNvPr>
          <p:cNvPicPr>
            <a:picLocks noChangeAspect="1"/>
          </p:cNvPicPr>
          <p:nvPr/>
        </p:nvPicPr>
        <p:blipFill rotWithShape="1">
          <a:blip r:embed="rId3"/>
          <a:srcRect l="20865" t="29167" r="18575" b="12153"/>
          <a:stretch/>
        </p:blipFill>
        <p:spPr>
          <a:xfrm>
            <a:off x="1298893" y="5174091"/>
            <a:ext cx="731501" cy="513399"/>
          </a:xfrm>
          <a:prstGeom prst="rect">
            <a:avLst/>
          </a:prstGeom>
        </p:spPr>
      </p:pic>
      <p:pic>
        <p:nvPicPr>
          <p:cNvPr id="70" name="Picture 2" descr="A picture containing grass, sheep, outdoor, field&#10;&#10;Description automatically generated">
            <a:extLst>
              <a:ext uri="{FF2B5EF4-FFF2-40B4-BE49-F238E27FC236}">
                <a16:creationId xmlns:a16="http://schemas.microsoft.com/office/drawing/2014/main" id="{3F8DF121-2D5C-44ED-8513-608F02326D14}"/>
              </a:ext>
            </a:extLst>
          </p:cNvPr>
          <p:cNvPicPr>
            <a:picLocks noChangeAspect="1"/>
          </p:cNvPicPr>
          <p:nvPr/>
        </p:nvPicPr>
        <p:blipFill rotWithShape="1">
          <a:blip r:embed="rId3"/>
          <a:srcRect l="20865" t="29167" r="18575" b="12153"/>
          <a:stretch/>
        </p:blipFill>
        <p:spPr>
          <a:xfrm>
            <a:off x="459994" y="5355853"/>
            <a:ext cx="731501" cy="513399"/>
          </a:xfrm>
          <a:prstGeom prst="rect">
            <a:avLst/>
          </a:prstGeom>
        </p:spPr>
      </p:pic>
      <p:pic>
        <p:nvPicPr>
          <p:cNvPr id="71" name="Picture 2" descr="A picture containing grass, sheep, outdoor, field&#10;&#10;Description automatically generated">
            <a:extLst>
              <a:ext uri="{FF2B5EF4-FFF2-40B4-BE49-F238E27FC236}">
                <a16:creationId xmlns:a16="http://schemas.microsoft.com/office/drawing/2014/main" id="{A9C304C5-D245-4AF5-814C-1B5446A208F9}"/>
              </a:ext>
            </a:extLst>
          </p:cNvPr>
          <p:cNvPicPr>
            <a:picLocks noChangeAspect="1"/>
          </p:cNvPicPr>
          <p:nvPr/>
        </p:nvPicPr>
        <p:blipFill rotWithShape="1">
          <a:blip r:embed="rId3"/>
          <a:srcRect l="20865" t="29167" r="18575" b="12153"/>
          <a:stretch/>
        </p:blipFill>
        <p:spPr>
          <a:xfrm>
            <a:off x="180360" y="6089889"/>
            <a:ext cx="731501" cy="513399"/>
          </a:xfrm>
          <a:prstGeom prst="rect">
            <a:avLst/>
          </a:prstGeom>
        </p:spPr>
      </p:pic>
      <p:pic>
        <p:nvPicPr>
          <p:cNvPr id="72" name="Picture 2" descr="A picture containing grass, sheep, outdoor, field&#10;&#10;Description automatically generated">
            <a:extLst>
              <a:ext uri="{FF2B5EF4-FFF2-40B4-BE49-F238E27FC236}">
                <a16:creationId xmlns:a16="http://schemas.microsoft.com/office/drawing/2014/main" id="{7B9873DA-E5AD-4806-A720-F5C65184668D}"/>
              </a:ext>
            </a:extLst>
          </p:cNvPr>
          <p:cNvPicPr>
            <a:picLocks noChangeAspect="1"/>
          </p:cNvPicPr>
          <p:nvPr/>
        </p:nvPicPr>
        <p:blipFill rotWithShape="1">
          <a:blip r:embed="rId3"/>
          <a:srcRect l="20865" t="29167" r="18575" b="12153"/>
          <a:stretch/>
        </p:blipFill>
        <p:spPr>
          <a:xfrm>
            <a:off x="4402820" y="4020605"/>
            <a:ext cx="731501" cy="513399"/>
          </a:xfrm>
          <a:prstGeom prst="rect">
            <a:avLst/>
          </a:prstGeom>
        </p:spPr>
      </p:pic>
      <p:pic>
        <p:nvPicPr>
          <p:cNvPr id="73" name="Picture 2" descr="A picture containing grass, sheep, outdoor, field&#10;&#10;Description automatically generated">
            <a:extLst>
              <a:ext uri="{FF2B5EF4-FFF2-40B4-BE49-F238E27FC236}">
                <a16:creationId xmlns:a16="http://schemas.microsoft.com/office/drawing/2014/main" id="{F451DEB0-9C9F-4EF9-9B49-97A19C661BED}"/>
              </a:ext>
            </a:extLst>
          </p:cNvPr>
          <p:cNvPicPr>
            <a:picLocks noChangeAspect="1"/>
          </p:cNvPicPr>
          <p:nvPr/>
        </p:nvPicPr>
        <p:blipFill rotWithShape="1">
          <a:blip r:embed="rId3"/>
          <a:srcRect l="20865" t="29167" r="18575" b="12153"/>
          <a:stretch/>
        </p:blipFill>
        <p:spPr>
          <a:xfrm>
            <a:off x="9380287" y="1413027"/>
            <a:ext cx="731501" cy="513399"/>
          </a:xfrm>
          <a:prstGeom prst="rect">
            <a:avLst/>
          </a:prstGeom>
        </p:spPr>
      </p:pic>
      <p:pic>
        <p:nvPicPr>
          <p:cNvPr id="74" name="Picture 2" descr="A picture containing grass, sheep, outdoor, field&#10;&#10;Description automatically generated">
            <a:extLst>
              <a:ext uri="{FF2B5EF4-FFF2-40B4-BE49-F238E27FC236}">
                <a16:creationId xmlns:a16="http://schemas.microsoft.com/office/drawing/2014/main" id="{3544EFB9-1310-4DA3-AFE0-036D1C12DDB9}"/>
              </a:ext>
            </a:extLst>
          </p:cNvPr>
          <p:cNvPicPr>
            <a:picLocks noChangeAspect="1"/>
          </p:cNvPicPr>
          <p:nvPr/>
        </p:nvPicPr>
        <p:blipFill rotWithShape="1">
          <a:blip r:embed="rId3"/>
          <a:srcRect l="20865" t="29167" r="18575" b="12153"/>
          <a:stretch/>
        </p:blipFill>
        <p:spPr>
          <a:xfrm>
            <a:off x="5157829" y="3838844"/>
            <a:ext cx="731501" cy="513399"/>
          </a:xfrm>
          <a:prstGeom prst="rect">
            <a:avLst/>
          </a:prstGeom>
        </p:spPr>
      </p:pic>
      <p:pic>
        <p:nvPicPr>
          <p:cNvPr id="75" name="Picture 2" descr="A picture containing grass, sheep, outdoor, field&#10;&#10;Description automatically generated">
            <a:extLst>
              <a:ext uri="{FF2B5EF4-FFF2-40B4-BE49-F238E27FC236}">
                <a16:creationId xmlns:a16="http://schemas.microsoft.com/office/drawing/2014/main" id="{484FDA2B-A5A0-4871-B99F-BE3B0BD8896F}"/>
              </a:ext>
            </a:extLst>
          </p:cNvPr>
          <p:cNvPicPr>
            <a:picLocks noChangeAspect="1"/>
          </p:cNvPicPr>
          <p:nvPr/>
        </p:nvPicPr>
        <p:blipFill rotWithShape="1">
          <a:blip r:embed="rId3"/>
          <a:srcRect l="20865" t="29167" r="18575" b="12153"/>
          <a:stretch/>
        </p:blipFill>
        <p:spPr>
          <a:xfrm>
            <a:off x="6136544" y="3880788"/>
            <a:ext cx="731501" cy="513399"/>
          </a:xfrm>
          <a:prstGeom prst="rect">
            <a:avLst/>
          </a:prstGeom>
        </p:spPr>
      </p:pic>
      <p:pic>
        <p:nvPicPr>
          <p:cNvPr id="76" name="Picture 2" descr="A picture containing grass, sheep, outdoor, field&#10;&#10;Description automatically generated">
            <a:extLst>
              <a:ext uri="{FF2B5EF4-FFF2-40B4-BE49-F238E27FC236}">
                <a16:creationId xmlns:a16="http://schemas.microsoft.com/office/drawing/2014/main" id="{8E9CE647-C5F9-4FCB-A153-D3D34752521C}"/>
              </a:ext>
            </a:extLst>
          </p:cNvPr>
          <p:cNvPicPr>
            <a:picLocks noChangeAspect="1"/>
          </p:cNvPicPr>
          <p:nvPr/>
        </p:nvPicPr>
        <p:blipFill rotWithShape="1">
          <a:blip r:embed="rId3"/>
          <a:srcRect l="20865" t="29167" r="18575" b="12153"/>
          <a:stretch/>
        </p:blipFill>
        <p:spPr>
          <a:xfrm>
            <a:off x="5773022" y="4698716"/>
            <a:ext cx="731501" cy="513399"/>
          </a:xfrm>
          <a:prstGeom prst="rect">
            <a:avLst/>
          </a:prstGeom>
        </p:spPr>
      </p:pic>
      <p:pic>
        <p:nvPicPr>
          <p:cNvPr id="77" name="Picture 2" descr="A picture containing grass, sheep, outdoor, field&#10;&#10;Description automatically generated">
            <a:extLst>
              <a:ext uri="{FF2B5EF4-FFF2-40B4-BE49-F238E27FC236}">
                <a16:creationId xmlns:a16="http://schemas.microsoft.com/office/drawing/2014/main" id="{D6D46078-6821-4789-8921-3D7F1212501D}"/>
              </a:ext>
            </a:extLst>
          </p:cNvPr>
          <p:cNvPicPr>
            <a:picLocks noChangeAspect="1"/>
          </p:cNvPicPr>
          <p:nvPr/>
        </p:nvPicPr>
        <p:blipFill rotWithShape="1">
          <a:blip r:embed="rId3"/>
          <a:srcRect l="20865" t="29167" r="18575" b="12153"/>
          <a:stretch/>
        </p:blipFill>
        <p:spPr>
          <a:xfrm>
            <a:off x="10275113" y="5013302"/>
            <a:ext cx="731501" cy="513399"/>
          </a:xfrm>
          <a:prstGeom prst="rect">
            <a:avLst/>
          </a:prstGeom>
        </p:spPr>
      </p:pic>
      <p:pic>
        <p:nvPicPr>
          <p:cNvPr id="78" name="Picture 2" descr="A picture containing grass, sheep, outdoor, field&#10;&#10;Description automatically generated">
            <a:extLst>
              <a:ext uri="{FF2B5EF4-FFF2-40B4-BE49-F238E27FC236}">
                <a16:creationId xmlns:a16="http://schemas.microsoft.com/office/drawing/2014/main" id="{5F3EDF27-80F1-4C41-863D-6EFD2ECDA6E8}"/>
              </a:ext>
            </a:extLst>
          </p:cNvPr>
          <p:cNvPicPr>
            <a:picLocks noChangeAspect="1"/>
          </p:cNvPicPr>
          <p:nvPr/>
        </p:nvPicPr>
        <p:blipFill rotWithShape="1">
          <a:blip r:embed="rId3"/>
          <a:srcRect l="20865" t="29167" r="18575" b="12153"/>
          <a:stretch/>
        </p:blipFill>
        <p:spPr>
          <a:xfrm>
            <a:off x="8373609" y="35835"/>
            <a:ext cx="731501" cy="513399"/>
          </a:xfrm>
          <a:prstGeom prst="rect">
            <a:avLst/>
          </a:prstGeom>
        </p:spPr>
      </p:pic>
      <p:pic>
        <p:nvPicPr>
          <p:cNvPr id="79" name="Picture 2" descr="A picture containing grass, sheep, outdoor, field&#10;&#10;Description automatically generated">
            <a:extLst>
              <a:ext uri="{FF2B5EF4-FFF2-40B4-BE49-F238E27FC236}">
                <a16:creationId xmlns:a16="http://schemas.microsoft.com/office/drawing/2014/main" id="{C80F2CA5-0F30-4DB2-B955-13731CBF32AC}"/>
              </a:ext>
            </a:extLst>
          </p:cNvPr>
          <p:cNvPicPr>
            <a:picLocks noChangeAspect="1"/>
          </p:cNvPicPr>
          <p:nvPr/>
        </p:nvPicPr>
        <p:blipFill rotWithShape="1">
          <a:blip r:embed="rId3"/>
          <a:srcRect l="20865" t="29167" r="18575" b="12153"/>
          <a:stretch/>
        </p:blipFill>
        <p:spPr>
          <a:xfrm>
            <a:off x="6779700" y="4614825"/>
            <a:ext cx="731501" cy="513399"/>
          </a:xfrm>
          <a:prstGeom prst="rect">
            <a:avLst/>
          </a:prstGeom>
        </p:spPr>
      </p:pic>
      <p:pic>
        <p:nvPicPr>
          <p:cNvPr id="80" name="Picture 2" descr="A picture containing grass, sheep, outdoor, field&#10;&#10;Description automatically generated">
            <a:extLst>
              <a:ext uri="{FF2B5EF4-FFF2-40B4-BE49-F238E27FC236}">
                <a16:creationId xmlns:a16="http://schemas.microsoft.com/office/drawing/2014/main" id="{9F0081C8-B579-433B-BA0A-6E5CCC1677F1}"/>
              </a:ext>
            </a:extLst>
          </p:cNvPr>
          <p:cNvPicPr>
            <a:picLocks noChangeAspect="1"/>
          </p:cNvPicPr>
          <p:nvPr/>
        </p:nvPicPr>
        <p:blipFill rotWithShape="1">
          <a:blip r:embed="rId3"/>
          <a:srcRect l="20865" t="29167" r="18575" b="12153"/>
          <a:stretch/>
        </p:blipFill>
        <p:spPr>
          <a:xfrm>
            <a:off x="5996728" y="5453725"/>
            <a:ext cx="731501" cy="513399"/>
          </a:xfrm>
          <a:prstGeom prst="rect">
            <a:avLst/>
          </a:prstGeom>
        </p:spPr>
      </p:pic>
      <p:pic>
        <p:nvPicPr>
          <p:cNvPr id="81" name="Picture 2" descr="A picture containing grass, sheep, outdoor, field&#10;&#10;Description automatically generated">
            <a:extLst>
              <a:ext uri="{FF2B5EF4-FFF2-40B4-BE49-F238E27FC236}">
                <a16:creationId xmlns:a16="http://schemas.microsoft.com/office/drawing/2014/main" id="{A9BC9C8B-6366-4392-A545-5AAF94F166A6}"/>
              </a:ext>
            </a:extLst>
          </p:cNvPr>
          <p:cNvPicPr>
            <a:picLocks noChangeAspect="1"/>
          </p:cNvPicPr>
          <p:nvPr/>
        </p:nvPicPr>
        <p:blipFill rotWithShape="1">
          <a:blip r:embed="rId3"/>
          <a:srcRect l="20865" t="29167" r="18575" b="12153"/>
          <a:stretch/>
        </p:blipFill>
        <p:spPr>
          <a:xfrm>
            <a:off x="4207076" y="1650715"/>
            <a:ext cx="731501" cy="513399"/>
          </a:xfrm>
          <a:prstGeom prst="rect">
            <a:avLst/>
          </a:prstGeom>
        </p:spPr>
      </p:pic>
      <p:pic>
        <p:nvPicPr>
          <p:cNvPr id="82" name="Picture 2" descr="A picture containing grass, sheep, outdoor, field&#10;&#10;Description automatically generated">
            <a:extLst>
              <a:ext uri="{FF2B5EF4-FFF2-40B4-BE49-F238E27FC236}">
                <a16:creationId xmlns:a16="http://schemas.microsoft.com/office/drawing/2014/main" id="{A1982D6E-0CA0-43BF-B0AA-D0D15B51E874}"/>
              </a:ext>
            </a:extLst>
          </p:cNvPr>
          <p:cNvPicPr>
            <a:picLocks noChangeAspect="1"/>
          </p:cNvPicPr>
          <p:nvPr/>
        </p:nvPicPr>
        <p:blipFill rotWithShape="1">
          <a:blip r:embed="rId3"/>
          <a:srcRect l="20865" t="29167" r="18575" b="12153"/>
          <a:stretch/>
        </p:blipFill>
        <p:spPr>
          <a:xfrm>
            <a:off x="4850233" y="4698715"/>
            <a:ext cx="731501" cy="513399"/>
          </a:xfrm>
          <a:prstGeom prst="rect">
            <a:avLst/>
          </a:prstGeom>
        </p:spPr>
      </p:pic>
      <p:pic>
        <p:nvPicPr>
          <p:cNvPr id="83" name="Picture 2" descr="A picture containing grass, sheep, outdoor, field&#10;&#10;Description automatically generated">
            <a:extLst>
              <a:ext uri="{FF2B5EF4-FFF2-40B4-BE49-F238E27FC236}">
                <a16:creationId xmlns:a16="http://schemas.microsoft.com/office/drawing/2014/main" id="{3A274996-91E7-45E8-8434-8F505855476F}"/>
              </a:ext>
            </a:extLst>
          </p:cNvPr>
          <p:cNvPicPr>
            <a:picLocks noChangeAspect="1"/>
          </p:cNvPicPr>
          <p:nvPr/>
        </p:nvPicPr>
        <p:blipFill rotWithShape="1">
          <a:blip r:embed="rId3"/>
          <a:srcRect l="20865" t="29167" r="18575" b="12153"/>
          <a:stretch/>
        </p:blipFill>
        <p:spPr>
          <a:xfrm>
            <a:off x="7338966" y="5950073"/>
            <a:ext cx="731501" cy="513399"/>
          </a:xfrm>
          <a:prstGeom prst="rect">
            <a:avLst/>
          </a:prstGeom>
        </p:spPr>
      </p:pic>
      <p:pic>
        <p:nvPicPr>
          <p:cNvPr id="84" name="Picture 2" descr="A picture containing grass, sheep, outdoor, field&#10;&#10;Description automatically generated">
            <a:extLst>
              <a:ext uri="{FF2B5EF4-FFF2-40B4-BE49-F238E27FC236}">
                <a16:creationId xmlns:a16="http://schemas.microsoft.com/office/drawing/2014/main" id="{5DD3FBD3-1EF3-4118-9B69-5F06868D8D39}"/>
              </a:ext>
            </a:extLst>
          </p:cNvPr>
          <p:cNvPicPr>
            <a:picLocks noChangeAspect="1"/>
          </p:cNvPicPr>
          <p:nvPr/>
        </p:nvPicPr>
        <p:blipFill rotWithShape="1">
          <a:blip r:embed="rId3"/>
          <a:srcRect l="20865" t="29167" r="18575" b="12153"/>
          <a:stretch/>
        </p:blipFill>
        <p:spPr>
          <a:xfrm>
            <a:off x="7590636" y="4181394"/>
            <a:ext cx="731501" cy="513399"/>
          </a:xfrm>
          <a:prstGeom prst="rect">
            <a:avLst/>
          </a:prstGeom>
        </p:spPr>
      </p:pic>
      <p:pic>
        <p:nvPicPr>
          <p:cNvPr id="85" name="Picture 2" descr="A picture containing grass, sheep, outdoor, field&#10;&#10;Description automatically generated">
            <a:extLst>
              <a:ext uri="{FF2B5EF4-FFF2-40B4-BE49-F238E27FC236}">
                <a16:creationId xmlns:a16="http://schemas.microsoft.com/office/drawing/2014/main" id="{E6A1C16A-73A3-4A8B-8A49-C557153CA0E2}"/>
              </a:ext>
            </a:extLst>
          </p:cNvPr>
          <p:cNvPicPr>
            <a:picLocks noChangeAspect="1"/>
          </p:cNvPicPr>
          <p:nvPr/>
        </p:nvPicPr>
        <p:blipFill rotWithShape="1">
          <a:blip r:embed="rId3"/>
          <a:srcRect l="20865" t="29167" r="18575" b="12153"/>
          <a:stretch/>
        </p:blipFill>
        <p:spPr>
          <a:xfrm>
            <a:off x="6136544" y="182641"/>
            <a:ext cx="731501" cy="513399"/>
          </a:xfrm>
          <a:prstGeom prst="rect">
            <a:avLst/>
          </a:prstGeom>
        </p:spPr>
      </p:pic>
      <p:pic>
        <p:nvPicPr>
          <p:cNvPr id="86" name="Picture 2" descr="A picture containing grass, sheep, outdoor, field&#10;&#10;Description automatically generated">
            <a:extLst>
              <a:ext uri="{FF2B5EF4-FFF2-40B4-BE49-F238E27FC236}">
                <a16:creationId xmlns:a16="http://schemas.microsoft.com/office/drawing/2014/main" id="{5F41AF19-7846-4C1E-A778-EC52058C7062}"/>
              </a:ext>
            </a:extLst>
          </p:cNvPr>
          <p:cNvPicPr>
            <a:picLocks noChangeAspect="1"/>
          </p:cNvPicPr>
          <p:nvPr/>
        </p:nvPicPr>
        <p:blipFill rotWithShape="1">
          <a:blip r:embed="rId3"/>
          <a:srcRect l="20865" t="29167" r="18575" b="12153"/>
          <a:stretch/>
        </p:blipFill>
        <p:spPr>
          <a:xfrm>
            <a:off x="11002159" y="224587"/>
            <a:ext cx="731501" cy="513399"/>
          </a:xfrm>
          <a:prstGeom prst="rect">
            <a:avLst/>
          </a:prstGeom>
        </p:spPr>
      </p:pic>
      <p:pic>
        <p:nvPicPr>
          <p:cNvPr id="87" name="Picture 2" descr="A picture containing grass, sheep, outdoor, field&#10;&#10;Description automatically generated">
            <a:extLst>
              <a:ext uri="{FF2B5EF4-FFF2-40B4-BE49-F238E27FC236}">
                <a16:creationId xmlns:a16="http://schemas.microsoft.com/office/drawing/2014/main" id="{CA73692F-24C0-45FF-96B2-60A1C4D5F357}"/>
              </a:ext>
            </a:extLst>
          </p:cNvPr>
          <p:cNvPicPr>
            <a:picLocks noChangeAspect="1"/>
          </p:cNvPicPr>
          <p:nvPr/>
        </p:nvPicPr>
        <p:blipFill rotWithShape="1">
          <a:blip r:embed="rId3"/>
          <a:srcRect l="20865" t="29167" r="18575" b="12153"/>
          <a:stretch/>
        </p:blipFill>
        <p:spPr>
          <a:xfrm>
            <a:off x="3927443" y="5950072"/>
            <a:ext cx="731501" cy="513399"/>
          </a:xfrm>
          <a:prstGeom prst="rect">
            <a:avLst/>
          </a:prstGeom>
        </p:spPr>
      </p:pic>
      <p:pic>
        <p:nvPicPr>
          <p:cNvPr id="88" name="Picture 2" descr="A picture containing grass, sheep, outdoor, field&#10;&#10;Description automatically generated">
            <a:extLst>
              <a:ext uri="{FF2B5EF4-FFF2-40B4-BE49-F238E27FC236}">
                <a16:creationId xmlns:a16="http://schemas.microsoft.com/office/drawing/2014/main" id="{075F90C2-8ADF-4ED4-97D7-91C103160600}"/>
              </a:ext>
            </a:extLst>
          </p:cNvPr>
          <p:cNvPicPr>
            <a:picLocks noChangeAspect="1"/>
          </p:cNvPicPr>
          <p:nvPr/>
        </p:nvPicPr>
        <p:blipFill rotWithShape="1">
          <a:blip r:embed="rId3"/>
          <a:srcRect l="20865" t="29167" r="18575" b="12153"/>
          <a:stretch/>
        </p:blipFill>
        <p:spPr>
          <a:xfrm>
            <a:off x="7338966" y="2021229"/>
            <a:ext cx="731501" cy="513399"/>
          </a:xfrm>
          <a:prstGeom prst="rect">
            <a:avLst/>
          </a:prstGeom>
        </p:spPr>
      </p:pic>
      <p:pic>
        <p:nvPicPr>
          <p:cNvPr id="89" name="Picture 2" descr="A picture containing grass, sheep, outdoor, field&#10;&#10;Description automatically generated">
            <a:extLst>
              <a:ext uri="{FF2B5EF4-FFF2-40B4-BE49-F238E27FC236}">
                <a16:creationId xmlns:a16="http://schemas.microsoft.com/office/drawing/2014/main" id="{617E992D-B3A9-4196-940D-47DBE2E94F53}"/>
              </a:ext>
            </a:extLst>
          </p:cNvPr>
          <p:cNvPicPr>
            <a:picLocks noChangeAspect="1"/>
          </p:cNvPicPr>
          <p:nvPr/>
        </p:nvPicPr>
        <p:blipFill rotWithShape="1">
          <a:blip r:embed="rId3"/>
          <a:srcRect l="20865" t="29167" r="18575" b="12153"/>
          <a:stretch/>
        </p:blipFill>
        <p:spPr>
          <a:xfrm>
            <a:off x="7786379" y="5013302"/>
            <a:ext cx="731501" cy="513399"/>
          </a:xfrm>
          <a:prstGeom prst="rect">
            <a:avLst/>
          </a:prstGeom>
        </p:spPr>
      </p:pic>
      <p:pic>
        <p:nvPicPr>
          <p:cNvPr id="90" name="Picture 2" descr="A picture containing grass, sheep, outdoor, field&#10;&#10;Description automatically generated">
            <a:extLst>
              <a:ext uri="{FF2B5EF4-FFF2-40B4-BE49-F238E27FC236}">
                <a16:creationId xmlns:a16="http://schemas.microsoft.com/office/drawing/2014/main" id="{42DC6FFD-29E1-417F-B347-F6B7060A8720}"/>
              </a:ext>
            </a:extLst>
          </p:cNvPr>
          <p:cNvPicPr>
            <a:picLocks noChangeAspect="1"/>
          </p:cNvPicPr>
          <p:nvPr/>
        </p:nvPicPr>
        <p:blipFill rotWithShape="1">
          <a:blip r:embed="rId3"/>
          <a:srcRect l="20865" t="29167" r="18575" b="12153"/>
          <a:stretch/>
        </p:blipFill>
        <p:spPr>
          <a:xfrm>
            <a:off x="11002159" y="5055247"/>
            <a:ext cx="731501" cy="513399"/>
          </a:xfrm>
          <a:prstGeom prst="rect">
            <a:avLst/>
          </a:prstGeom>
        </p:spPr>
      </p:pic>
      <p:pic>
        <p:nvPicPr>
          <p:cNvPr id="91" name="Picture 2" descr="A picture containing grass, sheep, outdoor, field&#10;&#10;Description automatically generated">
            <a:extLst>
              <a:ext uri="{FF2B5EF4-FFF2-40B4-BE49-F238E27FC236}">
                <a16:creationId xmlns:a16="http://schemas.microsoft.com/office/drawing/2014/main" id="{8D8AD3FF-CD5B-4F01-9F9A-307217933484}"/>
              </a:ext>
            </a:extLst>
          </p:cNvPr>
          <p:cNvPicPr>
            <a:picLocks noChangeAspect="1"/>
          </p:cNvPicPr>
          <p:nvPr/>
        </p:nvPicPr>
        <p:blipFill rotWithShape="1">
          <a:blip r:embed="rId3"/>
          <a:srcRect l="20865" t="29167" r="18575" b="12153"/>
          <a:stretch/>
        </p:blipFill>
        <p:spPr>
          <a:xfrm>
            <a:off x="7143223" y="5355852"/>
            <a:ext cx="731501" cy="513399"/>
          </a:xfrm>
          <a:prstGeom prst="rect">
            <a:avLst/>
          </a:prstGeom>
        </p:spPr>
      </p:pic>
      <p:pic>
        <p:nvPicPr>
          <p:cNvPr id="92" name="Picture 2" descr="A picture containing grass, sheep, outdoor, field&#10;&#10;Description automatically generated">
            <a:extLst>
              <a:ext uri="{FF2B5EF4-FFF2-40B4-BE49-F238E27FC236}">
                <a16:creationId xmlns:a16="http://schemas.microsoft.com/office/drawing/2014/main" id="{46F59C80-D390-4424-966D-DDDFCFB6D759}"/>
              </a:ext>
            </a:extLst>
          </p:cNvPr>
          <p:cNvPicPr>
            <a:picLocks noChangeAspect="1"/>
          </p:cNvPicPr>
          <p:nvPr/>
        </p:nvPicPr>
        <p:blipFill rotWithShape="1">
          <a:blip r:embed="rId3"/>
          <a:srcRect l="20865" t="29167" r="18575" b="12153"/>
          <a:stretch/>
        </p:blipFill>
        <p:spPr>
          <a:xfrm>
            <a:off x="8583333" y="5432752"/>
            <a:ext cx="731501" cy="513399"/>
          </a:xfrm>
          <a:prstGeom prst="rect">
            <a:avLst/>
          </a:prstGeom>
        </p:spPr>
      </p:pic>
      <p:pic>
        <p:nvPicPr>
          <p:cNvPr id="93" name="Picture 2" descr="A picture containing grass, sheep, outdoor, field&#10;&#10;Description automatically generated">
            <a:extLst>
              <a:ext uri="{FF2B5EF4-FFF2-40B4-BE49-F238E27FC236}">
                <a16:creationId xmlns:a16="http://schemas.microsoft.com/office/drawing/2014/main" id="{60498D14-109C-41DA-8C09-B4E8A7A0BF5B}"/>
              </a:ext>
            </a:extLst>
          </p:cNvPr>
          <p:cNvPicPr>
            <a:picLocks noChangeAspect="1"/>
          </p:cNvPicPr>
          <p:nvPr/>
        </p:nvPicPr>
        <p:blipFill rotWithShape="1">
          <a:blip r:embed="rId3"/>
          <a:srcRect l="20865" t="29167" r="18575" b="12153"/>
          <a:stretch/>
        </p:blipFill>
        <p:spPr>
          <a:xfrm>
            <a:off x="8960837" y="5992017"/>
            <a:ext cx="731501" cy="513399"/>
          </a:xfrm>
          <a:prstGeom prst="rect">
            <a:avLst/>
          </a:prstGeom>
        </p:spPr>
      </p:pic>
      <p:pic>
        <p:nvPicPr>
          <p:cNvPr id="94" name="Picture 2" descr="A picture containing grass, sheep, outdoor, field&#10;&#10;Description automatically generated">
            <a:extLst>
              <a:ext uri="{FF2B5EF4-FFF2-40B4-BE49-F238E27FC236}">
                <a16:creationId xmlns:a16="http://schemas.microsoft.com/office/drawing/2014/main" id="{5E523B4D-A719-4220-AED9-2C2EF76D3F21}"/>
              </a:ext>
            </a:extLst>
          </p:cNvPr>
          <p:cNvPicPr>
            <a:picLocks noChangeAspect="1"/>
          </p:cNvPicPr>
          <p:nvPr/>
        </p:nvPicPr>
        <p:blipFill rotWithShape="1">
          <a:blip r:embed="rId3"/>
          <a:srcRect l="20865" t="29167" r="18575" b="12153"/>
          <a:stretch/>
        </p:blipFill>
        <p:spPr>
          <a:xfrm>
            <a:off x="8513425" y="3139761"/>
            <a:ext cx="731501" cy="513399"/>
          </a:xfrm>
          <a:prstGeom prst="rect">
            <a:avLst/>
          </a:prstGeom>
        </p:spPr>
      </p:pic>
      <p:pic>
        <p:nvPicPr>
          <p:cNvPr id="95" name="Picture 2" descr="A picture containing grass, sheep, outdoor, field&#10;&#10;Description automatically generated">
            <a:extLst>
              <a:ext uri="{FF2B5EF4-FFF2-40B4-BE49-F238E27FC236}">
                <a16:creationId xmlns:a16="http://schemas.microsoft.com/office/drawing/2014/main" id="{3E719DD6-15BE-4048-8386-AAC63473759F}"/>
              </a:ext>
            </a:extLst>
          </p:cNvPr>
          <p:cNvPicPr>
            <a:picLocks noChangeAspect="1"/>
          </p:cNvPicPr>
          <p:nvPr/>
        </p:nvPicPr>
        <p:blipFill rotWithShape="1">
          <a:blip r:embed="rId3"/>
          <a:srcRect l="20865" t="29167" r="18575" b="12153"/>
          <a:stretch/>
        </p:blipFill>
        <p:spPr>
          <a:xfrm>
            <a:off x="8429534" y="3999632"/>
            <a:ext cx="731501" cy="513399"/>
          </a:xfrm>
          <a:prstGeom prst="rect">
            <a:avLst/>
          </a:prstGeom>
        </p:spPr>
      </p:pic>
      <p:pic>
        <p:nvPicPr>
          <p:cNvPr id="96" name="Picture 2" descr="A picture containing grass, sheep, outdoor, field&#10;&#10;Description automatically generated">
            <a:extLst>
              <a:ext uri="{FF2B5EF4-FFF2-40B4-BE49-F238E27FC236}">
                <a16:creationId xmlns:a16="http://schemas.microsoft.com/office/drawing/2014/main" id="{E2EA9B39-710E-4EA4-BF1F-77ECADB3173E}"/>
              </a:ext>
            </a:extLst>
          </p:cNvPr>
          <p:cNvPicPr>
            <a:picLocks noChangeAspect="1"/>
          </p:cNvPicPr>
          <p:nvPr/>
        </p:nvPicPr>
        <p:blipFill rotWithShape="1">
          <a:blip r:embed="rId3"/>
          <a:srcRect l="20865" t="29167" r="18575" b="12153"/>
          <a:stretch/>
        </p:blipFill>
        <p:spPr>
          <a:xfrm>
            <a:off x="9673902" y="3699027"/>
            <a:ext cx="731501" cy="513399"/>
          </a:xfrm>
          <a:prstGeom prst="rect">
            <a:avLst/>
          </a:prstGeom>
        </p:spPr>
      </p:pic>
      <p:pic>
        <p:nvPicPr>
          <p:cNvPr id="97" name="Picture 2" descr="A picture containing grass, sheep, outdoor, field&#10;&#10;Description automatically generated">
            <a:extLst>
              <a:ext uri="{FF2B5EF4-FFF2-40B4-BE49-F238E27FC236}">
                <a16:creationId xmlns:a16="http://schemas.microsoft.com/office/drawing/2014/main" id="{9B5F5750-1517-4B57-B636-1307B5CFFB2C}"/>
              </a:ext>
            </a:extLst>
          </p:cNvPr>
          <p:cNvPicPr>
            <a:picLocks noChangeAspect="1"/>
          </p:cNvPicPr>
          <p:nvPr/>
        </p:nvPicPr>
        <p:blipFill rotWithShape="1">
          <a:blip r:embed="rId3"/>
          <a:srcRect l="20865" t="29167" r="18575" b="12153"/>
          <a:stretch/>
        </p:blipFill>
        <p:spPr>
          <a:xfrm>
            <a:off x="9687883" y="4475008"/>
            <a:ext cx="731501" cy="513399"/>
          </a:xfrm>
          <a:prstGeom prst="rect">
            <a:avLst/>
          </a:prstGeom>
        </p:spPr>
      </p:pic>
      <p:pic>
        <p:nvPicPr>
          <p:cNvPr id="98" name="Picture 2" descr="A picture containing grass, sheep, outdoor, field&#10;&#10;Description automatically generated">
            <a:extLst>
              <a:ext uri="{FF2B5EF4-FFF2-40B4-BE49-F238E27FC236}">
                <a16:creationId xmlns:a16="http://schemas.microsoft.com/office/drawing/2014/main" id="{EBE248A0-FA3E-43AC-AE53-74189235D798}"/>
              </a:ext>
            </a:extLst>
          </p:cNvPr>
          <p:cNvPicPr>
            <a:picLocks noChangeAspect="1"/>
          </p:cNvPicPr>
          <p:nvPr/>
        </p:nvPicPr>
        <p:blipFill rotWithShape="1">
          <a:blip r:embed="rId3"/>
          <a:srcRect l="20865" t="29167" r="18575" b="12153"/>
          <a:stretch/>
        </p:blipFill>
        <p:spPr>
          <a:xfrm>
            <a:off x="8848984" y="1846458"/>
            <a:ext cx="731501" cy="513399"/>
          </a:xfrm>
          <a:prstGeom prst="rect">
            <a:avLst/>
          </a:prstGeom>
        </p:spPr>
      </p:pic>
      <p:pic>
        <p:nvPicPr>
          <p:cNvPr id="99" name="Picture 2" descr="A picture containing grass, sheep, outdoor, field&#10;&#10;Description automatically generated">
            <a:extLst>
              <a:ext uri="{FF2B5EF4-FFF2-40B4-BE49-F238E27FC236}">
                <a16:creationId xmlns:a16="http://schemas.microsoft.com/office/drawing/2014/main" id="{D9523972-D0EA-46F4-872C-2AF9CF5C0FBC}"/>
              </a:ext>
            </a:extLst>
          </p:cNvPr>
          <p:cNvPicPr>
            <a:picLocks noChangeAspect="1"/>
          </p:cNvPicPr>
          <p:nvPr/>
        </p:nvPicPr>
        <p:blipFill rotWithShape="1">
          <a:blip r:embed="rId3"/>
          <a:srcRect l="20865" t="29167" r="18575" b="12153"/>
          <a:stretch/>
        </p:blipFill>
        <p:spPr>
          <a:xfrm>
            <a:off x="10107332" y="2398733"/>
            <a:ext cx="731501" cy="513399"/>
          </a:xfrm>
          <a:prstGeom prst="rect">
            <a:avLst/>
          </a:prstGeom>
        </p:spPr>
      </p:pic>
      <p:pic>
        <p:nvPicPr>
          <p:cNvPr id="100" name="Picture 2" descr="A picture containing grass, sheep, outdoor, field&#10;&#10;Description automatically generated">
            <a:extLst>
              <a:ext uri="{FF2B5EF4-FFF2-40B4-BE49-F238E27FC236}">
                <a16:creationId xmlns:a16="http://schemas.microsoft.com/office/drawing/2014/main" id="{B8661896-1109-4C99-8E24-E6C8029E9513}"/>
              </a:ext>
            </a:extLst>
          </p:cNvPr>
          <p:cNvPicPr>
            <a:picLocks noChangeAspect="1"/>
          </p:cNvPicPr>
          <p:nvPr/>
        </p:nvPicPr>
        <p:blipFill rotWithShape="1">
          <a:blip r:embed="rId3"/>
          <a:srcRect l="20865" t="29167" r="18575" b="12153"/>
          <a:stretch/>
        </p:blipFill>
        <p:spPr>
          <a:xfrm>
            <a:off x="11365681" y="3062862"/>
            <a:ext cx="731501" cy="513399"/>
          </a:xfrm>
          <a:prstGeom prst="rect">
            <a:avLst/>
          </a:prstGeom>
        </p:spPr>
      </p:pic>
      <p:pic>
        <p:nvPicPr>
          <p:cNvPr id="101" name="Picture 2" descr="A picture containing grass, sheep, outdoor, field&#10;&#10;Description automatically generated">
            <a:extLst>
              <a:ext uri="{FF2B5EF4-FFF2-40B4-BE49-F238E27FC236}">
                <a16:creationId xmlns:a16="http://schemas.microsoft.com/office/drawing/2014/main" id="{93D75BEA-DB20-4D2E-A602-274AE7DE303B}"/>
              </a:ext>
            </a:extLst>
          </p:cNvPr>
          <p:cNvPicPr>
            <a:picLocks noChangeAspect="1"/>
          </p:cNvPicPr>
          <p:nvPr/>
        </p:nvPicPr>
        <p:blipFill rotWithShape="1">
          <a:blip r:embed="rId3"/>
          <a:srcRect l="20865" t="29167" r="18575" b="12153"/>
          <a:stretch/>
        </p:blipFill>
        <p:spPr>
          <a:xfrm>
            <a:off x="9520103" y="5195063"/>
            <a:ext cx="731501" cy="513399"/>
          </a:xfrm>
          <a:prstGeom prst="rect">
            <a:avLst/>
          </a:prstGeom>
        </p:spPr>
      </p:pic>
      <p:pic>
        <p:nvPicPr>
          <p:cNvPr id="102" name="Picture 2" descr="A picture containing grass, sheep, outdoor, field&#10;&#10;Description automatically generated">
            <a:extLst>
              <a:ext uri="{FF2B5EF4-FFF2-40B4-BE49-F238E27FC236}">
                <a16:creationId xmlns:a16="http://schemas.microsoft.com/office/drawing/2014/main" id="{66445010-30B3-43E0-82D7-D6375BBBDABA}"/>
              </a:ext>
            </a:extLst>
          </p:cNvPr>
          <p:cNvPicPr>
            <a:picLocks noChangeAspect="1"/>
          </p:cNvPicPr>
          <p:nvPr/>
        </p:nvPicPr>
        <p:blipFill rotWithShape="1">
          <a:blip r:embed="rId3"/>
          <a:srcRect l="20865" t="29167" r="18575" b="12153"/>
          <a:stretch/>
        </p:blipFill>
        <p:spPr>
          <a:xfrm>
            <a:off x="9324360" y="3062862"/>
            <a:ext cx="731501" cy="513399"/>
          </a:xfrm>
          <a:prstGeom prst="rect">
            <a:avLst/>
          </a:prstGeom>
        </p:spPr>
      </p:pic>
      <p:pic>
        <p:nvPicPr>
          <p:cNvPr id="103" name="Picture 2" descr="A picture containing grass, sheep, outdoor, field&#10;&#10;Description automatically generated">
            <a:extLst>
              <a:ext uri="{FF2B5EF4-FFF2-40B4-BE49-F238E27FC236}">
                <a16:creationId xmlns:a16="http://schemas.microsoft.com/office/drawing/2014/main" id="{E9E69B3E-A2E3-40B2-9181-FCEB890C03E6}"/>
              </a:ext>
            </a:extLst>
          </p:cNvPr>
          <p:cNvPicPr>
            <a:picLocks noChangeAspect="1"/>
          </p:cNvPicPr>
          <p:nvPr/>
        </p:nvPicPr>
        <p:blipFill rotWithShape="1">
          <a:blip r:embed="rId3"/>
          <a:srcRect l="20865" t="29167" r="18575" b="12153"/>
          <a:stretch/>
        </p:blipFill>
        <p:spPr>
          <a:xfrm>
            <a:off x="8583332" y="4698714"/>
            <a:ext cx="731501" cy="513399"/>
          </a:xfrm>
          <a:prstGeom prst="rect">
            <a:avLst/>
          </a:prstGeom>
        </p:spPr>
      </p:pic>
    </p:spTree>
    <p:extLst>
      <p:ext uri="{BB962C8B-B14F-4D97-AF65-F5344CB8AC3E}">
        <p14:creationId xmlns:p14="http://schemas.microsoft.com/office/powerpoint/2010/main" val="2335501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ss, sheep, outdoor, field&#10;&#10;Description automatically generated">
            <a:extLst>
              <a:ext uri="{FF2B5EF4-FFF2-40B4-BE49-F238E27FC236}">
                <a16:creationId xmlns:a16="http://schemas.microsoft.com/office/drawing/2014/main" id="{3CEFDDD6-C04E-40D0-A51E-A28E485D7924}"/>
              </a:ext>
            </a:extLst>
          </p:cNvPr>
          <p:cNvPicPr>
            <a:picLocks noChangeAspect="1"/>
          </p:cNvPicPr>
          <p:nvPr/>
        </p:nvPicPr>
        <p:blipFill rotWithShape="1">
          <a:blip r:embed="rId3"/>
          <a:srcRect l="20865" t="29167" r="18575" b="12153"/>
          <a:stretch/>
        </p:blipFill>
        <p:spPr>
          <a:xfrm>
            <a:off x="418051" y="1517892"/>
            <a:ext cx="731501" cy="513399"/>
          </a:xfrm>
          <a:prstGeom prst="rect">
            <a:avLst/>
          </a:prstGeom>
        </p:spPr>
      </p:pic>
      <p:pic>
        <p:nvPicPr>
          <p:cNvPr id="5" name="Picture 2" descr="A picture containing grass, sheep, outdoor, field&#10;&#10;Description automatically generated">
            <a:extLst>
              <a:ext uri="{FF2B5EF4-FFF2-40B4-BE49-F238E27FC236}">
                <a16:creationId xmlns:a16="http://schemas.microsoft.com/office/drawing/2014/main" id="{4FA40D04-4350-4E73-B248-37C04781F08D}"/>
              </a:ext>
            </a:extLst>
          </p:cNvPr>
          <p:cNvPicPr>
            <a:picLocks noChangeAspect="1"/>
          </p:cNvPicPr>
          <p:nvPr/>
        </p:nvPicPr>
        <p:blipFill rotWithShape="1">
          <a:blip r:embed="rId3"/>
          <a:srcRect l="20865" t="29167" r="18575" b="12153"/>
          <a:stretch/>
        </p:blipFill>
        <p:spPr>
          <a:xfrm>
            <a:off x="487959" y="357415"/>
            <a:ext cx="731501" cy="513399"/>
          </a:xfrm>
          <a:prstGeom prst="rect">
            <a:avLst/>
          </a:prstGeom>
        </p:spPr>
      </p:pic>
      <p:pic>
        <p:nvPicPr>
          <p:cNvPr id="6" name="Picture 2" descr="A picture containing grass, sheep, outdoor, field&#10;&#10;Description automatically generated">
            <a:extLst>
              <a:ext uri="{FF2B5EF4-FFF2-40B4-BE49-F238E27FC236}">
                <a16:creationId xmlns:a16="http://schemas.microsoft.com/office/drawing/2014/main" id="{553CF1EC-F388-4FB5-A010-7117056C0988}"/>
              </a:ext>
            </a:extLst>
          </p:cNvPr>
          <p:cNvPicPr>
            <a:picLocks noChangeAspect="1"/>
          </p:cNvPicPr>
          <p:nvPr/>
        </p:nvPicPr>
        <p:blipFill rotWithShape="1">
          <a:blip r:embed="rId3"/>
          <a:srcRect l="20865" t="29167" r="18575" b="12153"/>
          <a:stretch/>
        </p:blipFill>
        <p:spPr>
          <a:xfrm>
            <a:off x="1886125" y="755892"/>
            <a:ext cx="731501" cy="513399"/>
          </a:xfrm>
          <a:prstGeom prst="rect">
            <a:avLst/>
          </a:prstGeom>
        </p:spPr>
      </p:pic>
      <p:pic>
        <p:nvPicPr>
          <p:cNvPr id="7" name="Picture 2" descr="A picture containing grass, sheep, outdoor, field&#10;&#10;Description automatically generated">
            <a:extLst>
              <a:ext uri="{FF2B5EF4-FFF2-40B4-BE49-F238E27FC236}">
                <a16:creationId xmlns:a16="http://schemas.microsoft.com/office/drawing/2014/main" id="{A1248DFA-5A7E-441D-A16C-0C82FAA18F1E}"/>
              </a:ext>
            </a:extLst>
          </p:cNvPr>
          <p:cNvPicPr>
            <a:picLocks noChangeAspect="1"/>
          </p:cNvPicPr>
          <p:nvPr/>
        </p:nvPicPr>
        <p:blipFill rotWithShape="1">
          <a:blip r:embed="rId3"/>
          <a:srcRect l="20865" t="29167" r="18575" b="12153"/>
          <a:stretch/>
        </p:blipFill>
        <p:spPr>
          <a:xfrm>
            <a:off x="1326858" y="1713635"/>
            <a:ext cx="731501" cy="513399"/>
          </a:xfrm>
          <a:prstGeom prst="rect">
            <a:avLst/>
          </a:prstGeom>
        </p:spPr>
      </p:pic>
      <p:pic>
        <p:nvPicPr>
          <p:cNvPr id="8" name="Picture 2" descr="A picture containing grass, sheep, outdoor, field&#10;&#10;Description automatically generated">
            <a:extLst>
              <a:ext uri="{FF2B5EF4-FFF2-40B4-BE49-F238E27FC236}">
                <a16:creationId xmlns:a16="http://schemas.microsoft.com/office/drawing/2014/main" id="{BA7A929F-B5F3-4C67-B2A3-8A1A2A897504}"/>
              </a:ext>
            </a:extLst>
          </p:cNvPr>
          <p:cNvPicPr>
            <a:picLocks noChangeAspect="1"/>
          </p:cNvPicPr>
          <p:nvPr/>
        </p:nvPicPr>
        <p:blipFill rotWithShape="1">
          <a:blip r:embed="rId3"/>
          <a:srcRect l="20865" t="29167" r="18575" b="12153"/>
          <a:stretch/>
        </p:blipFill>
        <p:spPr>
          <a:xfrm>
            <a:off x="376106" y="3978663"/>
            <a:ext cx="731501" cy="513399"/>
          </a:xfrm>
          <a:prstGeom prst="rect">
            <a:avLst/>
          </a:prstGeom>
        </p:spPr>
      </p:pic>
      <p:pic>
        <p:nvPicPr>
          <p:cNvPr id="9" name="Picture 2" descr="A picture containing grass, sheep, outdoor, field&#10;&#10;Description automatically generated">
            <a:extLst>
              <a:ext uri="{FF2B5EF4-FFF2-40B4-BE49-F238E27FC236}">
                <a16:creationId xmlns:a16="http://schemas.microsoft.com/office/drawing/2014/main" id="{1F1FC4C9-D05D-4968-A5FB-05548C52A0AA}"/>
              </a:ext>
            </a:extLst>
          </p:cNvPr>
          <p:cNvPicPr>
            <a:picLocks noChangeAspect="1"/>
          </p:cNvPicPr>
          <p:nvPr/>
        </p:nvPicPr>
        <p:blipFill rotWithShape="1">
          <a:blip r:embed="rId3"/>
          <a:srcRect l="20865" t="29167" r="18575" b="12153"/>
          <a:stretch/>
        </p:blipFill>
        <p:spPr>
          <a:xfrm>
            <a:off x="2683078" y="224589"/>
            <a:ext cx="731501" cy="513399"/>
          </a:xfrm>
          <a:prstGeom prst="rect">
            <a:avLst/>
          </a:prstGeom>
        </p:spPr>
      </p:pic>
      <p:pic>
        <p:nvPicPr>
          <p:cNvPr id="10" name="Picture 2" descr="A picture containing grass, sheep, outdoor, field&#10;&#10;Description automatically generated">
            <a:extLst>
              <a:ext uri="{FF2B5EF4-FFF2-40B4-BE49-F238E27FC236}">
                <a16:creationId xmlns:a16="http://schemas.microsoft.com/office/drawing/2014/main" id="{DC9301D2-3EE3-4E28-BDC4-447B99BC0472}"/>
              </a:ext>
            </a:extLst>
          </p:cNvPr>
          <p:cNvPicPr>
            <a:picLocks noChangeAspect="1"/>
          </p:cNvPicPr>
          <p:nvPr/>
        </p:nvPicPr>
        <p:blipFill rotWithShape="1">
          <a:blip r:embed="rId3"/>
          <a:srcRect l="20865" t="29167" r="18575" b="12153"/>
          <a:stretch/>
        </p:blipFill>
        <p:spPr>
          <a:xfrm>
            <a:off x="3284290" y="1587800"/>
            <a:ext cx="731501" cy="513399"/>
          </a:xfrm>
          <a:prstGeom prst="rect">
            <a:avLst/>
          </a:prstGeom>
        </p:spPr>
      </p:pic>
      <p:pic>
        <p:nvPicPr>
          <p:cNvPr id="11" name="Picture 2" descr="A picture containing grass, sheep, outdoor, field&#10;&#10;Description automatically generated">
            <a:extLst>
              <a:ext uri="{FF2B5EF4-FFF2-40B4-BE49-F238E27FC236}">
                <a16:creationId xmlns:a16="http://schemas.microsoft.com/office/drawing/2014/main" id="{1CE9D8CB-8B9B-4940-A17C-CB3AB64B141B}"/>
              </a:ext>
            </a:extLst>
          </p:cNvPr>
          <p:cNvPicPr>
            <a:picLocks noChangeAspect="1"/>
          </p:cNvPicPr>
          <p:nvPr/>
        </p:nvPicPr>
        <p:blipFill rotWithShape="1">
          <a:blip r:embed="rId3"/>
          <a:srcRect l="20865" t="29167" r="18575" b="12153"/>
          <a:stretch/>
        </p:blipFill>
        <p:spPr>
          <a:xfrm>
            <a:off x="2025941" y="2846148"/>
            <a:ext cx="731501" cy="513399"/>
          </a:xfrm>
          <a:prstGeom prst="rect">
            <a:avLst/>
          </a:prstGeom>
        </p:spPr>
      </p:pic>
      <p:pic>
        <p:nvPicPr>
          <p:cNvPr id="12" name="Picture 2" descr="A picture containing grass, sheep, outdoor, field&#10;&#10;Description automatically generated">
            <a:extLst>
              <a:ext uri="{FF2B5EF4-FFF2-40B4-BE49-F238E27FC236}">
                <a16:creationId xmlns:a16="http://schemas.microsoft.com/office/drawing/2014/main" id="{BB71D225-E90F-42CA-B415-6E99592420DC}"/>
              </a:ext>
            </a:extLst>
          </p:cNvPr>
          <p:cNvPicPr>
            <a:picLocks noChangeAspect="1"/>
          </p:cNvPicPr>
          <p:nvPr/>
        </p:nvPicPr>
        <p:blipFill rotWithShape="1">
          <a:blip r:embed="rId3"/>
          <a:srcRect l="20865" t="29167" r="18575" b="12153"/>
          <a:stretch/>
        </p:blipFill>
        <p:spPr>
          <a:xfrm>
            <a:off x="5269684" y="616075"/>
            <a:ext cx="731501" cy="513399"/>
          </a:xfrm>
          <a:prstGeom prst="rect">
            <a:avLst/>
          </a:prstGeom>
        </p:spPr>
      </p:pic>
      <p:pic>
        <p:nvPicPr>
          <p:cNvPr id="13" name="Picture 2" descr="A picture containing grass, sheep, outdoor, field&#10;&#10;Description automatically generated">
            <a:extLst>
              <a:ext uri="{FF2B5EF4-FFF2-40B4-BE49-F238E27FC236}">
                <a16:creationId xmlns:a16="http://schemas.microsoft.com/office/drawing/2014/main" id="{6E296F21-E900-4034-A70C-060B95113DF9}"/>
              </a:ext>
            </a:extLst>
          </p:cNvPr>
          <p:cNvPicPr>
            <a:picLocks noChangeAspect="1"/>
          </p:cNvPicPr>
          <p:nvPr/>
        </p:nvPicPr>
        <p:blipFill rotWithShape="1">
          <a:blip r:embed="rId3"/>
          <a:srcRect l="20865" t="29167" r="18575" b="12153"/>
          <a:stretch/>
        </p:blipFill>
        <p:spPr>
          <a:xfrm>
            <a:off x="180363" y="2538552"/>
            <a:ext cx="731501" cy="513399"/>
          </a:xfrm>
          <a:prstGeom prst="rect">
            <a:avLst/>
          </a:prstGeom>
        </p:spPr>
      </p:pic>
      <p:pic>
        <p:nvPicPr>
          <p:cNvPr id="14" name="Picture 2" descr="A picture containing grass, sheep, outdoor, field&#10;&#10;Description automatically generated">
            <a:extLst>
              <a:ext uri="{FF2B5EF4-FFF2-40B4-BE49-F238E27FC236}">
                <a16:creationId xmlns:a16="http://schemas.microsoft.com/office/drawing/2014/main" id="{071F1057-56AE-47B5-96E6-54EA73DA7760}"/>
              </a:ext>
            </a:extLst>
          </p:cNvPr>
          <p:cNvPicPr>
            <a:picLocks noChangeAspect="1"/>
          </p:cNvPicPr>
          <p:nvPr/>
        </p:nvPicPr>
        <p:blipFill rotWithShape="1">
          <a:blip r:embed="rId3"/>
          <a:srcRect l="20865" t="29167" r="18575" b="12153"/>
          <a:stretch/>
        </p:blipFill>
        <p:spPr>
          <a:xfrm>
            <a:off x="2249647" y="1392057"/>
            <a:ext cx="731501" cy="513399"/>
          </a:xfrm>
          <a:prstGeom prst="rect">
            <a:avLst/>
          </a:prstGeom>
        </p:spPr>
      </p:pic>
      <p:pic>
        <p:nvPicPr>
          <p:cNvPr id="15" name="Picture 2" descr="A picture containing grass, sheep, outdoor, field&#10;&#10;Description automatically generated">
            <a:extLst>
              <a:ext uri="{FF2B5EF4-FFF2-40B4-BE49-F238E27FC236}">
                <a16:creationId xmlns:a16="http://schemas.microsoft.com/office/drawing/2014/main" id="{D552F681-76DF-4C6E-83F9-9813686FB352}"/>
              </a:ext>
            </a:extLst>
          </p:cNvPr>
          <p:cNvPicPr>
            <a:picLocks noChangeAspect="1"/>
          </p:cNvPicPr>
          <p:nvPr/>
        </p:nvPicPr>
        <p:blipFill rotWithShape="1">
          <a:blip r:embed="rId3"/>
          <a:srcRect l="20865" t="29167" r="18575" b="12153"/>
          <a:stretch/>
        </p:blipFill>
        <p:spPr>
          <a:xfrm>
            <a:off x="2221684" y="2077157"/>
            <a:ext cx="731501" cy="513399"/>
          </a:xfrm>
          <a:prstGeom prst="rect">
            <a:avLst/>
          </a:prstGeom>
        </p:spPr>
      </p:pic>
      <p:pic>
        <p:nvPicPr>
          <p:cNvPr id="16" name="Picture 2" descr="A picture containing grass, sheep, outdoor, field&#10;&#10;Description automatically generated">
            <a:extLst>
              <a:ext uri="{FF2B5EF4-FFF2-40B4-BE49-F238E27FC236}">
                <a16:creationId xmlns:a16="http://schemas.microsoft.com/office/drawing/2014/main" id="{2761BC6F-CE6C-4692-AE1F-99B871D49974}"/>
              </a:ext>
            </a:extLst>
          </p:cNvPr>
          <p:cNvPicPr>
            <a:picLocks noChangeAspect="1"/>
          </p:cNvPicPr>
          <p:nvPr/>
        </p:nvPicPr>
        <p:blipFill rotWithShape="1">
          <a:blip r:embed="rId3"/>
          <a:srcRect l="20865" t="29167" r="18575" b="12153"/>
          <a:stretch/>
        </p:blipFill>
        <p:spPr>
          <a:xfrm>
            <a:off x="2864838" y="1000569"/>
            <a:ext cx="731501" cy="513399"/>
          </a:xfrm>
          <a:prstGeom prst="rect">
            <a:avLst/>
          </a:prstGeom>
        </p:spPr>
      </p:pic>
      <p:pic>
        <p:nvPicPr>
          <p:cNvPr id="17" name="Picture 2" descr="A picture containing grass, sheep, outdoor, field&#10;&#10;Description automatically generated">
            <a:extLst>
              <a:ext uri="{FF2B5EF4-FFF2-40B4-BE49-F238E27FC236}">
                <a16:creationId xmlns:a16="http://schemas.microsoft.com/office/drawing/2014/main" id="{52B4159F-6F88-48BB-AC8A-0346B0309187}"/>
              </a:ext>
            </a:extLst>
          </p:cNvPr>
          <p:cNvPicPr>
            <a:picLocks noChangeAspect="1"/>
          </p:cNvPicPr>
          <p:nvPr/>
        </p:nvPicPr>
        <p:blipFill rotWithShape="1">
          <a:blip r:embed="rId3"/>
          <a:srcRect l="20865" t="29167" r="18575" b="12153"/>
          <a:stretch/>
        </p:blipFill>
        <p:spPr>
          <a:xfrm>
            <a:off x="3563922" y="2279891"/>
            <a:ext cx="731501" cy="513399"/>
          </a:xfrm>
          <a:prstGeom prst="rect">
            <a:avLst/>
          </a:prstGeom>
        </p:spPr>
      </p:pic>
      <p:pic>
        <p:nvPicPr>
          <p:cNvPr id="18" name="Picture 2" descr="A picture containing grass, sheep, outdoor, field&#10;&#10;Description automatically generated">
            <a:extLst>
              <a:ext uri="{FF2B5EF4-FFF2-40B4-BE49-F238E27FC236}">
                <a16:creationId xmlns:a16="http://schemas.microsoft.com/office/drawing/2014/main" id="{8E96F2B5-E5C0-4843-981D-329C9E531F09}"/>
              </a:ext>
            </a:extLst>
          </p:cNvPr>
          <p:cNvPicPr>
            <a:picLocks noChangeAspect="1"/>
          </p:cNvPicPr>
          <p:nvPr/>
        </p:nvPicPr>
        <p:blipFill rotWithShape="1">
          <a:blip r:embed="rId3"/>
          <a:srcRect l="20865" t="29167" r="18575" b="12153"/>
          <a:stretch/>
        </p:blipFill>
        <p:spPr>
          <a:xfrm>
            <a:off x="1103151" y="895707"/>
            <a:ext cx="731501" cy="513399"/>
          </a:xfrm>
          <a:prstGeom prst="rect">
            <a:avLst/>
          </a:prstGeom>
        </p:spPr>
      </p:pic>
      <p:pic>
        <p:nvPicPr>
          <p:cNvPr id="19" name="Picture 2" descr="A picture containing grass, sheep, outdoor, field&#10;&#10;Description automatically generated">
            <a:extLst>
              <a:ext uri="{FF2B5EF4-FFF2-40B4-BE49-F238E27FC236}">
                <a16:creationId xmlns:a16="http://schemas.microsoft.com/office/drawing/2014/main" id="{4E14ED56-0D9E-4690-8CAF-A79DA1F57CBD}"/>
              </a:ext>
            </a:extLst>
          </p:cNvPr>
          <p:cNvPicPr>
            <a:picLocks noChangeAspect="1"/>
          </p:cNvPicPr>
          <p:nvPr/>
        </p:nvPicPr>
        <p:blipFill rotWithShape="1">
          <a:blip r:embed="rId3"/>
          <a:srcRect l="20865" t="29167" r="18575" b="12153"/>
          <a:stretch/>
        </p:blipFill>
        <p:spPr>
          <a:xfrm>
            <a:off x="1732326" y="98753"/>
            <a:ext cx="731501" cy="513399"/>
          </a:xfrm>
          <a:prstGeom prst="rect">
            <a:avLst/>
          </a:prstGeom>
        </p:spPr>
      </p:pic>
      <p:pic>
        <p:nvPicPr>
          <p:cNvPr id="20" name="Picture 2" descr="A picture containing grass, sheep, outdoor, field&#10;&#10;Description automatically generated">
            <a:extLst>
              <a:ext uri="{FF2B5EF4-FFF2-40B4-BE49-F238E27FC236}">
                <a16:creationId xmlns:a16="http://schemas.microsoft.com/office/drawing/2014/main" id="{C8FB4F45-F4E4-452F-B610-F5F459046B8F}"/>
              </a:ext>
            </a:extLst>
          </p:cNvPr>
          <p:cNvPicPr>
            <a:picLocks noChangeAspect="1"/>
          </p:cNvPicPr>
          <p:nvPr/>
        </p:nvPicPr>
        <p:blipFill rotWithShape="1">
          <a:blip r:embed="rId3"/>
          <a:srcRect l="20865" t="29167" r="18575" b="12153"/>
          <a:stretch/>
        </p:blipFill>
        <p:spPr>
          <a:xfrm>
            <a:off x="2025940" y="3657083"/>
            <a:ext cx="731501" cy="513399"/>
          </a:xfrm>
          <a:prstGeom prst="rect">
            <a:avLst/>
          </a:prstGeom>
        </p:spPr>
      </p:pic>
      <p:pic>
        <p:nvPicPr>
          <p:cNvPr id="21" name="Picture 2" descr="A picture containing grass, sheep, outdoor, field&#10;&#10;Description automatically generated">
            <a:extLst>
              <a:ext uri="{FF2B5EF4-FFF2-40B4-BE49-F238E27FC236}">
                <a16:creationId xmlns:a16="http://schemas.microsoft.com/office/drawing/2014/main" id="{8FAEB7B8-D1C7-4692-8335-2EFF55FBA2A8}"/>
              </a:ext>
            </a:extLst>
          </p:cNvPr>
          <p:cNvPicPr>
            <a:picLocks noChangeAspect="1"/>
          </p:cNvPicPr>
          <p:nvPr/>
        </p:nvPicPr>
        <p:blipFill rotWithShape="1">
          <a:blip r:embed="rId3"/>
          <a:srcRect l="20865" t="29167" r="18575" b="12153"/>
          <a:stretch/>
        </p:blipFill>
        <p:spPr>
          <a:xfrm>
            <a:off x="2864840" y="2797212"/>
            <a:ext cx="731501" cy="513399"/>
          </a:xfrm>
          <a:prstGeom prst="rect">
            <a:avLst/>
          </a:prstGeom>
        </p:spPr>
      </p:pic>
      <p:pic>
        <p:nvPicPr>
          <p:cNvPr id="22" name="Picture 2" descr="A picture containing grass, sheep, outdoor, field&#10;&#10;Description automatically generated">
            <a:extLst>
              <a:ext uri="{FF2B5EF4-FFF2-40B4-BE49-F238E27FC236}">
                <a16:creationId xmlns:a16="http://schemas.microsoft.com/office/drawing/2014/main" id="{433679F4-9902-48BF-8ADD-3AAE7D1B7605}"/>
              </a:ext>
            </a:extLst>
          </p:cNvPr>
          <p:cNvPicPr>
            <a:picLocks noChangeAspect="1"/>
          </p:cNvPicPr>
          <p:nvPr/>
        </p:nvPicPr>
        <p:blipFill rotWithShape="1">
          <a:blip r:embed="rId3"/>
          <a:srcRect l="20865" t="29167" r="18575" b="12153"/>
          <a:stretch/>
        </p:blipFill>
        <p:spPr>
          <a:xfrm>
            <a:off x="10359004" y="1713633"/>
            <a:ext cx="731501" cy="513399"/>
          </a:xfrm>
          <a:prstGeom prst="rect">
            <a:avLst/>
          </a:prstGeom>
        </p:spPr>
      </p:pic>
      <p:pic>
        <p:nvPicPr>
          <p:cNvPr id="23" name="Picture 2" descr="A picture containing grass, sheep, outdoor, field&#10;&#10;Description automatically generated">
            <a:extLst>
              <a:ext uri="{FF2B5EF4-FFF2-40B4-BE49-F238E27FC236}">
                <a16:creationId xmlns:a16="http://schemas.microsoft.com/office/drawing/2014/main" id="{882EF57F-6580-4C0F-BE7F-58A57092D171}"/>
              </a:ext>
            </a:extLst>
          </p:cNvPr>
          <p:cNvPicPr>
            <a:picLocks noChangeAspect="1"/>
          </p:cNvPicPr>
          <p:nvPr/>
        </p:nvPicPr>
        <p:blipFill rotWithShape="1">
          <a:blip r:embed="rId3"/>
          <a:srcRect l="20865" t="29167" r="18575" b="12153"/>
          <a:stretch/>
        </p:blipFill>
        <p:spPr>
          <a:xfrm>
            <a:off x="4095225" y="3398423"/>
            <a:ext cx="731501" cy="513399"/>
          </a:xfrm>
          <a:prstGeom prst="rect">
            <a:avLst/>
          </a:prstGeom>
        </p:spPr>
      </p:pic>
      <p:pic>
        <p:nvPicPr>
          <p:cNvPr id="24" name="Picture 2" descr="A picture containing grass, sheep, outdoor, field&#10;&#10;Description automatically generated">
            <a:extLst>
              <a:ext uri="{FF2B5EF4-FFF2-40B4-BE49-F238E27FC236}">
                <a16:creationId xmlns:a16="http://schemas.microsoft.com/office/drawing/2014/main" id="{3D387954-C292-434C-94AB-47526B082716}"/>
              </a:ext>
            </a:extLst>
          </p:cNvPr>
          <p:cNvPicPr>
            <a:picLocks noChangeAspect="1"/>
          </p:cNvPicPr>
          <p:nvPr/>
        </p:nvPicPr>
        <p:blipFill rotWithShape="1">
          <a:blip r:embed="rId3"/>
          <a:srcRect l="20865" t="29167" r="18575" b="12153"/>
          <a:stretch/>
        </p:blipFill>
        <p:spPr>
          <a:xfrm>
            <a:off x="4067261" y="1000569"/>
            <a:ext cx="731501" cy="513399"/>
          </a:xfrm>
          <a:prstGeom prst="rect">
            <a:avLst/>
          </a:prstGeom>
        </p:spPr>
      </p:pic>
      <p:pic>
        <p:nvPicPr>
          <p:cNvPr id="25" name="Picture 2" descr="A picture containing grass, sheep, outdoor, field&#10;&#10;Description automatically generated">
            <a:extLst>
              <a:ext uri="{FF2B5EF4-FFF2-40B4-BE49-F238E27FC236}">
                <a16:creationId xmlns:a16="http://schemas.microsoft.com/office/drawing/2014/main" id="{D32E6BD9-5138-43A9-B40B-E5C5AB8C755D}"/>
              </a:ext>
            </a:extLst>
          </p:cNvPr>
          <p:cNvPicPr>
            <a:picLocks noChangeAspect="1"/>
          </p:cNvPicPr>
          <p:nvPr/>
        </p:nvPicPr>
        <p:blipFill rotWithShape="1">
          <a:blip r:embed="rId3"/>
          <a:srcRect l="20865" t="29167" r="18575" b="12153"/>
          <a:stretch/>
        </p:blipFill>
        <p:spPr>
          <a:xfrm>
            <a:off x="5018013" y="5355853"/>
            <a:ext cx="731501" cy="513399"/>
          </a:xfrm>
          <a:prstGeom prst="rect">
            <a:avLst/>
          </a:prstGeom>
        </p:spPr>
      </p:pic>
      <p:pic>
        <p:nvPicPr>
          <p:cNvPr id="26" name="Picture 2" descr="A picture containing grass, sheep, outdoor, field&#10;&#10;Description automatically generated">
            <a:extLst>
              <a:ext uri="{FF2B5EF4-FFF2-40B4-BE49-F238E27FC236}">
                <a16:creationId xmlns:a16="http://schemas.microsoft.com/office/drawing/2014/main" id="{A5FC7105-C631-4F4F-9D99-A509AD7121E6}"/>
              </a:ext>
            </a:extLst>
          </p:cNvPr>
          <p:cNvPicPr>
            <a:picLocks noChangeAspect="1"/>
          </p:cNvPicPr>
          <p:nvPr/>
        </p:nvPicPr>
        <p:blipFill rotWithShape="1">
          <a:blip r:embed="rId3"/>
          <a:srcRect l="20865" t="29167" r="18575" b="12153"/>
          <a:stretch/>
        </p:blipFill>
        <p:spPr>
          <a:xfrm>
            <a:off x="4598563" y="2098129"/>
            <a:ext cx="731501" cy="513399"/>
          </a:xfrm>
          <a:prstGeom prst="rect">
            <a:avLst/>
          </a:prstGeom>
        </p:spPr>
      </p:pic>
      <p:pic>
        <p:nvPicPr>
          <p:cNvPr id="27" name="Picture 2" descr="A picture containing grass, sheep, outdoor, field&#10;&#10;Description automatically generated">
            <a:extLst>
              <a:ext uri="{FF2B5EF4-FFF2-40B4-BE49-F238E27FC236}">
                <a16:creationId xmlns:a16="http://schemas.microsoft.com/office/drawing/2014/main" id="{FE93957C-27B7-4B5E-82FB-F2EA44DA12F6}"/>
              </a:ext>
            </a:extLst>
          </p:cNvPr>
          <p:cNvPicPr>
            <a:picLocks noChangeAspect="1"/>
          </p:cNvPicPr>
          <p:nvPr/>
        </p:nvPicPr>
        <p:blipFill rotWithShape="1">
          <a:blip r:embed="rId3"/>
          <a:srcRect l="20865" t="29167" r="18575" b="12153"/>
          <a:stretch/>
        </p:blipFill>
        <p:spPr>
          <a:xfrm>
            <a:off x="4374856" y="2776239"/>
            <a:ext cx="731501" cy="513399"/>
          </a:xfrm>
          <a:prstGeom prst="rect">
            <a:avLst/>
          </a:prstGeom>
        </p:spPr>
      </p:pic>
      <p:pic>
        <p:nvPicPr>
          <p:cNvPr id="28" name="Picture 2" descr="A picture containing grass, sheep, outdoor, field&#10;&#10;Description automatically generated">
            <a:extLst>
              <a:ext uri="{FF2B5EF4-FFF2-40B4-BE49-F238E27FC236}">
                <a16:creationId xmlns:a16="http://schemas.microsoft.com/office/drawing/2014/main" id="{2E84F9EA-A715-4729-AB99-B7CE14EE83B0}"/>
              </a:ext>
            </a:extLst>
          </p:cNvPr>
          <p:cNvPicPr>
            <a:picLocks noChangeAspect="1"/>
          </p:cNvPicPr>
          <p:nvPr/>
        </p:nvPicPr>
        <p:blipFill rotWithShape="1">
          <a:blip r:embed="rId3"/>
          <a:srcRect l="20865" t="29167" r="18575" b="12153"/>
          <a:stretch/>
        </p:blipFill>
        <p:spPr>
          <a:xfrm>
            <a:off x="6360251" y="6089891"/>
            <a:ext cx="731501" cy="513399"/>
          </a:xfrm>
          <a:prstGeom prst="rect">
            <a:avLst/>
          </a:prstGeom>
        </p:spPr>
      </p:pic>
      <p:pic>
        <p:nvPicPr>
          <p:cNvPr id="29" name="Picture 2" descr="A picture containing grass, sheep, outdoor, field&#10;&#10;Description automatically generated">
            <a:extLst>
              <a:ext uri="{FF2B5EF4-FFF2-40B4-BE49-F238E27FC236}">
                <a16:creationId xmlns:a16="http://schemas.microsoft.com/office/drawing/2014/main" id="{2DA94797-9632-4829-AF74-3687A1F74E2C}"/>
              </a:ext>
            </a:extLst>
          </p:cNvPr>
          <p:cNvPicPr>
            <a:picLocks noChangeAspect="1"/>
          </p:cNvPicPr>
          <p:nvPr/>
        </p:nvPicPr>
        <p:blipFill rotWithShape="1">
          <a:blip r:embed="rId3"/>
          <a:srcRect l="20865" t="29167" r="18575" b="12153"/>
          <a:stretch/>
        </p:blipFill>
        <p:spPr>
          <a:xfrm>
            <a:off x="5577278" y="2189009"/>
            <a:ext cx="731501" cy="513399"/>
          </a:xfrm>
          <a:prstGeom prst="rect">
            <a:avLst/>
          </a:prstGeom>
        </p:spPr>
      </p:pic>
      <p:pic>
        <p:nvPicPr>
          <p:cNvPr id="30" name="Picture 2" descr="A picture containing grass, sheep, outdoor, field&#10;&#10;Description automatically generated">
            <a:extLst>
              <a:ext uri="{FF2B5EF4-FFF2-40B4-BE49-F238E27FC236}">
                <a16:creationId xmlns:a16="http://schemas.microsoft.com/office/drawing/2014/main" id="{7021F682-E532-46D8-A0DE-970A66BAF79E}"/>
              </a:ext>
            </a:extLst>
          </p:cNvPr>
          <p:cNvPicPr>
            <a:picLocks noChangeAspect="1"/>
          </p:cNvPicPr>
          <p:nvPr/>
        </p:nvPicPr>
        <p:blipFill rotWithShape="1">
          <a:blip r:embed="rId3"/>
          <a:srcRect l="20865" t="29167" r="18575" b="12153"/>
          <a:stretch/>
        </p:blipFill>
        <p:spPr>
          <a:xfrm>
            <a:off x="4290967" y="357413"/>
            <a:ext cx="731501" cy="513399"/>
          </a:xfrm>
          <a:prstGeom prst="rect">
            <a:avLst/>
          </a:prstGeom>
        </p:spPr>
      </p:pic>
      <p:pic>
        <p:nvPicPr>
          <p:cNvPr id="31" name="Picture 2" descr="A picture containing grass, sheep, outdoor, field&#10;&#10;Description automatically generated">
            <a:extLst>
              <a:ext uri="{FF2B5EF4-FFF2-40B4-BE49-F238E27FC236}">
                <a16:creationId xmlns:a16="http://schemas.microsoft.com/office/drawing/2014/main" id="{671D07F8-F2AA-42CD-9324-57032E82227F}"/>
              </a:ext>
            </a:extLst>
          </p:cNvPr>
          <p:cNvPicPr>
            <a:picLocks noChangeAspect="1"/>
          </p:cNvPicPr>
          <p:nvPr/>
        </p:nvPicPr>
        <p:blipFill rotWithShape="1">
          <a:blip r:embed="rId3"/>
          <a:srcRect l="20865" t="29167" r="18575" b="12153"/>
          <a:stretch/>
        </p:blipFill>
        <p:spPr>
          <a:xfrm>
            <a:off x="5213756" y="3139762"/>
            <a:ext cx="731501" cy="513399"/>
          </a:xfrm>
          <a:prstGeom prst="rect">
            <a:avLst/>
          </a:prstGeom>
        </p:spPr>
      </p:pic>
      <p:pic>
        <p:nvPicPr>
          <p:cNvPr id="32" name="Picture 2" descr="A picture containing grass, sheep, outdoor, field&#10;&#10;Description automatically generated">
            <a:extLst>
              <a:ext uri="{FF2B5EF4-FFF2-40B4-BE49-F238E27FC236}">
                <a16:creationId xmlns:a16="http://schemas.microsoft.com/office/drawing/2014/main" id="{DAFDE5D0-7D77-48FB-9B14-7B681794450D}"/>
              </a:ext>
            </a:extLst>
          </p:cNvPr>
          <p:cNvPicPr>
            <a:picLocks noChangeAspect="1"/>
          </p:cNvPicPr>
          <p:nvPr/>
        </p:nvPicPr>
        <p:blipFill rotWithShape="1">
          <a:blip r:embed="rId3"/>
          <a:srcRect l="20865" t="29167" r="18575" b="12153"/>
          <a:stretch/>
        </p:blipFill>
        <p:spPr>
          <a:xfrm>
            <a:off x="5297646" y="1503909"/>
            <a:ext cx="731501" cy="513399"/>
          </a:xfrm>
          <a:prstGeom prst="rect">
            <a:avLst/>
          </a:prstGeom>
        </p:spPr>
      </p:pic>
      <p:pic>
        <p:nvPicPr>
          <p:cNvPr id="33" name="Picture 2" descr="A picture containing grass, sheep, outdoor, field&#10;&#10;Description automatically generated">
            <a:extLst>
              <a:ext uri="{FF2B5EF4-FFF2-40B4-BE49-F238E27FC236}">
                <a16:creationId xmlns:a16="http://schemas.microsoft.com/office/drawing/2014/main" id="{349A6E7C-93D8-4305-AB01-AAD85F2A437E}"/>
              </a:ext>
            </a:extLst>
          </p:cNvPr>
          <p:cNvPicPr>
            <a:picLocks noChangeAspect="1"/>
          </p:cNvPicPr>
          <p:nvPr/>
        </p:nvPicPr>
        <p:blipFill rotWithShape="1">
          <a:blip r:embed="rId3"/>
          <a:srcRect l="20865" t="29167" r="18575" b="12153"/>
          <a:stretch/>
        </p:blipFill>
        <p:spPr>
          <a:xfrm>
            <a:off x="5996728" y="2881101"/>
            <a:ext cx="731501" cy="513399"/>
          </a:xfrm>
          <a:prstGeom prst="rect">
            <a:avLst/>
          </a:prstGeom>
        </p:spPr>
      </p:pic>
      <p:pic>
        <p:nvPicPr>
          <p:cNvPr id="34" name="Picture 2" descr="A picture containing grass, sheep, outdoor, field&#10;&#10;Description automatically generated">
            <a:extLst>
              <a:ext uri="{FF2B5EF4-FFF2-40B4-BE49-F238E27FC236}">
                <a16:creationId xmlns:a16="http://schemas.microsoft.com/office/drawing/2014/main" id="{2555ADE9-55EC-46D0-8D37-8B4A497E5A0E}"/>
              </a:ext>
            </a:extLst>
          </p:cNvPr>
          <p:cNvPicPr>
            <a:picLocks noChangeAspect="1"/>
          </p:cNvPicPr>
          <p:nvPr/>
        </p:nvPicPr>
        <p:blipFill rotWithShape="1">
          <a:blip r:embed="rId3"/>
          <a:srcRect l="20865" t="29167" r="18575" b="12153"/>
          <a:stretch/>
        </p:blipFill>
        <p:spPr>
          <a:xfrm>
            <a:off x="6136545" y="811817"/>
            <a:ext cx="731501" cy="513399"/>
          </a:xfrm>
          <a:prstGeom prst="rect">
            <a:avLst/>
          </a:prstGeom>
        </p:spPr>
      </p:pic>
      <p:pic>
        <p:nvPicPr>
          <p:cNvPr id="35" name="Picture 2" descr="A picture containing grass, sheep, outdoor, field&#10;&#10;Description automatically generated">
            <a:extLst>
              <a:ext uri="{FF2B5EF4-FFF2-40B4-BE49-F238E27FC236}">
                <a16:creationId xmlns:a16="http://schemas.microsoft.com/office/drawing/2014/main" id="{00D1C3F2-7CA9-4321-B4FC-8EBAAC2D07EE}"/>
              </a:ext>
            </a:extLst>
          </p:cNvPr>
          <p:cNvPicPr>
            <a:picLocks noChangeAspect="1"/>
          </p:cNvPicPr>
          <p:nvPr/>
        </p:nvPicPr>
        <p:blipFill rotWithShape="1">
          <a:blip r:embed="rId3"/>
          <a:srcRect l="20865" t="29167" r="18575" b="12153"/>
          <a:stretch/>
        </p:blipFill>
        <p:spPr>
          <a:xfrm>
            <a:off x="6192471" y="1559835"/>
            <a:ext cx="731501" cy="513399"/>
          </a:xfrm>
          <a:prstGeom prst="rect">
            <a:avLst/>
          </a:prstGeom>
        </p:spPr>
      </p:pic>
      <p:pic>
        <p:nvPicPr>
          <p:cNvPr id="36" name="Picture 2" descr="A picture containing grass, sheep, outdoor, field&#10;&#10;Description automatically generated">
            <a:extLst>
              <a:ext uri="{FF2B5EF4-FFF2-40B4-BE49-F238E27FC236}">
                <a16:creationId xmlns:a16="http://schemas.microsoft.com/office/drawing/2014/main" id="{615522F8-B2F1-42F4-974E-B340DBBF2AFE}"/>
              </a:ext>
            </a:extLst>
          </p:cNvPr>
          <p:cNvPicPr>
            <a:picLocks noChangeAspect="1"/>
          </p:cNvPicPr>
          <p:nvPr/>
        </p:nvPicPr>
        <p:blipFill rotWithShape="1">
          <a:blip r:embed="rId3"/>
          <a:srcRect l="20865" t="29167" r="18575" b="12153"/>
          <a:stretch/>
        </p:blipFill>
        <p:spPr>
          <a:xfrm>
            <a:off x="10219186" y="5782294"/>
            <a:ext cx="731501" cy="513399"/>
          </a:xfrm>
          <a:prstGeom prst="rect">
            <a:avLst/>
          </a:prstGeom>
        </p:spPr>
      </p:pic>
      <p:pic>
        <p:nvPicPr>
          <p:cNvPr id="37" name="Picture 2" descr="A picture containing grass, sheep, outdoor, field&#10;&#10;Description automatically generated">
            <a:extLst>
              <a:ext uri="{FF2B5EF4-FFF2-40B4-BE49-F238E27FC236}">
                <a16:creationId xmlns:a16="http://schemas.microsoft.com/office/drawing/2014/main" id="{4D17A792-EB7B-4E67-98EF-5CD6DE8C3FAC}"/>
              </a:ext>
            </a:extLst>
          </p:cNvPr>
          <p:cNvPicPr>
            <a:picLocks noChangeAspect="1"/>
          </p:cNvPicPr>
          <p:nvPr/>
        </p:nvPicPr>
        <p:blipFill rotWithShape="1">
          <a:blip r:embed="rId3"/>
          <a:srcRect l="20865" t="29167" r="18575" b="12153"/>
          <a:stretch/>
        </p:blipFill>
        <p:spPr>
          <a:xfrm>
            <a:off x="7422857" y="1413028"/>
            <a:ext cx="731501" cy="513399"/>
          </a:xfrm>
          <a:prstGeom prst="rect">
            <a:avLst/>
          </a:prstGeom>
        </p:spPr>
      </p:pic>
      <p:pic>
        <p:nvPicPr>
          <p:cNvPr id="38" name="Picture 2" descr="A picture containing grass, sheep, outdoor, field&#10;&#10;Description automatically generated">
            <a:extLst>
              <a:ext uri="{FF2B5EF4-FFF2-40B4-BE49-F238E27FC236}">
                <a16:creationId xmlns:a16="http://schemas.microsoft.com/office/drawing/2014/main" id="{34B98A6A-3FE0-4FB5-8D1B-27D05991B69F}"/>
              </a:ext>
            </a:extLst>
          </p:cNvPr>
          <p:cNvPicPr>
            <a:picLocks noChangeAspect="1"/>
          </p:cNvPicPr>
          <p:nvPr/>
        </p:nvPicPr>
        <p:blipFill rotWithShape="1">
          <a:blip r:embed="rId3"/>
          <a:srcRect l="20865" t="29167" r="18575" b="12153"/>
          <a:stretch/>
        </p:blipFill>
        <p:spPr>
          <a:xfrm>
            <a:off x="6555995" y="2237946"/>
            <a:ext cx="731501" cy="513399"/>
          </a:xfrm>
          <a:prstGeom prst="rect">
            <a:avLst/>
          </a:prstGeom>
        </p:spPr>
      </p:pic>
      <p:pic>
        <p:nvPicPr>
          <p:cNvPr id="39" name="Picture 2" descr="A picture containing grass, sheep, outdoor, field&#10;&#10;Description automatically generated">
            <a:extLst>
              <a:ext uri="{FF2B5EF4-FFF2-40B4-BE49-F238E27FC236}">
                <a16:creationId xmlns:a16="http://schemas.microsoft.com/office/drawing/2014/main" id="{162AB1F8-7EC3-4FF7-9DBD-FCBA951EC050}"/>
              </a:ext>
            </a:extLst>
          </p:cNvPr>
          <p:cNvPicPr>
            <a:picLocks noChangeAspect="1"/>
          </p:cNvPicPr>
          <p:nvPr/>
        </p:nvPicPr>
        <p:blipFill rotWithShape="1">
          <a:blip r:embed="rId3"/>
          <a:srcRect l="20865" t="29167" r="18575" b="12153"/>
          <a:stretch/>
        </p:blipFill>
        <p:spPr>
          <a:xfrm>
            <a:off x="6863590" y="3363468"/>
            <a:ext cx="731501" cy="513399"/>
          </a:xfrm>
          <a:prstGeom prst="rect">
            <a:avLst/>
          </a:prstGeom>
        </p:spPr>
      </p:pic>
      <p:pic>
        <p:nvPicPr>
          <p:cNvPr id="40" name="Picture 2" descr="A picture containing grass, sheep, outdoor, field&#10;&#10;Description automatically generated">
            <a:extLst>
              <a:ext uri="{FF2B5EF4-FFF2-40B4-BE49-F238E27FC236}">
                <a16:creationId xmlns:a16="http://schemas.microsoft.com/office/drawing/2014/main" id="{11BDEA18-C16A-4803-B36A-CB5D0C2ADE8E}"/>
              </a:ext>
            </a:extLst>
          </p:cNvPr>
          <p:cNvPicPr>
            <a:picLocks noChangeAspect="1"/>
          </p:cNvPicPr>
          <p:nvPr/>
        </p:nvPicPr>
        <p:blipFill rotWithShape="1">
          <a:blip r:embed="rId3"/>
          <a:srcRect l="20865" t="29167" r="18575" b="12153"/>
          <a:stretch/>
        </p:blipFill>
        <p:spPr>
          <a:xfrm>
            <a:off x="7366930" y="2657395"/>
            <a:ext cx="731501" cy="513399"/>
          </a:xfrm>
          <a:prstGeom prst="rect">
            <a:avLst/>
          </a:prstGeom>
        </p:spPr>
      </p:pic>
      <p:pic>
        <p:nvPicPr>
          <p:cNvPr id="41" name="Picture 2" descr="A picture containing grass, sheep, outdoor, field&#10;&#10;Description automatically generated">
            <a:extLst>
              <a:ext uri="{FF2B5EF4-FFF2-40B4-BE49-F238E27FC236}">
                <a16:creationId xmlns:a16="http://schemas.microsoft.com/office/drawing/2014/main" id="{850FCF8E-677B-4E50-8BDF-019917B6137E}"/>
              </a:ext>
            </a:extLst>
          </p:cNvPr>
          <p:cNvPicPr>
            <a:picLocks noChangeAspect="1"/>
          </p:cNvPicPr>
          <p:nvPr/>
        </p:nvPicPr>
        <p:blipFill rotWithShape="1">
          <a:blip r:embed="rId3"/>
          <a:srcRect l="20865" t="29167" r="18575" b="12153"/>
          <a:stretch/>
        </p:blipFill>
        <p:spPr>
          <a:xfrm>
            <a:off x="8233792" y="1154367"/>
            <a:ext cx="731501" cy="513399"/>
          </a:xfrm>
          <a:prstGeom prst="rect">
            <a:avLst/>
          </a:prstGeom>
        </p:spPr>
      </p:pic>
      <p:pic>
        <p:nvPicPr>
          <p:cNvPr id="42" name="Picture 2" descr="A picture containing grass, sheep, outdoor, field&#10;&#10;Description automatically generated">
            <a:extLst>
              <a:ext uri="{FF2B5EF4-FFF2-40B4-BE49-F238E27FC236}">
                <a16:creationId xmlns:a16="http://schemas.microsoft.com/office/drawing/2014/main" id="{B4AE2A72-109A-45B7-A358-F8F9637153F6}"/>
              </a:ext>
            </a:extLst>
          </p:cNvPr>
          <p:cNvPicPr>
            <a:picLocks noChangeAspect="1"/>
          </p:cNvPicPr>
          <p:nvPr/>
        </p:nvPicPr>
        <p:blipFill rotWithShape="1">
          <a:blip r:embed="rId3"/>
          <a:srcRect l="20865" t="29167" r="18575" b="12153"/>
          <a:stretch/>
        </p:blipFill>
        <p:spPr>
          <a:xfrm>
            <a:off x="7730453" y="553157"/>
            <a:ext cx="731501" cy="513399"/>
          </a:xfrm>
          <a:prstGeom prst="rect">
            <a:avLst/>
          </a:prstGeom>
        </p:spPr>
      </p:pic>
      <p:pic>
        <p:nvPicPr>
          <p:cNvPr id="43" name="Picture 2" descr="A picture containing grass, sheep, outdoor, field&#10;&#10;Description automatically generated">
            <a:extLst>
              <a:ext uri="{FF2B5EF4-FFF2-40B4-BE49-F238E27FC236}">
                <a16:creationId xmlns:a16="http://schemas.microsoft.com/office/drawing/2014/main" id="{6D029AF0-19C3-405C-82DC-C69EFC03CEF0}"/>
              </a:ext>
            </a:extLst>
          </p:cNvPr>
          <p:cNvPicPr>
            <a:picLocks noChangeAspect="1"/>
          </p:cNvPicPr>
          <p:nvPr/>
        </p:nvPicPr>
        <p:blipFill rotWithShape="1">
          <a:blip r:embed="rId3"/>
          <a:srcRect l="20865" t="29167" r="18575" b="12153"/>
          <a:stretch/>
        </p:blipFill>
        <p:spPr>
          <a:xfrm>
            <a:off x="7786380" y="3482312"/>
            <a:ext cx="731501" cy="513399"/>
          </a:xfrm>
          <a:prstGeom prst="rect">
            <a:avLst/>
          </a:prstGeom>
        </p:spPr>
      </p:pic>
      <p:pic>
        <p:nvPicPr>
          <p:cNvPr id="44" name="Picture 2" descr="A picture containing grass, sheep, outdoor, field&#10;&#10;Description automatically generated">
            <a:extLst>
              <a:ext uri="{FF2B5EF4-FFF2-40B4-BE49-F238E27FC236}">
                <a16:creationId xmlns:a16="http://schemas.microsoft.com/office/drawing/2014/main" id="{32CFE809-9018-4D12-963B-D644CC286B07}"/>
              </a:ext>
            </a:extLst>
          </p:cNvPr>
          <p:cNvPicPr>
            <a:picLocks noChangeAspect="1"/>
          </p:cNvPicPr>
          <p:nvPr/>
        </p:nvPicPr>
        <p:blipFill rotWithShape="1">
          <a:blip r:embed="rId3"/>
          <a:srcRect l="20865" t="29167" r="18575" b="12153"/>
          <a:stretch/>
        </p:blipFill>
        <p:spPr>
          <a:xfrm>
            <a:off x="6919517" y="755890"/>
            <a:ext cx="731501" cy="513399"/>
          </a:xfrm>
          <a:prstGeom prst="rect">
            <a:avLst/>
          </a:prstGeom>
        </p:spPr>
      </p:pic>
      <p:pic>
        <p:nvPicPr>
          <p:cNvPr id="45" name="Picture 2" descr="A picture containing grass, sheep, outdoor, field&#10;&#10;Description automatically generated">
            <a:extLst>
              <a:ext uri="{FF2B5EF4-FFF2-40B4-BE49-F238E27FC236}">
                <a16:creationId xmlns:a16="http://schemas.microsoft.com/office/drawing/2014/main" id="{F623332C-DC97-430A-8F5E-7CBEF85ADE10}"/>
              </a:ext>
            </a:extLst>
          </p:cNvPr>
          <p:cNvPicPr>
            <a:picLocks noChangeAspect="1"/>
          </p:cNvPicPr>
          <p:nvPr/>
        </p:nvPicPr>
        <p:blipFill rotWithShape="1">
          <a:blip r:embed="rId3"/>
          <a:srcRect l="20865" t="29167" r="18575" b="12153"/>
          <a:stretch/>
        </p:blipFill>
        <p:spPr>
          <a:xfrm>
            <a:off x="11002159" y="2356789"/>
            <a:ext cx="731501" cy="513399"/>
          </a:xfrm>
          <a:prstGeom prst="rect">
            <a:avLst/>
          </a:prstGeom>
        </p:spPr>
      </p:pic>
      <p:pic>
        <p:nvPicPr>
          <p:cNvPr id="46" name="Picture 2" descr="A picture containing grass, sheep, outdoor, field&#10;&#10;Description automatically generated">
            <a:extLst>
              <a:ext uri="{FF2B5EF4-FFF2-40B4-BE49-F238E27FC236}">
                <a16:creationId xmlns:a16="http://schemas.microsoft.com/office/drawing/2014/main" id="{93A9A5EA-A665-4388-9EAE-96AB494DD349}"/>
              </a:ext>
            </a:extLst>
          </p:cNvPr>
          <p:cNvPicPr>
            <a:picLocks noChangeAspect="1"/>
          </p:cNvPicPr>
          <p:nvPr/>
        </p:nvPicPr>
        <p:blipFill rotWithShape="1">
          <a:blip r:embed="rId3"/>
          <a:srcRect l="20865" t="29167" r="18575" b="12153"/>
          <a:stretch/>
        </p:blipFill>
        <p:spPr>
          <a:xfrm>
            <a:off x="8010086" y="1930349"/>
            <a:ext cx="731501" cy="513399"/>
          </a:xfrm>
          <a:prstGeom prst="rect">
            <a:avLst/>
          </a:prstGeom>
        </p:spPr>
      </p:pic>
      <p:pic>
        <p:nvPicPr>
          <p:cNvPr id="47" name="Picture 2" descr="A picture containing grass, sheep, outdoor, field&#10;&#10;Description automatically generated">
            <a:extLst>
              <a:ext uri="{FF2B5EF4-FFF2-40B4-BE49-F238E27FC236}">
                <a16:creationId xmlns:a16="http://schemas.microsoft.com/office/drawing/2014/main" id="{66F45DB4-D388-4B60-A06C-281F50511511}"/>
              </a:ext>
            </a:extLst>
          </p:cNvPr>
          <p:cNvPicPr>
            <a:picLocks noChangeAspect="1"/>
          </p:cNvPicPr>
          <p:nvPr/>
        </p:nvPicPr>
        <p:blipFill rotWithShape="1">
          <a:blip r:embed="rId3"/>
          <a:srcRect l="20865" t="29167" r="18575" b="12153"/>
          <a:stretch/>
        </p:blipFill>
        <p:spPr>
          <a:xfrm>
            <a:off x="10638636" y="4076532"/>
            <a:ext cx="731501" cy="513399"/>
          </a:xfrm>
          <a:prstGeom prst="rect">
            <a:avLst/>
          </a:prstGeom>
        </p:spPr>
      </p:pic>
      <p:pic>
        <p:nvPicPr>
          <p:cNvPr id="48" name="Picture 2" descr="A picture containing grass, sheep, outdoor, field&#10;&#10;Description automatically generated">
            <a:extLst>
              <a:ext uri="{FF2B5EF4-FFF2-40B4-BE49-F238E27FC236}">
                <a16:creationId xmlns:a16="http://schemas.microsoft.com/office/drawing/2014/main" id="{EA1A7FD4-4C25-4322-B5ED-BE62C1AAF42B}"/>
              </a:ext>
            </a:extLst>
          </p:cNvPr>
          <p:cNvPicPr>
            <a:picLocks noChangeAspect="1"/>
          </p:cNvPicPr>
          <p:nvPr/>
        </p:nvPicPr>
        <p:blipFill rotWithShape="1">
          <a:blip r:embed="rId3"/>
          <a:srcRect l="20865" t="29167" r="18575" b="12153"/>
          <a:stretch/>
        </p:blipFill>
        <p:spPr>
          <a:xfrm>
            <a:off x="11086049" y="1000569"/>
            <a:ext cx="731501" cy="513399"/>
          </a:xfrm>
          <a:prstGeom prst="rect">
            <a:avLst/>
          </a:prstGeom>
        </p:spPr>
      </p:pic>
      <p:pic>
        <p:nvPicPr>
          <p:cNvPr id="49" name="Picture 2" descr="A picture containing grass, sheep, outdoor, field&#10;&#10;Description automatically generated">
            <a:extLst>
              <a:ext uri="{FF2B5EF4-FFF2-40B4-BE49-F238E27FC236}">
                <a16:creationId xmlns:a16="http://schemas.microsoft.com/office/drawing/2014/main" id="{6AB54ED0-3F46-4427-937A-BF7E3764840F}"/>
              </a:ext>
            </a:extLst>
          </p:cNvPr>
          <p:cNvPicPr>
            <a:picLocks noChangeAspect="1"/>
          </p:cNvPicPr>
          <p:nvPr/>
        </p:nvPicPr>
        <p:blipFill rotWithShape="1">
          <a:blip r:embed="rId3"/>
          <a:srcRect l="20865" t="29167" r="18575" b="12153"/>
          <a:stretch/>
        </p:blipFill>
        <p:spPr>
          <a:xfrm>
            <a:off x="8429535" y="2538550"/>
            <a:ext cx="731501" cy="513399"/>
          </a:xfrm>
          <a:prstGeom prst="rect">
            <a:avLst/>
          </a:prstGeom>
        </p:spPr>
      </p:pic>
      <p:pic>
        <p:nvPicPr>
          <p:cNvPr id="50" name="Picture 2" descr="A picture containing grass, sheep, outdoor, field&#10;&#10;Description automatically generated">
            <a:extLst>
              <a:ext uri="{FF2B5EF4-FFF2-40B4-BE49-F238E27FC236}">
                <a16:creationId xmlns:a16="http://schemas.microsoft.com/office/drawing/2014/main" id="{68B75CBE-009C-4EF3-A5CB-79ADB5F984D7}"/>
              </a:ext>
            </a:extLst>
          </p:cNvPr>
          <p:cNvPicPr>
            <a:picLocks noChangeAspect="1"/>
          </p:cNvPicPr>
          <p:nvPr/>
        </p:nvPicPr>
        <p:blipFill rotWithShape="1">
          <a:blip r:embed="rId3"/>
          <a:srcRect l="20865" t="29167" r="18575" b="12153"/>
          <a:stretch/>
        </p:blipFill>
        <p:spPr>
          <a:xfrm>
            <a:off x="9044728" y="441303"/>
            <a:ext cx="731501" cy="513399"/>
          </a:xfrm>
          <a:prstGeom prst="rect">
            <a:avLst/>
          </a:prstGeom>
        </p:spPr>
      </p:pic>
      <p:pic>
        <p:nvPicPr>
          <p:cNvPr id="51" name="Picture 2" descr="A picture containing grass, sheep, outdoor, field&#10;&#10;Description automatically generated">
            <a:extLst>
              <a:ext uri="{FF2B5EF4-FFF2-40B4-BE49-F238E27FC236}">
                <a16:creationId xmlns:a16="http://schemas.microsoft.com/office/drawing/2014/main" id="{59FECFA7-683C-4C58-A052-D5769797C2F3}"/>
              </a:ext>
            </a:extLst>
          </p:cNvPr>
          <p:cNvPicPr>
            <a:picLocks noChangeAspect="1"/>
          </p:cNvPicPr>
          <p:nvPr/>
        </p:nvPicPr>
        <p:blipFill rotWithShape="1">
          <a:blip r:embed="rId3"/>
          <a:srcRect l="20865" t="29167" r="18575" b="12153"/>
          <a:stretch/>
        </p:blipFill>
        <p:spPr>
          <a:xfrm>
            <a:off x="9310379" y="2363780"/>
            <a:ext cx="731501" cy="513399"/>
          </a:xfrm>
          <a:prstGeom prst="rect">
            <a:avLst/>
          </a:prstGeom>
        </p:spPr>
      </p:pic>
      <p:pic>
        <p:nvPicPr>
          <p:cNvPr id="52" name="Picture 2" descr="A picture containing grass, sheep, outdoor, field&#10;&#10;Description automatically generated">
            <a:extLst>
              <a:ext uri="{FF2B5EF4-FFF2-40B4-BE49-F238E27FC236}">
                <a16:creationId xmlns:a16="http://schemas.microsoft.com/office/drawing/2014/main" id="{99F1FA2D-632C-48C0-93A7-BE3FEFA1484C}"/>
              </a:ext>
            </a:extLst>
          </p:cNvPr>
          <p:cNvPicPr>
            <a:picLocks noChangeAspect="1"/>
          </p:cNvPicPr>
          <p:nvPr/>
        </p:nvPicPr>
        <p:blipFill rotWithShape="1">
          <a:blip r:embed="rId3"/>
          <a:srcRect l="20865" t="29167" r="18575" b="12153"/>
          <a:stretch/>
        </p:blipFill>
        <p:spPr>
          <a:xfrm>
            <a:off x="10037425" y="616074"/>
            <a:ext cx="731501" cy="513399"/>
          </a:xfrm>
          <a:prstGeom prst="rect">
            <a:avLst/>
          </a:prstGeom>
        </p:spPr>
      </p:pic>
      <p:pic>
        <p:nvPicPr>
          <p:cNvPr id="53" name="Picture 2" descr="A picture containing grass, sheep, outdoor, field&#10;&#10;Description automatically generated">
            <a:extLst>
              <a:ext uri="{FF2B5EF4-FFF2-40B4-BE49-F238E27FC236}">
                <a16:creationId xmlns:a16="http://schemas.microsoft.com/office/drawing/2014/main" id="{2CAF368F-4CD2-4504-81E7-AFE8A74406D1}"/>
              </a:ext>
            </a:extLst>
          </p:cNvPr>
          <p:cNvPicPr>
            <a:picLocks noChangeAspect="1"/>
          </p:cNvPicPr>
          <p:nvPr/>
        </p:nvPicPr>
        <p:blipFill rotWithShape="1">
          <a:blip r:embed="rId3"/>
          <a:srcRect l="20865" t="29167" r="18575" b="12153"/>
          <a:stretch/>
        </p:blipFill>
        <p:spPr>
          <a:xfrm>
            <a:off x="10219186" y="3055871"/>
            <a:ext cx="731501" cy="513399"/>
          </a:xfrm>
          <a:prstGeom prst="rect">
            <a:avLst/>
          </a:prstGeom>
        </p:spPr>
      </p:pic>
      <p:pic>
        <p:nvPicPr>
          <p:cNvPr id="54" name="Picture 2" descr="A picture containing grass, sheep, outdoor, field&#10;&#10;Description automatically generated">
            <a:extLst>
              <a:ext uri="{FF2B5EF4-FFF2-40B4-BE49-F238E27FC236}">
                <a16:creationId xmlns:a16="http://schemas.microsoft.com/office/drawing/2014/main" id="{D37DF19B-4EDF-425A-AADA-4F0203827A47}"/>
              </a:ext>
            </a:extLst>
          </p:cNvPr>
          <p:cNvPicPr>
            <a:picLocks noChangeAspect="1"/>
          </p:cNvPicPr>
          <p:nvPr/>
        </p:nvPicPr>
        <p:blipFill rotWithShape="1">
          <a:blip r:embed="rId3"/>
          <a:srcRect l="20865" t="29167" r="18575" b="12153"/>
          <a:stretch/>
        </p:blipFill>
        <p:spPr>
          <a:xfrm>
            <a:off x="963334" y="3503285"/>
            <a:ext cx="731501" cy="513399"/>
          </a:xfrm>
          <a:prstGeom prst="rect">
            <a:avLst/>
          </a:prstGeom>
        </p:spPr>
      </p:pic>
      <p:pic>
        <p:nvPicPr>
          <p:cNvPr id="55" name="Picture 2" descr="A picture containing grass, sheep, outdoor, field&#10;&#10;Description automatically generated">
            <a:extLst>
              <a:ext uri="{FF2B5EF4-FFF2-40B4-BE49-F238E27FC236}">
                <a16:creationId xmlns:a16="http://schemas.microsoft.com/office/drawing/2014/main" id="{FB6B9774-EE3B-498B-873B-8047A409CFF6}"/>
              </a:ext>
            </a:extLst>
          </p:cNvPr>
          <p:cNvPicPr>
            <a:picLocks noChangeAspect="1"/>
          </p:cNvPicPr>
          <p:nvPr/>
        </p:nvPicPr>
        <p:blipFill rotWithShape="1">
          <a:blip r:embed="rId3"/>
          <a:srcRect l="20865" t="29167" r="18575" b="12153"/>
          <a:stretch/>
        </p:blipFill>
        <p:spPr>
          <a:xfrm>
            <a:off x="4934122" y="6040954"/>
            <a:ext cx="731501" cy="513399"/>
          </a:xfrm>
          <a:prstGeom prst="rect">
            <a:avLst/>
          </a:prstGeom>
        </p:spPr>
      </p:pic>
      <p:pic>
        <p:nvPicPr>
          <p:cNvPr id="56" name="Picture 2" descr="A picture containing grass, sheep, outdoor, field&#10;&#10;Description automatically generated">
            <a:extLst>
              <a:ext uri="{FF2B5EF4-FFF2-40B4-BE49-F238E27FC236}">
                <a16:creationId xmlns:a16="http://schemas.microsoft.com/office/drawing/2014/main" id="{391509F1-5304-4048-B001-DD1E3DD07C36}"/>
              </a:ext>
            </a:extLst>
          </p:cNvPr>
          <p:cNvPicPr>
            <a:picLocks noChangeAspect="1"/>
          </p:cNvPicPr>
          <p:nvPr/>
        </p:nvPicPr>
        <p:blipFill rotWithShape="1">
          <a:blip r:embed="rId3"/>
          <a:srcRect l="20865" t="29167" r="18575" b="12153"/>
          <a:stretch/>
        </p:blipFill>
        <p:spPr>
          <a:xfrm>
            <a:off x="96471" y="3279578"/>
            <a:ext cx="731501" cy="513399"/>
          </a:xfrm>
          <a:prstGeom prst="rect">
            <a:avLst/>
          </a:prstGeom>
        </p:spPr>
      </p:pic>
      <p:pic>
        <p:nvPicPr>
          <p:cNvPr id="57" name="Picture 2" descr="A picture containing grass, sheep, outdoor, field&#10;&#10;Description automatically generated">
            <a:extLst>
              <a:ext uri="{FF2B5EF4-FFF2-40B4-BE49-F238E27FC236}">
                <a16:creationId xmlns:a16="http://schemas.microsoft.com/office/drawing/2014/main" id="{1D396F91-F888-445B-8D49-B7BBB215FF12}"/>
              </a:ext>
            </a:extLst>
          </p:cNvPr>
          <p:cNvPicPr>
            <a:picLocks noChangeAspect="1"/>
          </p:cNvPicPr>
          <p:nvPr/>
        </p:nvPicPr>
        <p:blipFill rotWithShape="1">
          <a:blip r:embed="rId3"/>
          <a:srcRect l="20865" t="29167" r="18575" b="12153"/>
          <a:stretch/>
        </p:blipFill>
        <p:spPr>
          <a:xfrm>
            <a:off x="1466673" y="4237321"/>
            <a:ext cx="731501" cy="513399"/>
          </a:xfrm>
          <a:prstGeom prst="rect">
            <a:avLst/>
          </a:prstGeom>
        </p:spPr>
      </p:pic>
      <p:pic>
        <p:nvPicPr>
          <p:cNvPr id="58" name="Picture 2" descr="A picture containing grass, sheep, outdoor, field&#10;&#10;Description automatically generated">
            <a:extLst>
              <a:ext uri="{FF2B5EF4-FFF2-40B4-BE49-F238E27FC236}">
                <a16:creationId xmlns:a16="http://schemas.microsoft.com/office/drawing/2014/main" id="{5CD55044-EF5E-4445-9A28-1CE949604E44}"/>
              </a:ext>
            </a:extLst>
          </p:cNvPr>
          <p:cNvPicPr>
            <a:picLocks noChangeAspect="1"/>
          </p:cNvPicPr>
          <p:nvPr/>
        </p:nvPicPr>
        <p:blipFill rotWithShape="1">
          <a:blip r:embed="rId3"/>
          <a:srcRect l="20865" t="29167" r="18575" b="12153"/>
          <a:stretch/>
        </p:blipFill>
        <p:spPr>
          <a:xfrm>
            <a:off x="1215003" y="2678367"/>
            <a:ext cx="731501" cy="513399"/>
          </a:xfrm>
          <a:prstGeom prst="rect">
            <a:avLst/>
          </a:prstGeom>
        </p:spPr>
      </p:pic>
      <p:pic>
        <p:nvPicPr>
          <p:cNvPr id="59" name="Picture 2" descr="A picture containing grass, sheep, outdoor, field&#10;&#10;Description automatically generated">
            <a:extLst>
              <a:ext uri="{FF2B5EF4-FFF2-40B4-BE49-F238E27FC236}">
                <a16:creationId xmlns:a16="http://schemas.microsoft.com/office/drawing/2014/main" id="{EE582D23-7BF4-4AA4-A6FF-F98E16E1443C}"/>
              </a:ext>
            </a:extLst>
          </p:cNvPr>
          <p:cNvPicPr>
            <a:picLocks noChangeAspect="1"/>
          </p:cNvPicPr>
          <p:nvPr/>
        </p:nvPicPr>
        <p:blipFill rotWithShape="1">
          <a:blip r:embed="rId3"/>
          <a:srcRect l="20865" t="29167" r="18575" b="12153"/>
          <a:stretch/>
        </p:blipFill>
        <p:spPr>
          <a:xfrm>
            <a:off x="2864837" y="5174091"/>
            <a:ext cx="731501" cy="513399"/>
          </a:xfrm>
          <a:prstGeom prst="rect">
            <a:avLst/>
          </a:prstGeom>
        </p:spPr>
      </p:pic>
      <p:pic>
        <p:nvPicPr>
          <p:cNvPr id="60" name="Picture 2" descr="A picture containing grass, sheep, outdoor, field&#10;&#10;Description automatically generated">
            <a:extLst>
              <a:ext uri="{FF2B5EF4-FFF2-40B4-BE49-F238E27FC236}">
                <a16:creationId xmlns:a16="http://schemas.microsoft.com/office/drawing/2014/main" id="{B4CC6336-9404-48B0-999F-E3583AF3E828}"/>
              </a:ext>
            </a:extLst>
          </p:cNvPr>
          <p:cNvPicPr>
            <a:picLocks noChangeAspect="1"/>
          </p:cNvPicPr>
          <p:nvPr/>
        </p:nvPicPr>
        <p:blipFill rotWithShape="1">
          <a:blip r:embed="rId3"/>
          <a:srcRect l="20865" t="29167" r="18575" b="12153"/>
          <a:stretch/>
        </p:blipFill>
        <p:spPr>
          <a:xfrm>
            <a:off x="54526" y="4593854"/>
            <a:ext cx="731501" cy="513399"/>
          </a:xfrm>
          <a:prstGeom prst="rect">
            <a:avLst/>
          </a:prstGeom>
        </p:spPr>
      </p:pic>
      <p:pic>
        <p:nvPicPr>
          <p:cNvPr id="61" name="Picture 2" descr="A picture containing grass, sheep, outdoor, field&#10;&#10;Description automatically generated">
            <a:extLst>
              <a:ext uri="{FF2B5EF4-FFF2-40B4-BE49-F238E27FC236}">
                <a16:creationId xmlns:a16="http://schemas.microsoft.com/office/drawing/2014/main" id="{5FF7AFBE-6AEC-4E98-AA62-95C9036FCAC6}"/>
              </a:ext>
            </a:extLst>
          </p:cNvPr>
          <p:cNvPicPr>
            <a:picLocks noChangeAspect="1"/>
          </p:cNvPicPr>
          <p:nvPr/>
        </p:nvPicPr>
        <p:blipFill rotWithShape="1">
          <a:blip r:embed="rId3"/>
          <a:srcRect l="20865" t="29167" r="18575" b="12153"/>
          <a:stretch/>
        </p:blipFill>
        <p:spPr>
          <a:xfrm>
            <a:off x="2221682" y="5572569"/>
            <a:ext cx="731501" cy="513399"/>
          </a:xfrm>
          <a:prstGeom prst="rect">
            <a:avLst/>
          </a:prstGeom>
        </p:spPr>
      </p:pic>
      <p:pic>
        <p:nvPicPr>
          <p:cNvPr id="62" name="Picture 2" descr="A picture containing grass, sheep, outdoor, field&#10;&#10;Description automatically generated">
            <a:extLst>
              <a:ext uri="{FF2B5EF4-FFF2-40B4-BE49-F238E27FC236}">
                <a16:creationId xmlns:a16="http://schemas.microsoft.com/office/drawing/2014/main" id="{213686B0-E14B-420F-A8A8-D973D0D4D2FE}"/>
              </a:ext>
            </a:extLst>
          </p:cNvPr>
          <p:cNvPicPr>
            <a:picLocks noChangeAspect="1"/>
          </p:cNvPicPr>
          <p:nvPr/>
        </p:nvPicPr>
        <p:blipFill rotWithShape="1">
          <a:blip r:embed="rId3"/>
          <a:srcRect l="20865" t="29167" r="18575" b="12153"/>
          <a:stretch/>
        </p:blipFill>
        <p:spPr>
          <a:xfrm>
            <a:off x="1047224" y="6040955"/>
            <a:ext cx="731501" cy="513399"/>
          </a:xfrm>
          <a:prstGeom prst="rect">
            <a:avLst/>
          </a:prstGeom>
        </p:spPr>
      </p:pic>
      <p:pic>
        <p:nvPicPr>
          <p:cNvPr id="63" name="Picture 2" descr="A picture containing grass, sheep, outdoor, field&#10;&#10;Description automatically generated">
            <a:extLst>
              <a:ext uri="{FF2B5EF4-FFF2-40B4-BE49-F238E27FC236}">
                <a16:creationId xmlns:a16="http://schemas.microsoft.com/office/drawing/2014/main" id="{2799FE73-60B1-4D3C-996B-182595BB434E}"/>
              </a:ext>
            </a:extLst>
          </p:cNvPr>
          <p:cNvPicPr>
            <a:picLocks noChangeAspect="1"/>
          </p:cNvPicPr>
          <p:nvPr/>
        </p:nvPicPr>
        <p:blipFill rotWithShape="1">
          <a:blip r:embed="rId3"/>
          <a:srcRect l="20865" t="29167" r="18575" b="12153"/>
          <a:stretch/>
        </p:blipFill>
        <p:spPr>
          <a:xfrm>
            <a:off x="3647810" y="5216036"/>
            <a:ext cx="731501" cy="513399"/>
          </a:xfrm>
          <a:prstGeom prst="rect">
            <a:avLst/>
          </a:prstGeom>
        </p:spPr>
      </p:pic>
      <p:pic>
        <p:nvPicPr>
          <p:cNvPr id="64" name="Picture 2" descr="A picture containing grass, sheep, outdoor, field&#10;&#10;Description automatically generated">
            <a:extLst>
              <a:ext uri="{FF2B5EF4-FFF2-40B4-BE49-F238E27FC236}">
                <a16:creationId xmlns:a16="http://schemas.microsoft.com/office/drawing/2014/main" id="{B36C51B4-22B3-4621-A2CD-A698FB3D6DC8}"/>
              </a:ext>
            </a:extLst>
          </p:cNvPr>
          <p:cNvPicPr>
            <a:picLocks noChangeAspect="1"/>
          </p:cNvPicPr>
          <p:nvPr/>
        </p:nvPicPr>
        <p:blipFill rotWithShape="1">
          <a:blip r:embed="rId3"/>
          <a:srcRect l="20865" t="29167" r="18575" b="12153"/>
          <a:stretch/>
        </p:blipFill>
        <p:spPr>
          <a:xfrm>
            <a:off x="3228361" y="3482312"/>
            <a:ext cx="731501" cy="513399"/>
          </a:xfrm>
          <a:prstGeom prst="rect">
            <a:avLst/>
          </a:prstGeom>
        </p:spPr>
      </p:pic>
      <p:pic>
        <p:nvPicPr>
          <p:cNvPr id="65" name="Picture 2" descr="A picture containing grass, sheep, outdoor, field&#10;&#10;Description automatically generated">
            <a:extLst>
              <a:ext uri="{FF2B5EF4-FFF2-40B4-BE49-F238E27FC236}">
                <a16:creationId xmlns:a16="http://schemas.microsoft.com/office/drawing/2014/main" id="{31CBFB86-B0AB-4CCD-801F-A7462E11251E}"/>
              </a:ext>
            </a:extLst>
          </p:cNvPr>
          <p:cNvPicPr>
            <a:picLocks noChangeAspect="1"/>
          </p:cNvPicPr>
          <p:nvPr/>
        </p:nvPicPr>
        <p:blipFill rotWithShape="1">
          <a:blip r:embed="rId3"/>
          <a:srcRect l="20865" t="29167" r="18575" b="12153"/>
          <a:stretch/>
        </p:blipFill>
        <p:spPr>
          <a:xfrm>
            <a:off x="2864838" y="4139449"/>
            <a:ext cx="731501" cy="513399"/>
          </a:xfrm>
          <a:prstGeom prst="rect">
            <a:avLst/>
          </a:prstGeom>
        </p:spPr>
      </p:pic>
      <p:pic>
        <p:nvPicPr>
          <p:cNvPr id="66" name="Picture 2" descr="A picture containing grass, sheep, outdoor, field&#10;&#10;Description automatically generated">
            <a:extLst>
              <a:ext uri="{FF2B5EF4-FFF2-40B4-BE49-F238E27FC236}">
                <a16:creationId xmlns:a16="http://schemas.microsoft.com/office/drawing/2014/main" id="{FA03B9A8-F935-4430-8217-862C0FD2F127}"/>
              </a:ext>
            </a:extLst>
          </p:cNvPr>
          <p:cNvPicPr>
            <a:picLocks noChangeAspect="1"/>
          </p:cNvPicPr>
          <p:nvPr/>
        </p:nvPicPr>
        <p:blipFill rotWithShape="1">
          <a:blip r:embed="rId3"/>
          <a:srcRect l="20865" t="29167" r="18575" b="12153"/>
          <a:stretch/>
        </p:blipFill>
        <p:spPr>
          <a:xfrm>
            <a:off x="3871517" y="4419082"/>
            <a:ext cx="731501" cy="513399"/>
          </a:xfrm>
          <a:prstGeom prst="rect">
            <a:avLst/>
          </a:prstGeom>
        </p:spPr>
      </p:pic>
      <p:pic>
        <p:nvPicPr>
          <p:cNvPr id="67" name="Picture 2" descr="A picture containing grass, sheep, outdoor, field&#10;&#10;Description automatically generated">
            <a:extLst>
              <a:ext uri="{FF2B5EF4-FFF2-40B4-BE49-F238E27FC236}">
                <a16:creationId xmlns:a16="http://schemas.microsoft.com/office/drawing/2014/main" id="{5D649B3B-D668-420B-A187-550F19D0D73B}"/>
              </a:ext>
            </a:extLst>
          </p:cNvPr>
          <p:cNvPicPr>
            <a:picLocks noChangeAspect="1"/>
          </p:cNvPicPr>
          <p:nvPr/>
        </p:nvPicPr>
        <p:blipFill rotWithShape="1">
          <a:blip r:embed="rId3"/>
          <a:srcRect l="20865" t="29167" r="18575" b="12153"/>
          <a:stretch/>
        </p:blipFill>
        <p:spPr>
          <a:xfrm>
            <a:off x="2137792" y="4754642"/>
            <a:ext cx="731501" cy="513399"/>
          </a:xfrm>
          <a:prstGeom prst="rect">
            <a:avLst/>
          </a:prstGeom>
        </p:spPr>
      </p:pic>
      <p:pic>
        <p:nvPicPr>
          <p:cNvPr id="68" name="Picture 2" descr="A picture containing grass, sheep, outdoor, field&#10;&#10;Description automatically generated">
            <a:extLst>
              <a:ext uri="{FF2B5EF4-FFF2-40B4-BE49-F238E27FC236}">
                <a16:creationId xmlns:a16="http://schemas.microsoft.com/office/drawing/2014/main" id="{ACD9D9C2-3665-4889-B7CE-5C7DF24E2375}"/>
              </a:ext>
            </a:extLst>
          </p:cNvPr>
          <p:cNvPicPr>
            <a:picLocks noChangeAspect="1"/>
          </p:cNvPicPr>
          <p:nvPr/>
        </p:nvPicPr>
        <p:blipFill rotWithShape="1">
          <a:blip r:embed="rId3"/>
          <a:srcRect l="20865" t="29167" r="18575" b="12153"/>
          <a:stretch/>
        </p:blipFill>
        <p:spPr>
          <a:xfrm>
            <a:off x="3046600" y="5950073"/>
            <a:ext cx="731501" cy="513399"/>
          </a:xfrm>
          <a:prstGeom prst="rect">
            <a:avLst/>
          </a:prstGeom>
        </p:spPr>
      </p:pic>
      <p:pic>
        <p:nvPicPr>
          <p:cNvPr id="69" name="Picture 2" descr="A picture containing grass, sheep, outdoor, field&#10;&#10;Description automatically generated">
            <a:extLst>
              <a:ext uri="{FF2B5EF4-FFF2-40B4-BE49-F238E27FC236}">
                <a16:creationId xmlns:a16="http://schemas.microsoft.com/office/drawing/2014/main" id="{7434037B-EEB7-4756-993C-2DB46AEB728C}"/>
              </a:ext>
            </a:extLst>
          </p:cNvPr>
          <p:cNvPicPr>
            <a:picLocks noChangeAspect="1"/>
          </p:cNvPicPr>
          <p:nvPr/>
        </p:nvPicPr>
        <p:blipFill rotWithShape="1">
          <a:blip r:embed="rId3"/>
          <a:srcRect l="20865" t="29167" r="18575" b="12153"/>
          <a:stretch/>
        </p:blipFill>
        <p:spPr>
          <a:xfrm>
            <a:off x="1298893" y="5174091"/>
            <a:ext cx="731501" cy="513399"/>
          </a:xfrm>
          <a:prstGeom prst="rect">
            <a:avLst/>
          </a:prstGeom>
        </p:spPr>
      </p:pic>
      <p:pic>
        <p:nvPicPr>
          <p:cNvPr id="70" name="Picture 2" descr="A picture containing grass, sheep, outdoor, field&#10;&#10;Description automatically generated">
            <a:extLst>
              <a:ext uri="{FF2B5EF4-FFF2-40B4-BE49-F238E27FC236}">
                <a16:creationId xmlns:a16="http://schemas.microsoft.com/office/drawing/2014/main" id="{3F8DF121-2D5C-44ED-8513-608F02326D14}"/>
              </a:ext>
            </a:extLst>
          </p:cNvPr>
          <p:cNvPicPr>
            <a:picLocks noChangeAspect="1"/>
          </p:cNvPicPr>
          <p:nvPr/>
        </p:nvPicPr>
        <p:blipFill rotWithShape="1">
          <a:blip r:embed="rId3"/>
          <a:srcRect l="20865" t="29167" r="18575" b="12153"/>
          <a:stretch/>
        </p:blipFill>
        <p:spPr>
          <a:xfrm>
            <a:off x="459994" y="5355853"/>
            <a:ext cx="731501" cy="513399"/>
          </a:xfrm>
          <a:prstGeom prst="rect">
            <a:avLst/>
          </a:prstGeom>
        </p:spPr>
      </p:pic>
      <p:pic>
        <p:nvPicPr>
          <p:cNvPr id="71" name="Picture 2" descr="A picture containing grass, sheep, outdoor, field&#10;&#10;Description automatically generated">
            <a:extLst>
              <a:ext uri="{FF2B5EF4-FFF2-40B4-BE49-F238E27FC236}">
                <a16:creationId xmlns:a16="http://schemas.microsoft.com/office/drawing/2014/main" id="{A9C304C5-D245-4AF5-814C-1B5446A208F9}"/>
              </a:ext>
            </a:extLst>
          </p:cNvPr>
          <p:cNvPicPr>
            <a:picLocks noChangeAspect="1"/>
          </p:cNvPicPr>
          <p:nvPr/>
        </p:nvPicPr>
        <p:blipFill rotWithShape="1">
          <a:blip r:embed="rId3"/>
          <a:srcRect l="20865" t="29167" r="18575" b="12153"/>
          <a:stretch/>
        </p:blipFill>
        <p:spPr>
          <a:xfrm>
            <a:off x="180360" y="6089889"/>
            <a:ext cx="731501" cy="513399"/>
          </a:xfrm>
          <a:prstGeom prst="rect">
            <a:avLst/>
          </a:prstGeom>
        </p:spPr>
      </p:pic>
      <p:pic>
        <p:nvPicPr>
          <p:cNvPr id="72" name="Picture 2" descr="A picture containing grass, sheep, outdoor, field&#10;&#10;Description automatically generated">
            <a:extLst>
              <a:ext uri="{FF2B5EF4-FFF2-40B4-BE49-F238E27FC236}">
                <a16:creationId xmlns:a16="http://schemas.microsoft.com/office/drawing/2014/main" id="{7B9873DA-E5AD-4806-A720-F5C65184668D}"/>
              </a:ext>
            </a:extLst>
          </p:cNvPr>
          <p:cNvPicPr>
            <a:picLocks noChangeAspect="1"/>
          </p:cNvPicPr>
          <p:nvPr/>
        </p:nvPicPr>
        <p:blipFill rotWithShape="1">
          <a:blip r:embed="rId3"/>
          <a:srcRect l="20865" t="29167" r="18575" b="12153"/>
          <a:stretch/>
        </p:blipFill>
        <p:spPr>
          <a:xfrm>
            <a:off x="4402820" y="4020605"/>
            <a:ext cx="731501" cy="513399"/>
          </a:xfrm>
          <a:prstGeom prst="rect">
            <a:avLst/>
          </a:prstGeom>
        </p:spPr>
      </p:pic>
      <p:pic>
        <p:nvPicPr>
          <p:cNvPr id="73" name="Picture 2" descr="A picture containing grass, sheep, outdoor, field&#10;&#10;Description automatically generated">
            <a:extLst>
              <a:ext uri="{FF2B5EF4-FFF2-40B4-BE49-F238E27FC236}">
                <a16:creationId xmlns:a16="http://schemas.microsoft.com/office/drawing/2014/main" id="{F451DEB0-9C9F-4EF9-9B49-97A19C661BED}"/>
              </a:ext>
            </a:extLst>
          </p:cNvPr>
          <p:cNvPicPr>
            <a:picLocks noChangeAspect="1"/>
          </p:cNvPicPr>
          <p:nvPr/>
        </p:nvPicPr>
        <p:blipFill rotWithShape="1">
          <a:blip r:embed="rId3"/>
          <a:srcRect l="20865" t="29167" r="18575" b="12153"/>
          <a:stretch/>
        </p:blipFill>
        <p:spPr>
          <a:xfrm>
            <a:off x="9380287" y="1413027"/>
            <a:ext cx="731501" cy="513399"/>
          </a:xfrm>
          <a:prstGeom prst="rect">
            <a:avLst/>
          </a:prstGeom>
        </p:spPr>
      </p:pic>
      <p:pic>
        <p:nvPicPr>
          <p:cNvPr id="74" name="Picture 2" descr="A picture containing grass, sheep, outdoor, field&#10;&#10;Description automatically generated">
            <a:extLst>
              <a:ext uri="{FF2B5EF4-FFF2-40B4-BE49-F238E27FC236}">
                <a16:creationId xmlns:a16="http://schemas.microsoft.com/office/drawing/2014/main" id="{3544EFB9-1310-4DA3-AFE0-036D1C12DDB9}"/>
              </a:ext>
            </a:extLst>
          </p:cNvPr>
          <p:cNvPicPr>
            <a:picLocks noChangeAspect="1"/>
          </p:cNvPicPr>
          <p:nvPr/>
        </p:nvPicPr>
        <p:blipFill rotWithShape="1">
          <a:blip r:embed="rId3"/>
          <a:srcRect l="20865" t="29167" r="18575" b="12153"/>
          <a:stretch/>
        </p:blipFill>
        <p:spPr>
          <a:xfrm>
            <a:off x="5157829" y="3838844"/>
            <a:ext cx="731501" cy="513399"/>
          </a:xfrm>
          <a:prstGeom prst="rect">
            <a:avLst/>
          </a:prstGeom>
        </p:spPr>
      </p:pic>
      <p:pic>
        <p:nvPicPr>
          <p:cNvPr id="75" name="Picture 2" descr="A picture containing grass, sheep, outdoor, field&#10;&#10;Description automatically generated">
            <a:extLst>
              <a:ext uri="{FF2B5EF4-FFF2-40B4-BE49-F238E27FC236}">
                <a16:creationId xmlns:a16="http://schemas.microsoft.com/office/drawing/2014/main" id="{484FDA2B-A5A0-4871-B99F-BE3B0BD8896F}"/>
              </a:ext>
            </a:extLst>
          </p:cNvPr>
          <p:cNvPicPr>
            <a:picLocks noChangeAspect="1"/>
          </p:cNvPicPr>
          <p:nvPr/>
        </p:nvPicPr>
        <p:blipFill rotWithShape="1">
          <a:blip r:embed="rId3"/>
          <a:srcRect l="20865" t="29167" r="18575" b="12153"/>
          <a:stretch/>
        </p:blipFill>
        <p:spPr>
          <a:xfrm>
            <a:off x="6136544" y="3880788"/>
            <a:ext cx="731501" cy="513399"/>
          </a:xfrm>
          <a:prstGeom prst="rect">
            <a:avLst/>
          </a:prstGeom>
        </p:spPr>
      </p:pic>
      <p:pic>
        <p:nvPicPr>
          <p:cNvPr id="76" name="Picture 2" descr="A picture containing grass, sheep, outdoor, field&#10;&#10;Description automatically generated">
            <a:extLst>
              <a:ext uri="{FF2B5EF4-FFF2-40B4-BE49-F238E27FC236}">
                <a16:creationId xmlns:a16="http://schemas.microsoft.com/office/drawing/2014/main" id="{8E9CE647-C5F9-4FCB-A153-D3D34752521C}"/>
              </a:ext>
            </a:extLst>
          </p:cNvPr>
          <p:cNvPicPr>
            <a:picLocks noChangeAspect="1"/>
          </p:cNvPicPr>
          <p:nvPr/>
        </p:nvPicPr>
        <p:blipFill rotWithShape="1">
          <a:blip r:embed="rId3"/>
          <a:srcRect l="20865" t="29167" r="18575" b="12153"/>
          <a:stretch/>
        </p:blipFill>
        <p:spPr>
          <a:xfrm>
            <a:off x="5773022" y="4698716"/>
            <a:ext cx="731501" cy="513399"/>
          </a:xfrm>
          <a:prstGeom prst="rect">
            <a:avLst/>
          </a:prstGeom>
        </p:spPr>
      </p:pic>
      <p:pic>
        <p:nvPicPr>
          <p:cNvPr id="77" name="Picture 2" descr="A picture containing grass, sheep, outdoor, field&#10;&#10;Description automatically generated">
            <a:extLst>
              <a:ext uri="{FF2B5EF4-FFF2-40B4-BE49-F238E27FC236}">
                <a16:creationId xmlns:a16="http://schemas.microsoft.com/office/drawing/2014/main" id="{D6D46078-6821-4789-8921-3D7F1212501D}"/>
              </a:ext>
            </a:extLst>
          </p:cNvPr>
          <p:cNvPicPr>
            <a:picLocks noChangeAspect="1"/>
          </p:cNvPicPr>
          <p:nvPr/>
        </p:nvPicPr>
        <p:blipFill rotWithShape="1">
          <a:blip r:embed="rId3"/>
          <a:srcRect l="20865" t="29167" r="18575" b="12153"/>
          <a:stretch/>
        </p:blipFill>
        <p:spPr>
          <a:xfrm>
            <a:off x="10275113" y="5013302"/>
            <a:ext cx="731501" cy="513399"/>
          </a:xfrm>
          <a:prstGeom prst="rect">
            <a:avLst/>
          </a:prstGeom>
        </p:spPr>
      </p:pic>
      <p:pic>
        <p:nvPicPr>
          <p:cNvPr id="78" name="Picture 2" descr="A picture containing grass, sheep, outdoor, field&#10;&#10;Description automatically generated">
            <a:extLst>
              <a:ext uri="{FF2B5EF4-FFF2-40B4-BE49-F238E27FC236}">
                <a16:creationId xmlns:a16="http://schemas.microsoft.com/office/drawing/2014/main" id="{5F3EDF27-80F1-4C41-863D-6EFD2ECDA6E8}"/>
              </a:ext>
            </a:extLst>
          </p:cNvPr>
          <p:cNvPicPr>
            <a:picLocks noChangeAspect="1"/>
          </p:cNvPicPr>
          <p:nvPr/>
        </p:nvPicPr>
        <p:blipFill rotWithShape="1">
          <a:blip r:embed="rId3"/>
          <a:srcRect l="20865" t="29167" r="18575" b="12153"/>
          <a:stretch/>
        </p:blipFill>
        <p:spPr>
          <a:xfrm>
            <a:off x="8373609" y="35835"/>
            <a:ext cx="731501" cy="513399"/>
          </a:xfrm>
          <a:prstGeom prst="rect">
            <a:avLst/>
          </a:prstGeom>
        </p:spPr>
      </p:pic>
      <p:pic>
        <p:nvPicPr>
          <p:cNvPr id="79" name="Picture 2" descr="A picture containing grass, sheep, outdoor, field&#10;&#10;Description automatically generated">
            <a:extLst>
              <a:ext uri="{FF2B5EF4-FFF2-40B4-BE49-F238E27FC236}">
                <a16:creationId xmlns:a16="http://schemas.microsoft.com/office/drawing/2014/main" id="{C80F2CA5-0F30-4DB2-B955-13731CBF32AC}"/>
              </a:ext>
            </a:extLst>
          </p:cNvPr>
          <p:cNvPicPr>
            <a:picLocks noChangeAspect="1"/>
          </p:cNvPicPr>
          <p:nvPr/>
        </p:nvPicPr>
        <p:blipFill rotWithShape="1">
          <a:blip r:embed="rId3"/>
          <a:srcRect l="20865" t="29167" r="18575" b="12153"/>
          <a:stretch/>
        </p:blipFill>
        <p:spPr>
          <a:xfrm>
            <a:off x="6779700" y="4614825"/>
            <a:ext cx="731501" cy="513399"/>
          </a:xfrm>
          <a:prstGeom prst="rect">
            <a:avLst/>
          </a:prstGeom>
        </p:spPr>
      </p:pic>
      <p:pic>
        <p:nvPicPr>
          <p:cNvPr id="80" name="Picture 2" descr="A picture containing grass, sheep, outdoor, field&#10;&#10;Description automatically generated">
            <a:extLst>
              <a:ext uri="{FF2B5EF4-FFF2-40B4-BE49-F238E27FC236}">
                <a16:creationId xmlns:a16="http://schemas.microsoft.com/office/drawing/2014/main" id="{9F0081C8-B579-433B-BA0A-6E5CCC1677F1}"/>
              </a:ext>
            </a:extLst>
          </p:cNvPr>
          <p:cNvPicPr>
            <a:picLocks noChangeAspect="1"/>
          </p:cNvPicPr>
          <p:nvPr/>
        </p:nvPicPr>
        <p:blipFill rotWithShape="1">
          <a:blip r:embed="rId3"/>
          <a:srcRect l="20865" t="29167" r="18575" b="12153"/>
          <a:stretch/>
        </p:blipFill>
        <p:spPr>
          <a:xfrm>
            <a:off x="5996728" y="5453725"/>
            <a:ext cx="731501" cy="513399"/>
          </a:xfrm>
          <a:prstGeom prst="rect">
            <a:avLst/>
          </a:prstGeom>
        </p:spPr>
      </p:pic>
      <p:pic>
        <p:nvPicPr>
          <p:cNvPr id="81" name="Picture 2" descr="A picture containing grass, sheep, outdoor, field&#10;&#10;Description automatically generated">
            <a:extLst>
              <a:ext uri="{FF2B5EF4-FFF2-40B4-BE49-F238E27FC236}">
                <a16:creationId xmlns:a16="http://schemas.microsoft.com/office/drawing/2014/main" id="{A9BC9C8B-6366-4392-A545-5AAF94F166A6}"/>
              </a:ext>
            </a:extLst>
          </p:cNvPr>
          <p:cNvPicPr>
            <a:picLocks noChangeAspect="1"/>
          </p:cNvPicPr>
          <p:nvPr/>
        </p:nvPicPr>
        <p:blipFill rotWithShape="1">
          <a:blip r:embed="rId3"/>
          <a:srcRect l="20865" t="29167" r="18575" b="12153"/>
          <a:stretch/>
        </p:blipFill>
        <p:spPr>
          <a:xfrm>
            <a:off x="4207076" y="1650715"/>
            <a:ext cx="731501" cy="513399"/>
          </a:xfrm>
          <a:prstGeom prst="rect">
            <a:avLst/>
          </a:prstGeom>
        </p:spPr>
      </p:pic>
      <p:pic>
        <p:nvPicPr>
          <p:cNvPr id="82" name="Picture 2" descr="A picture containing grass, sheep, outdoor, field&#10;&#10;Description automatically generated">
            <a:extLst>
              <a:ext uri="{FF2B5EF4-FFF2-40B4-BE49-F238E27FC236}">
                <a16:creationId xmlns:a16="http://schemas.microsoft.com/office/drawing/2014/main" id="{A1982D6E-0CA0-43BF-B0AA-D0D15B51E874}"/>
              </a:ext>
            </a:extLst>
          </p:cNvPr>
          <p:cNvPicPr>
            <a:picLocks noChangeAspect="1"/>
          </p:cNvPicPr>
          <p:nvPr/>
        </p:nvPicPr>
        <p:blipFill rotWithShape="1">
          <a:blip r:embed="rId3"/>
          <a:srcRect l="20865" t="29167" r="18575" b="12153"/>
          <a:stretch/>
        </p:blipFill>
        <p:spPr>
          <a:xfrm>
            <a:off x="4850233" y="4698715"/>
            <a:ext cx="731501" cy="513399"/>
          </a:xfrm>
          <a:prstGeom prst="rect">
            <a:avLst/>
          </a:prstGeom>
        </p:spPr>
      </p:pic>
      <p:pic>
        <p:nvPicPr>
          <p:cNvPr id="83" name="Picture 2" descr="A picture containing grass, sheep, outdoor, field&#10;&#10;Description automatically generated">
            <a:extLst>
              <a:ext uri="{FF2B5EF4-FFF2-40B4-BE49-F238E27FC236}">
                <a16:creationId xmlns:a16="http://schemas.microsoft.com/office/drawing/2014/main" id="{3A274996-91E7-45E8-8434-8F505855476F}"/>
              </a:ext>
            </a:extLst>
          </p:cNvPr>
          <p:cNvPicPr>
            <a:picLocks noChangeAspect="1"/>
          </p:cNvPicPr>
          <p:nvPr/>
        </p:nvPicPr>
        <p:blipFill rotWithShape="1">
          <a:blip r:embed="rId3"/>
          <a:srcRect l="20865" t="29167" r="18575" b="12153"/>
          <a:stretch/>
        </p:blipFill>
        <p:spPr>
          <a:xfrm>
            <a:off x="7338966" y="5950073"/>
            <a:ext cx="731501" cy="513399"/>
          </a:xfrm>
          <a:prstGeom prst="rect">
            <a:avLst/>
          </a:prstGeom>
        </p:spPr>
      </p:pic>
      <p:pic>
        <p:nvPicPr>
          <p:cNvPr id="84" name="Picture 2" descr="A picture containing grass, sheep, outdoor, field&#10;&#10;Description automatically generated">
            <a:extLst>
              <a:ext uri="{FF2B5EF4-FFF2-40B4-BE49-F238E27FC236}">
                <a16:creationId xmlns:a16="http://schemas.microsoft.com/office/drawing/2014/main" id="{5DD3FBD3-1EF3-4118-9B69-5F06868D8D39}"/>
              </a:ext>
            </a:extLst>
          </p:cNvPr>
          <p:cNvPicPr>
            <a:picLocks noChangeAspect="1"/>
          </p:cNvPicPr>
          <p:nvPr/>
        </p:nvPicPr>
        <p:blipFill rotWithShape="1">
          <a:blip r:embed="rId3"/>
          <a:srcRect l="20865" t="29167" r="18575" b="12153"/>
          <a:stretch/>
        </p:blipFill>
        <p:spPr>
          <a:xfrm>
            <a:off x="7590636" y="4181394"/>
            <a:ext cx="731501" cy="513399"/>
          </a:xfrm>
          <a:prstGeom prst="rect">
            <a:avLst/>
          </a:prstGeom>
        </p:spPr>
      </p:pic>
      <p:pic>
        <p:nvPicPr>
          <p:cNvPr id="85" name="Picture 2" descr="A picture containing grass, sheep, outdoor, field&#10;&#10;Description automatically generated">
            <a:extLst>
              <a:ext uri="{FF2B5EF4-FFF2-40B4-BE49-F238E27FC236}">
                <a16:creationId xmlns:a16="http://schemas.microsoft.com/office/drawing/2014/main" id="{E6A1C16A-73A3-4A8B-8A49-C557153CA0E2}"/>
              </a:ext>
            </a:extLst>
          </p:cNvPr>
          <p:cNvPicPr>
            <a:picLocks noChangeAspect="1"/>
          </p:cNvPicPr>
          <p:nvPr/>
        </p:nvPicPr>
        <p:blipFill rotWithShape="1">
          <a:blip r:embed="rId3"/>
          <a:srcRect l="20865" t="29167" r="18575" b="12153"/>
          <a:stretch/>
        </p:blipFill>
        <p:spPr>
          <a:xfrm>
            <a:off x="6136544" y="182641"/>
            <a:ext cx="731501" cy="513399"/>
          </a:xfrm>
          <a:prstGeom prst="rect">
            <a:avLst/>
          </a:prstGeom>
        </p:spPr>
      </p:pic>
      <p:pic>
        <p:nvPicPr>
          <p:cNvPr id="86" name="Picture 2" descr="A picture containing grass, sheep, outdoor, field&#10;&#10;Description automatically generated">
            <a:extLst>
              <a:ext uri="{FF2B5EF4-FFF2-40B4-BE49-F238E27FC236}">
                <a16:creationId xmlns:a16="http://schemas.microsoft.com/office/drawing/2014/main" id="{5F41AF19-7846-4C1E-A778-EC52058C7062}"/>
              </a:ext>
            </a:extLst>
          </p:cNvPr>
          <p:cNvPicPr>
            <a:picLocks noChangeAspect="1"/>
          </p:cNvPicPr>
          <p:nvPr/>
        </p:nvPicPr>
        <p:blipFill rotWithShape="1">
          <a:blip r:embed="rId3"/>
          <a:srcRect l="20865" t="29167" r="18575" b="12153"/>
          <a:stretch/>
        </p:blipFill>
        <p:spPr>
          <a:xfrm>
            <a:off x="11002159" y="224587"/>
            <a:ext cx="731501" cy="513399"/>
          </a:xfrm>
          <a:prstGeom prst="rect">
            <a:avLst/>
          </a:prstGeom>
        </p:spPr>
      </p:pic>
      <p:pic>
        <p:nvPicPr>
          <p:cNvPr id="87" name="Picture 2" descr="A picture containing grass, sheep, outdoor, field&#10;&#10;Description automatically generated">
            <a:extLst>
              <a:ext uri="{FF2B5EF4-FFF2-40B4-BE49-F238E27FC236}">
                <a16:creationId xmlns:a16="http://schemas.microsoft.com/office/drawing/2014/main" id="{CA73692F-24C0-45FF-96B2-60A1C4D5F357}"/>
              </a:ext>
            </a:extLst>
          </p:cNvPr>
          <p:cNvPicPr>
            <a:picLocks noChangeAspect="1"/>
          </p:cNvPicPr>
          <p:nvPr/>
        </p:nvPicPr>
        <p:blipFill rotWithShape="1">
          <a:blip r:embed="rId3"/>
          <a:srcRect l="20865" t="29167" r="18575" b="12153"/>
          <a:stretch/>
        </p:blipFill>
        <p:spPr>
          <a:xfrm>
            <a:off x="3927443" y="5950072"/>
            <a:ext cx="731501" cy="513399"/>
          </a:xfrm>
          <a:prstGeom prst="rect">
            <a:avLst/>
          </a:prstGeom>
        </p:spPr>
      </p:pic>
      <p:pic>
        <p:nvPicPr>
          <p:cNvPr id="88" name="Picture 2" descr="A picture containing grass, sheep, outdoor, field&#10;&#10;Description automatically generated">
            <a:extLst>
              <a:ext uri="{FF2B5EF4-FFF2-40B4-BE49-F238E27FC236}">
                <a16:creationId xmlns:a16="http://schemas.microsoft.com/office/drawing/2014/main" id="{075F90C2-8ADF-4ED4-97D7-91C103160600}"/>
              </a:ext>
            </a:extLst>
          </p:cNvPr>
          <p:cNvPicPr>
            <a:picLocks noChangeAspect="1"/>
          </p:cNvPicPr>
          <p:nvPr/>
        </p:nvPicPr>
        <p:blipFill rotWithShape="1">
          <a:blip r:embed="rId3"/>
          <a:srcRect l="20865" t="29167" r="18575" b="12153"/>
          <a:stretch/>
        </p:blipFill>
        <p:spPr>
          <a:xfrm>
            <a:off x="7338966" y="2021229"/>
            <a:ext cx="731501" cy="513399"/>
          </a:xfrm>
          <a:prstGeom prst="rect">
            <a:avLst/>
          </a:prstGeom>
        </p:spPr>
      </p:pic>
      <p:pic>
        <p:nvPicPr>
          <p:cNvPr id="89" name="Picture 2" descr="A picture containing grass, sheep, outdoor, field&#10;&#10;Description automatically generated">
            <a:extLst>
              <a:ext uri="{FF2B5EF4-FFF2-40B4-BE49-F238E27FC236}">
                <a16:creationId xmlns:a16="http://schemas.microsoft.com/office/drawing/2014/main" id="{617E992D-B3A9-4196-940D-47DBE2E94F53}"/>
              </a:ext>
            </a:extLst>
          </p:cNvPr>
          <p:cNvPicPr>
            <a:picLocks noChangeAspect="1"/>
          </p:cNvPicPr>
          <p:nvPr/>
        </p:nvPicPr>
        <p:blipFill rotWithShape="1">
          <a:blip r:embed="rId3"/>
          <a:srcRect l="20865" t="29167" r="18575" b="12153"/>
          <a:stretch/>
        </p:blipFill>
        <p:spPr>
          <a:xfrm>
            <a:off x="7786379" y="5013302"/>
            <a:ext cx="731501" cy="513399"/>
          </a:xfrm>
          <a:prstGeom prst="rect">
            <a:avLst/>
          </a:prstGeom>
        </p:spPr>
      </p:pic>
      <p:pic>
        <p:nvPicPr>
          <p:cNvPr id="90" name="Picture 2" descr="A picture containing grass, sheep, outdoor, field&#10;&#10;Description automatically generated">
            <a:extLst>
              <a:ext uri="{FF2B5EF4-FFF2-40B4-BE49-F238E27FC236}">
                <a16:creationId xmlns:a16="http://schemas.microsoft.com/office/drawing/2014/main" id="{42DC6FFD-29E1-417F-B347-F6B7060A8720}"/>
              </a:ext>
            </a:extLst>
          </p:cNvPr>
          <p:cNvPicPr>
            <a:picLocks noChangeAspect="1"/>
          </p:cNvPicPr>
          <p:nvPr/>
        </p:nvPicPr>
        <p:blipFill rotWithShape="1">
          <a:blip r:embed="rId3"/>
          <a:srcRect l="20865" t="29167" r="18575" b="12153"/>
          <a:stretch/>
        </p:blipFill>
        <p:spPr>
          <a:xfrm>
            <a:off x="11002159" y="5055247"/>
            <a:ext cx="731501" cy="513399"/>
          </a:xfrm>
          <a:prstGeom prst="rect">
            <a:avLst/>
          </a:prstGeom>
        </p:spPr>
      </p:pic>
      <p:pic>
        <p:nvPicPr>
          <p:cNvPr id="91" name="Picture 2" descr="A picture containing grass, sheep, outdoor, field&#10;&#10;Description automatically generated">
            <a:extLst>
              <a:ext uri="{FF2B5EF4-FFF2-40B4-BE49-F238E27FC236}">
                <a16:creationId xmlns:a16="http://schemas.microsoft.com/office/drawing/2014/main" id="{8D8AD3FF-CD5B-4F01-9F9A-307217933484}"/>
              </a:ext>
            </a:extLst>
          </p:cNvPr>
          <p:cNvPicPr>
            <a:picLocks noChangeAspect="1"/>
          </p:cNvPicPr>
          <p:nvPr/>
        </p:nvPicPr>
        <p:blipFill rotWithShape="1">
          <a:blip r:embed="rId3"/>
          <a:srcRect l="20865" t="29167" r="18575" b="12153"/>
          <a:stretch/>
        </p:blipFill>
        <p:spPr>
          <a:xfrm>
            <a:off x="7143223" y="5355852"/>
            <a:ext cx="731501" cy="513399"/>
          </a:xfrm>
          <a:prstGeom prst="rect">
            <a:avLst/>
          </a:prstGeom>
        </p:spPr>
      </p:pic>
      <p:pic>
        <p:nvPicPr>
          <p:cNvPr id="92" name="Picture 2" descr="A picture containing grass, sheep, outdoor, field&#10;&#10;Description automatically generated">
            <a:extLst>
              <a:ext uri="{FF2B5EF4-FFF2-40B4-BE49-F238E27FC236}">
                <a16:creationId xmlns:a16="http://schemas.microsoft.com/office/drawing/2014/main" id="{46F59C80-D390-4424-966D-DDDFCFB6D759}"/>
              </a:ext>
            </a:extLst>
          </p:cNvPr>
          <p:cNvPicPr>
            <a:picLocks noChangeAspect="1"/>
          </p:cNvPicPr>
          <p:nvPr/>
        </p:nvPicPr>
        <p:blipFill rotWithShape="1">
          <a:blip r:embed="rId3"/>
          <a:srcRect l="20865" t="29167" r="18575" b="12153"/>
          <a:stretch/>
        </p:blipFill>
        <p:spPr>
          <a:xfrm>
            <a:off x="8583333" y="5432752"/>
            <a:ext cx="731501" cy="513399"/>
          </a:xfrm>
          <a:prstGeom prst="rect">
            <a:avLst/>
          </a:prstGeom>
        </p:spPr>
      </p:pic>
      <p:pic>
        <p:nvPicPr>
          <p:cNvPr id="93" name="Picture 2" descr="A picture containing grass, sheep, outdoor, field&#10;&#10;Description automatically generated">
            <a:extLst>
              <a:ext uri="{FF2B5EF4-FFF2-40B4-BE49-F238E27FC236}">
                <a16:creationId xmlns:a16="http://schemas.microsoft.com/office/drawing/2014/main" id="{60498D14-109C-41DA-8C09-B4E8A7A0BF5B}"/>
              </a:ext>
            </a:extLst>
          </p:cNvPr>
          <p:cNvPicPr>
            <a:picLocks noChangeAspect="1"/>
          </p:cNvPicPr>
          <p:nvPr/>
        </p:nvPicPr>
        <p:blipFill rotWithShape="1">
          <a:blip r:embed="rId3"/>
          <a:srcRect l="20865" t="29167" r="18575" b="12153"/>
          <a:stretch/>
        </p:blipFill>
        <p:spPr>
          <a:xfrm>
            <a:off x="8960837" y="5992017"/>
            <a:ext cx="731501" cy="513399"/>
          </a:xfrm>
          <a:prstGeom prst="rect">
            <a:avLst/>
          </a:prstGeom>
        </p:spPr>
      </p:pic>
      <p:pic>
        <p:nvPicPr>
          <p:cNvPr id="94" name="Picture 2" descr="A picture containing grass, sheep, outdoor, field&#10;&#10;Description automatically generated">
            <a:extLst>
              <a:ext uri="{FF2B5EF4-FFF2-40B4-BE49-F238E27FC236}">
                <a16:creationId xmlns:a16="http://schemas.microsoft.com/office/drawing/2014/main" id="{5E523B4D-A719-4220-AED9-2C2EF76D3F21}"/>
              </a:ext>
            </a:extLst>
          </p:cNvPr>
          <p:cNvPicPr>
            <a:picLocks noChangeAspect="1"/>
          </p:cNvPicPr>
          <p:nvPr/>
        </p:nvPicPr>
        <p:blipFill rotWithShape="1">
          <a:blip r:embed="rId3"/>
          <a:srcRect l="20865" t="29167" r="18575" b="12153"/>
          <a:stretch/>
        </p:blipFill>
        <p:spPr>
          <a:xfrm>
            <a:off x="8513425" y="3139761"/>
            <a:ext cx="731501" cy="513399"/>
          </a:xfrm>
          <a:prstGeom prst="rect">
            <a:avLst/>
          </a:prstGeom>
        </p:spPr>
      </p:pic>
      <p:pic>
        <p:nvPicPr>
          <p:cNvPr id="95" name="Picture 2" descr="A picture containing grass, sheep, outdoor, field&#10;&#10;Description automatically generated">
            <a:extLst>
              <a:ext uri="{FF2B5EF4-FFF2-40B4-BE49-F238E27FC236}">
                <a16:creationId xmlns:a16="http://schemas.microsoft.com/office/drawing/2014/main" id="{3E719DD6-15BE-4048-8386-AAC63473759F}"/>
              </a:ext>
            </a:extLst>
          </p:cNvPr>
          <p:cNvPicPr>
            <a:picLocks noChangeAspect="1"/>
          </p:cNvPicPr>
          <p:nvPr/>
        </p:nvPicPr>
        <p:blipFill rotWithShape="1">
          <a:blip r:embed="rId3"/>
          <a:srcRect l="20865" t="29167" r="18575" b="12153"/>
          <a:stretch/>
        </p:blipFill>
        <p:spPr>
          <a:xfrm>
            <a:off x="8429534" y="3999632"/>
            <a:ext cx="731501" cy="513399"/>
          </a:xfrm>
          <a:prstGeom prst="rect">
            <a:avLst/>
          </a:prstGeom>
        </p:spPr>
      </p:pic>
      <p:pic>
        <p:nvPicPr>
          <p:cNvPr id="96" name="Picture 2" descr="A picture containing grass, sheep, outdoor, field&#10;&#10;Description automatically generated">
            <a:extLst>
              <a:ext uri="{FF2B5EF4-FFF2-40B4-BE49-F238E27FC236}">
                <a16:creationId xmlns:a16="http://schemas.microsoft.com/office/drawing/2014/main" id="{E2EA9B39-710E-4EA4-BF1F-77ECADB3173E}"/>
              </a:ext>
            </a:extLst>
          </p:cNvPr>
          <p:cNvPicPr>
            <a:picLocks noChangeAspect="1"/>
          </p:cNvPicPr>
          <p:nvPr/>
        </p:nvPicPr>
        <p:blipFill rotWithShape="1">
          <a:blip r:embed="rId3"/>
          <a:srcRect l="20865" t="29167" r="18575" b="12153"/>
          <a:stretch/>
        </p:blipFill>
        <p:spPr>
          <a:xfrm>
            <a:off x="9673902" y="3699027"/>
            <a:ext cx="731501" cy="513399"/>
          </a:xfrm>
          <a:prstGeom prst="rect">
            <a:avLst/>
          </a:prstGeom>
        </p:spPr>
      </p:pic>
      <p:pic>
        <p:nvPicPr>
          <p:cNvPr id="97" name="Picture 2" descr="A picture containing grass, sheep, outdoor, field&#10;&#10;Description automatically generated">
            <a:extLst>
              <a:ext uri="{FF2B5EF4-FFF2-40B4-BE49-F238E27FC236}">
                <a16:creationId xmlns:a16="http://schemas.microsoft.com/office/drawing/2014/main" id="{9B5F5750-1517-4B57-B636-1307B5CFFB2C}"/>
              </a:ext>
            </a:extLst>
          </p:cNvPr>
          <p:cNvPicPr>
            <a:picLocks noChangeAspect="1"/>
          </p:cNvPicPr>
          <p:nvPr/>
        </p:nvPicPr>
        <p:blipFill rotWithShape="1">
          <a:blip r:embed="rId3"/>
          <a:srcRect l="20865" t="29167" r="18575" b="12153"/>
          <a:stretch/>
        </p:blipFill>
        <p:spPr>
          <a:xfrm>
            <a:off x="9687883" y="4475008"/>
            <a:ext cx="731501" cy="513399"/>
          </a:xfrm>
          <a:prstGeom prst="rect">
            <a:avLst/>
          </a:prstGeom>
        </p:spPr>
      </p:pic>
      <p:pic>
        <p:nvPicPr>
          <p:cNvPr id="98" name="Picture 2" descr="A picture containing grass, sheep, outdoor, field&#10;&#10;Description automatically generated">
            <a:extLst>
              <a:ext uri="{FF2B5EF4-FFF2-40B4-BE49-F238E27FC236}">
                <a16:creationId xmlns:a16="http://schemas.microsoft.com/office/drawing/2014/main" id="{EBE248A0-FA3E-43AC-AE53-74189235D798}"/>
              </a:ext>
            </a:extLst>
          </p:cNvPr>
          <p:cNvPicPr>
            <a:picLocks noChangeAspect="1"/>
          </p:cNvPicPr>
          <p:nvPr/>
        </p:nvPicPr>
        <p:blipFill rotWithShape="1">
          <a:blip r:embed="rId3"/>
          <a:srcRect l="20865" t="29167" r="18575" b="12153"/>
          <a:stretch/>
        </p:blipFill>
        <p:spPr>
          <a:xfrm>
            <a:off x="8848984" y="1846458"/>
            <a:ext cx="731501" cy="513399"/>
          </a:xfrm>
          <a:prstGeom prst="rect">
            <a:avLst/>
          </a:prstGeom>
        </p:spPr>
      </p:pic>
      <p:pic>
        <p:nvPicPr>
          <p:cNvPr id="99" name="Picture 2" descr="A picture containing grass, sheep, outdoor, field&#10;&#10;Description automatically generated">
            <a:extLst>
              <a:ext uri="{FF2B5EF4-FFF2-40B4-BE49-F238E27FC236}">
                <a16:creationId xmlns:a16="http://schemas.microsoft.com/office/drawing/2014/main" id="{D9523972-D0EA-46F4-872C-2AF9CF5C0FBC}"/>
              </a:ext>
            </a:extLst>
          </p:cNvPr>
          <p:cNvPicPr>
            <a:picLocks noChangeAspect="1"/>
          </p:cNvPicPr>
          <p:nvPr/>
        </p:nvPicPr>
        <p:blipFill rotWithShape="1">
          <a:blip r:embed="rId3"/>
          <a:srcRect l="20865" t="29167" r="18575" b="12153"/>
          <a:stretch/>
        </p:blipFill>
        <p:spPr>
          <a:xfrm>
            <a:off x="10107332" y="2398733"/>
            <a:ext cx="731501" cy="513399"/>
          </a:xfrm>
          <a:prstGeom prst="rect">
            <a:avLst/>
          </a:prstGeom>
        </p:spPr>
      </p:pic>
      <p:pic>
        <p:nvPicPr>
          <p:cNvPr id="100" name="Picture 2" descr="A picture containing grass, sheep, outdoor, field&#10;&#10;Description automatically generated">
            <a:extLst>
              <a:ext uri="{FF2B5EF4-FFF2-40B4-BE49-F238E27FC236}">
                <a16:creationId xmlns:a16="http://schemas.microsoft.com/office/drawing/2014/main" id="{B8661896-1109-4C99-8E24-E6C8029E9513}"/>
              </a:ext>
            </a:extLst>
          </p:cNvPr>
          <p:cNvPicPr>
            <a:picLocks noChangeAspect="1"/>
          </p:cNvPicPr>
          <p:nvPr/>
        </p:nvPicPr>
        <p:blipFill rotWithShape="1">
          <a:blip r:embed="rId3"/>
          <a:srcRect l="20865" t="29167" r="18575" b="12153"/>
          <a:stretch/>
        </p:blipFill>
        <p:spPr>
          <a:xfrm>
            <a:off x="11365681" y="3062862"/>
            <a:ext cx="731501" cy="513399"/>
          </a:xfrm>
          <a:prstGeom prst="rect">
            <a:avLst/>
          </a:prstGeom>
        </p:spPr>
      </p:pic>
      <p:pic>
        <p:nvPicPr>
          <p:cNvPr id="101" name="Picture 2" descr="A picture containing grass, sheep, outdoor, field&#10;&#10;Description automatically generated">
            <a:extLst>
              <a:ext uri="{FF2B5EF4-FFF2-40B4-BE49-F238E27FC236}">
                <a16:creationId xmlns:a16="http://schemas.microsoft.com/office/drawing/2014/main" id="{93D75BEA-DB20-4D2E-A602-274AE7DE303B}"/>
              </a:ext>
            </a:extLst>
          </p:cNvPr>
          <p:cNvPicPr>
            <a:picLocks noChangeAspect="1"/>
          </p:cNvPicPr>
          <p:nvPr/>
        </p:nvPicPr>
        <p:blipFill rotWithShape="1">
          <a:blip r:embed="rId3"/>
          <a:srcRect l="20865" t="29167" r="18575" b="12153"/>
          <a:stretch/>
        </p:blipFill>
        <p:spPr>
          <a:xfrm>
            <a:off x="9520103" y="5195063"/>
            <a:ext cx="731501" cy="513399"/>
          </a:xfrm>
          <a:prstGeom prst="rect">
            <a:avLst/>
          </a:prstGeom>
        </p:spPr>
      </p:pic>
      <p:pic>
        <p:nvPicPr>
          <p:cNvPr id="102" name="Picture 2" descr="A picture containing grass, sheep, outdoor, field&#10;&#10;Description automatically generated">
            <a:extLst>
              <a:ext uri="{FF2B5EF4-FFF2-40B4-BE49-F238E27FC236}">
                <a16:creationId xmlns:a16="http://schemas.microsoft.com/office/drawing/2014/main" id="{66445010-30B3-43E0-82D7-D6375BBBDABA}"/>
              </a:ext>
            </a:extLst>
          </p:cNvPr>
          <p:cNvPicPr>
            <a:picLocks noChangeAspect="1"/>
          </p:cNvPicPr>
          <p:nvPr/>
        </p:nvPicPr>
        <p:blipFill rotWithShape="1">
          <a:blip r:embed="rId3"/>
          <a:srcRect l="20865" t="29167" r="18575" b="12153"/>
          <a:stretch/>
        </p:blipFill>
        <p:spPr>
          <a:xfrm>
            <a:off x="9324360" y="3062862"/>
            <a:ext cx="731501" cy="513399"/>
          </a:xfrm>
          <a:prstGeom prst="rect">
            <a:avLst/>
          </a:prstGeom>
        </p:spPr>
      </p:pic>
      <p:pic>
        <p:nvPicPr>
          <p:cNvPr id="103" name="Picture 2" descr="A picture containing grass, sheep, outdoor, field&#10;&#10;Description automatically generated">
            <a:extLst>
              <a:ext uri="{FF2B5EF4-FFF2-40B4-BE49-F238E27FC236}">
                <a16:creationId xmlns:a16="http://schemas.microsoft.com/office/drawing/2014/main" id="{E9E69B3E-A2E3-40B2-9181-FCEB890C03E6}"/>
              </a:ext>
            </a:extLst>
          </p:cNvPr>
          <p:cNvPicPr>
            <a:picLocks noChangeAspect="1"/>
          </p:cNvPicPr>
          <p:nvPr/>
        </p:nvPicPr>
        <p:blipFill rotWithShape="1">
          <a:blip r:embed="rId3"/>
          <a:srcRect l="20865" t="29167" r="18575" b="12153"/>
          <a:stretch/>
        </p:blipFill>
        <p:spPr>
          <a:xfrm>
            <a:off x="8583332" y="4698714"/>
            <a:ext cx="731501" cy="513399"/>
          </a:xfrm>
          <a:prstGeom prst="rect">
            <a:avLst/>
          </a:prstGeom>
        </p:spPr>
      </p:pic>
    </p:spTree>
    <p:extLst>
      <p:ext uri="{BB962C8B-B14F-4D97-AF65-F5344CB8AC3E}">
        <p14:creationId xmlns:p14="http://schemas.microsoft.com/office/powerpoint/2010/main" val="1204908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ss, sheep, outdoor, field&#10;&#10;Description automatically generated">
            <a:extLst>
              <a:ext uri="{FF2B5EF4-FFF2-40B4-BE49-F238E27FC236}">
                <a16:creationId xmlns:a16="http://schemas.microsoft.com/office/drawing/2014/main" id="{3CEFDDD6-C04E-40D0-A51E-A28E485D7924}"/>
              </a:ext>
            </a:extLst>
          </p:cNvPr>
          <p:cNvPicPr>
            <a:picLocks noChangeAspect="1"/>
          </p:cNvPicPr>
          <p:nvPr/>
        </p:nvPicPr>
        <p:blipFill rotWithShape="1">
          <a:blip r:embed="rId3"/>
          <a:srcRect l="20865" t="29167" r="18575" b="12153"/>
          <a:stretch/>
        </p:blipFill>
        <p:spPr>
          <a:xfrm>
            <a:off x="418051" y="1517892"/>
            <a:ext cx="731501" cy="513399"/>
          </a:xfrm>
          <a:prstGeom prst="rect">
            <a:avLst/>
          </a:prstGeom>
        </p:spPr>
      </p:pic>
      <p:pic>
        <p:nvPicPr>
          <p:cNvPr id="5" name="Picture 2" descr="A picture containing grass, sheep, outdoor, field&#10;&#10;Description automatically generated">
            <a:extLst>
              <a:ext uri="{FF2B5EF4-FFF2-40B4-BE49-F238E27FC236}">
                <a16:creationId xmlns:a16="http://schemas.microsoft.com/office/drawing/2014/main" id="{4FA40D04-4350-4E73-B248-37C04781F08D}"/>
              </a:ext>
            </a:extLst>
          </p:cNvPr>
          <p:cNvPicPr>
            <a:picLocks noChangeAspect="1"/>
          </p:cNvPicPr>
          <p:nvPr/>
        </p:nvPicPr>
        <p:blipFill rotWithShape="1">
          <a:blip r:embed="rId3"/>
          <a:srcRect l="20865" t="29167" r="18575" b="12153"/>
          <a:stretch/>
        </p:blipFill>
        <p:spPr>
          <a:xfrm>
            <a:off x="487959" y="357415"/>
            <a:ext cx="731501" cy="513399"/>
          </a:xfrm>
          <a:prstGeom prst="rect">
            <a:avLst/>
          </a:prstGeom>
        </p:spPr>
      </p:pic>
      <p:pic>
        <p:nvPicPr>
          <p:cNvPr id="6" name="Picture 2" descr="A picture containing grass, sheep, outdoor, field&#10;&#10;Description automatically generated">
            <a:extLst>
              <a:ext uri="{FF2B5EF4-FFF2-40B4-BE49-F238E27FC236}">
                <a16:creationId xmlns:a16="http://schemas.microsoft.com/office/drawing/2014/main" id="{553CF1EC-F388-4FB5-A010-7117056C0988}"/>
              </a:ext>
            </a:extLst>
          </p:cNvPr>
          <p:cNvPicPr>
            <a:picLocks noChangeAspect="1"/>
          </p:cNvPicPr>
          <p:nvPr/>
        </p:nvPicPr>
        <p:blipFill rotWithShape="1">
          <a:blip r:embed="rId3"/>
          <a:srcRect l="20865" t="29167" r="18575" b="12153"/>
          <a:stretch/>
        </p:blipFill>
        <p:spPr>
          <a:xfrm>
            <a:off x="1886125" y="755892"/>
            <a:ext cx="731501" cy="513399"/>
          </a:xfrm>
          <a:prstGeom prst="rect">
            <a:avLst/>
          </a:prstGeom>
        </p:spPr>
      </p:pic>
      <p:pic>
        <p:nvPicPr>
          <p:cNvPr id="7" name="Picture 2" descr="A picture containing grass, sheep, outdoor, field&#10;&#10;Description automatically generated">
            <a:extLst>
              <a:ext uri="{FF2B5EF4-FFF2-40B4-BE49-F238E27FC236}">
                <a16:creationId xmlns:a16="http://schemas.microsoft.com/office/drawing/2014/main" id="{A1248DFA-5A7E-441D-A16C-0C82FAA18F1E}"/>
              </a:ext>
            </a:extLst>
          </p:cNvPr>
          <p:cNvPicPr>
            <a:picLocks noChangeAspect="1"/>
          </p:cNvPicPr>
          <p:nvPr/>
        </p:nvPicPr>
        <p:blipFill rotWithShape="1">
          <a:blip r:embed="rId3"/>
          <a:srcRect l="20865" t="29167" r="18575" b="12153"/>
          <a:stretch/>
        </p:blipFill>
        <p:spPr>
          <a:xfrm>
            <a:off x="1326858" y="1713635"/>
            <a:ext cx="731501" cy="513399"/>
          </a:xfrm>
          <a:prstGeom prst="rect">
            <a:avLst/>
          </a:prstGeom>
        </p:spPr>
      </p:pic>
      <p:pic>
        <p:nvPicPr>
          <p:cNvPr id="8" name="Picture 2" descr="A picture containing grass, sheep, outdoor, field&#10;&#10;Description automatically generated">
            <a:extLst>
              <a:ext uri="{FF2B5EF4-FFF2-40B4-BE49-F238E27FC236}">
                <a16:creationId xmlns:a16="http://schemas.microsoft.com/office/drawing/2014/main" id="{BA7A929F-B5F3-4C67-B2A3-8A1A2A897504}"/>
              </a:ext>
            </a:extLst>
          </p:cNvPr>
          <p:cNvPicPr>
            <a:picLocks noChangeAspect="1"/>
          </p:cNvPicPr>
          <p:nvPr/>
        </p:nvPicPr>
        <p:blipFill rotWithShape="1">
          <a:blip r:embed="rId3"/>
          <a:srcRect l="20865" t="29167" r="18575" b="12153"/>
          <a:stretch/>
        </p:blipFill>
        <p:spPr>
          <a:xfrm>
            <a:off x="376106" y="3978663"/>
            <a:ext cx="731501" cy="513399"/>
          </a:xfrm>
          <a:prstGeom prst="rect">
            <a:avLst/>
          </a:prstGeom>
        </p:spPr>
      </p:pic>
      <p:pic>
        <p:nvPicPr>
          <p:cNvPr id="9" name="Picture 2" descr="A picture containing grass, sheep, outdoor, field&#10;&#10;Description automatically generated">
            <a:extLst>
              <a:ext uri="{FF2B5EF4-FFF2-40B4-BE49-F238E27FC236}">
                <a16:creationId xmlns:a16="http://schemas.microsoft.com/office/drawing/2014/main" id="{1F1FC4C9-D05D-4968-A5FB-05548C52A0AA}"/>
              </a:ext>
            </a:extLst>
          </p:cNvPr>
          <p:cNvPicPr>
            <a:picLocks noChangeAspect="1"/>
          </p:cNvPicPr>
          <p:nvPr/>
        </p:nvPicPr>
        <p:blipFill rotWithShape="1">
          <a:blip r:embed="rId3"/>
          <a:srcRect l="20865" t="29167" r="18575" b="12153"/>
          <a:stretch/>
        </p:blipFill>
        <p:spPr>
          <a:xfrm>
            <a:off x="2683078" y="224589"/>
            <a:ext cx="731501" cy="513399"/>
          </a:xfrm>
          <a:prstGeom prst="rect">
            <a:avLst/>
          </a:prstGeom>
        </p:spPr>
      </p:pic>
      <p:pic>
        <p:nvPicPr>
          <p:cNvPr id="10" name="Picture 2" descr="A picture containing grass, sheep, outdoor, field&#10;&#10;Description automatically generated">
            <a:extLst>
              <a:ext uri="{FF2B5EF4-FFF2-40B4-BE49-F238E27FC236}">
                <a16:creationId xmlns:a16="http://schemas.microsoft.com/office/drawing/2014/main" id="{DC9301D2-3EE3-4E28-BDC4-447B99BC0472}"/>
              </a:ext>
            </a:extLst>
          </p:cNvPr>
          <p:cNvPicPr>
            <a:picLocks noChangeAspect="1"/>
          </p:cNvPicPr>
          <p:nvPr/>
        </p:nvPicPr>
        <p:blipFill rotWithShape="1">
          <a:blip r:embed="rId3"/>
          <a:srcRect l="20865" t="29167" r="18575" b="12153"/>
          <a:stretch/>
        </p:blipFill>
        <p:spPr>
          <a:xfrm>
            <a:off x="3284290" y="1587800"/>
            <a:ext cx="731501" cy="513399"/>
          </a:xfrm>
          <a:prstGeom prst="rect">
            <a:avLst/>
          </a:prstGeom>
        </p:spPr>
      </p:pic>
      <p:pic>
        <p:nvPicPr>
          <p:cNvPr id="11" name="Picture 2" descr="A picture containing grass, sheep, outdoor, field&#10;&#10;Description automatically generated">
            <a:extLst>
              <a:ext uri="{FF2B5EF4-FFF2-40B4-BE49-F238E27FC236}">
                <a16:creationId xmlns:a16="http://schemas.microsoft.com/office/drawing/2014/main" id="{1CE9D8CB-8B9B-4940-A17C-CB3AB64B141B}"/>
              </a:ext>
            </a:extLst>
          </p:cNvPr>
          <p:cNvPicPr>
            <a:picLocks noChangeAspect="1"/>
          </p:cNvPicPr>
          <p:nvPr/>
        </p:nvPicPr>
        <p:blipFill rotWithShape="1">
          <a:blip r:embed="rId3"/>
          <a:srcRect l="20865" t="29167" r="18575" b="12153"/>
          <a:stretch/>
        </p:blipFill>
        <p:spPr>
          <a:xfrm>
            <a:off x="2025941" y="2846148"/>
            <a:ext cx="731501" cy="513399"/>
          </a:xfrm>
          <a:prstGeom prst="rect">
            <a:avLst/>
          </a:prstGeom>
        </p:spPr>
      </p:pic>
      <p:pic>
        <p:nvPicPr>
          <p:cNvPr id="12" name="Picture 2" descr="A picture containing grass, sheep, outdoor, field&#10;&#10;Description automatically generated">
            <a:extLst>
              <a:ext uri="{FF2B5EF4-FFF2-40B4-BE49-F238E27FC236}">
                <a16:creationId xmlns:a16="http://schemas.microsoft.com/office/drawing/2014/main" id="{BB71D225-E90F-42CA-B415-6E99592420DC}"/>
              </a:ext>
            </a:extLst>
          </p:cNvPr>
          <p:cNvPicPr>
            <a:picLocks noChangeAspect="1"/>
          </p:cNvPicPr>
          <p:nvPr/>
        </p:nvPicPr>
        <p:blipFill rotWithShape="1">
          <a:blip r:embed="rId3"/>
          <a:srcRect l="20865" t="29167" r="18575" b="12153"/>
          <a:stretch/>
        </p:blipFill>
        <p:spPr>
          <a:xfrm>
            <a:off x="5269684" y="616075"/>
            <a:ext cx="731501" cy="513399"/>
          </a:xfrm>
          <a:prstGeom prst="rect">
            <a:avLst/>
          </a:prstGeom>
        </p:spPr>
      </p:pic>
      <p:pic>
        <p:nvPicPr>
          <p:cNvPr id="13" name="Picture 2" descr="A picture containing grass, sheep, outdoor, field&#10;&#10;Description automatically generated">
            <a:extLst>
              <a:ext uri="{FF2B5EF4-FFF2-40B4-BE49-F238E27FC236}">
                <a16:creationId xmlns:a16="http://schemas.microsoft.com/office/drawing/2014/main" id="{6E296F21-E900-4034-A70C-060B95113DF9}"/>
              </a:ext>
            </a:extLst>
          </p:cNvPr>
          <p:cNvPicPr>
            <a:picLocks noChangeAspect="1"/>
          </p:cNvPicPr>
          <p:nvPr/>
        </p:nvPicPr>
        <p:blipFill rotWithShape="1">
          <a:blip r:embed="rId3"/>
          <a:srcRect l="20865" t="29167" r="18575" b="12153"/>
          <a:stretch/>
        </p:blipFill>
        <p:spPr>
          <a:xfrm>
            <a:off x="180363" y="2538552"/>
            <a:ext cx="731501" cy="513399"/>
          </a:xfrm>
          <a:prstGeom prst="rect">
            <a:avLst/>
          </a:prstGeom>
        </p:spPr>
      </p:pic>
      <p:pic>
        <p:nvPicPr>
          <p:cNvPr id="14" name="Picture 2" descr="A picture containing grass, sheep, outdoor, field&#10;&#10;Description automatically generated">
            <a:extLst>
              <a:ext uri="{FF2B5EF4-FFF2-40B4-BE49-F238E27FC236}">
                <a16:creationId xmlns:a16="http://schemas.microsoft.com/office/drawing/2014/main" id="{071F1057-56AE-47B5-96E6-54EA73DA7760}"/>
              </a:ext>
            </a:extLst>
          </p:cNvPr>
          <p:cNvPicPr>
            <a:picLocks noChangeAspect="1"/>
          </p:cNvPicPr>
          <p:nvPr/>
        </p:nvPicPr>
        <p:blipFill rotWithShape="1">
          <a:blip r:embed="rId3"/>
          <a:srcRect l="20865" t="29167" r="18575" b="12153"/>
          <a:stretch/>
        </p:blipFill>
        <p:spPr>
          <a:xfrm>
            <a:off x="2249647" y="1392057"/>
            <a:ext cx="731501" cy="513399"/>
          </a:xfrm>
          <a:prstGeom prst="rect">
            <a:avLst/>
          </a:prstGeom>
        </p:spPr>
      </p:pic>
      <p:pic>
        <p:nvPicPr>
          <p:cNvPr id="15" name="Picture 2" descr="A picture containing grass, sheep, outdoor, field&#10;&#10;Description automatically generated">
            <a:extLst>
              <a:ext uri="{FF2B5EF4-FFF2-40B4-BE49-F238E27FC236}">
                <a16:creationId xmlns:a16="http://schemas.microsoft.com/office/drawing/2014/main" id="{D552F681-76DF-4C6E-83F9-9813686FB352}"/>
              </a:ext>
            </a:extLst>
          </p:cNvPr>
          <p:cNvPicPr>
            <a:picLocks noChangeAspect="1"/>
          </p:cNvPicPr>
          <p:nvPr/>
        </p:nvPicPr>
        <p:blipFill rotWithShape="1">
          <a:blip r:embed="rId3"/>
          <a:srcRect l="20865" t="29167" r="18575" b="12153"/>
          <a:stretch/>
        </p:blipFill>
        <p:spPr>
          <a:xfrm>
            <a:off x="2221684" y="2077157"/>
            <a:ext cx="731501" cy="513399"/>
          </a:xfrm>
          <a:prstGeom prst="rect">
            <a:avLst/>
          </a:prstGeom>
        </p:spPr>
      </p:pic>
      <p:pic>
        <p:nvPicPr>
          <p:cNvPr id="16" name="Picture 2" descr="A picture containing grass, sheep, outdoor, field&#10;&#10;Description automatically generated">
            <a:extLst>
              <a:ext uri="{FF2B5EF4-FFF2-40B4-BE49-F238E27FC236}">
                <a16:creationId xmlns:a16="http://schemas.microsoft.com/office/drawing/2014/main" id="{2761BC6F-CE6C-4692-AE1F-99B871D49974}"/>
              </a:ext>
            </a:extLst>
          </p:cNvPr>
          <p:cNvPicPr>
            <a:picLocks noChangeAspect="1"/>
          </p:cNvPicPr>
          <p:nvPr/>
        </p:nvPicPr>
        <p:blipFill rotWithShape="1">
          <a:blip r:embed="rId3"/>
          <a:srcRect l="20865" t="29167" r="18575" b="12153"/>
          <a:stretch/>
        </p:blipFill>
        <p:spPr>
          <a:xfrm>
            <a:off x="2864838" y="1000569"/>
            <a:ext cx="731501" cy="513399"/>
          </a:xfrm>
          <a:prstGeom prst="rect">
            <a:avLst/>
          </a:prstGeom>
        </p:spPr>
      </p:pic>
      <p:pic>
        <p:nvPicPr>
          <p:cNvPr id="17" name="Picture 2" descr="A picture containing grass, sheep, outdoor, field&#10;&#10;Description automatically generated">
            <a:extLst>
              <a:ext uri="{FF2B5EF4-FFF2-40B4-BE49-F238E27FC236}">
                <a16:creationId xmlns:a16="http://schemas.microsoft.com/office/drawing/2014/main" id="{52B4159F-6F88-48BB-AC8A-0346B0309187}"/>
              </a:ext>
            </a:extLst>
          </p:cNvPr>
          <p:cNvPicPr>
            <a:picLocks noChangeAspect="1"/>
          </p:cNvPicPr>
          <p:nvPr/>
        </p:nvPicPr>
        <p:blipFill rotWithShape="1">
          <a:blip r:embed="rId3"/>
          <a:srcRect l="20865" t="29167" r="18575" b="12153"/>
          <a:stretch/>
        </p:blipFill>
        <p:spPr>
          <a:xfrm>
            <a:off x="3563922" y="2279891"/>
            <a:ext cx="731501" cy="513399"/>
          </a:xfrm>
          <a:prstGeom prst="rect">
            <a:avLst/>
          </a:prstGeom>
        </p:spPr>
      </p:pic>
      <p:pic>
        <p:nvPicPr>
          <p:cNvPr id="18" name="Picture 2" descr="A picture containing grass, sheep, outdoor, field&#10;&#10;Description automatically generated">
            <a:extLst>
              <a:ext uri="{FF2B5EF4-FFF2-40B4-BE49-F238E27FC236}">
                <a16:creationId xmlns:a16="http://schemas.microsoft.com/office/drawing/2014/main" id="{8E96F2B5-E5C0-4843-981D-329C9E531F09}"/>
              </a:ext>
            </a:extLst>
          </p:cNvPr>
          <p:cNvPicPr>
            <a:picLocks noChangeAspect="1"/>
          </p:cNvPicPr>
          <p:nvPr/>
        </p:nvPicPr>
        <p:blipFill rotWithShape="1">
          <a:blip r:embed="rId3"/>
          <a:srcRect l="20865" t="29167" r="18575" b="12153"/>
          <a:stretch/>
        </p:blipFill>
        <p:spPr>
          <a:xfrm>
            <a:off x="1103151" y="895707"/>
            <a:ext cx="731501" cy="513399"/>
          </a:xfrm>
          <a:prstGeom prst="rect">
            <a:avLst/>
          </a:prstGeom>
        </p:spPr>
      </p:pic>
      <p:pic>
        <p:nvPicPr>
          <p:cNvPr id="19" name="Picture 2" descr="A picture containing grass, sheep, outdoor, field&#10;&#10;Description automatically generated">
            <a:extLst>
              <a:ext uri="{FF2B5EF4-FFF2-40B4-BE49-F238E27FC236}">
                <a16:creationId xmlns:a16="http://schemas.microsoft.com/office/drawing/2014/main" id="{4E14ED56-0D9E-4690-8CAF-A79DA1F57CBD}"/>
              </a:ext>
            </a:extLst>
          </p:cNvPr>
          <p:cNvPicPr>
            <a:picLocks noChangeAspect="1"/>
          </p:cNvPicPr>
          <p:nvPr/>
        </p:nvPicPr>
        <p:blipFill rotWithShape="1">
          <a:blip r:embed="rId3"/>
          <a:srcRect l="20865" t="29167" r="18575" b="12153"/>
          <a:stretch/>
        </p:blipFill>
        <p:spPr>
          <a:xfrm>
            <a:off x="1732326" y="98753"/>
            <a:ext cx="731501" cy="513399"/>
          </a:xfrm>
          <a:prstGeom prst="rect">
            <a:avLst/>
          </a:prstGeom>
        </p:spPr>
      </p:pic>
      <p:pic>
        <p:nvPicPr>
          <p:cNvPr id="20" name="Picture 2" descr="A picture containing grass, sheep, outdoor, field&#10;&#10;Description automatically generated">
            <a:extLst>
              <a:ext uri="{FF2B5EF4-FFF2-40B4-BE49-F238E27FC236}">
                <a16:creationId xmlns:a16="http://schemas.microsoft.com/office/drawing/2014/main" id="{C8FB4F45-F4E4-452F-B610-F5F459046B8F}"/>
              </a:ext>
            </a:extLst>
          </p:cNvPr>
          <p:cNvPicPr>
            <a:picLocks noChangeAspect="1"/>
          </p:cNvPicPr>
          <p:nvPr/>
        </p:nvPicPr>
        <p:blipFill rotWithShape="1">
          <a:blip r:embed="rId3"/>
          <a:srcRect l="20865" t="29167" r="18575" b="12153"/>
          <a:stretch/>
        </p:blipFill>
        <p:spPr>
          <a:xfrm>
            <a:off x="2025940" y="3657083"/>
            <a:ext cx="731501" cy="513399"/>
          </a:xfrm>
          <a:prstGeom prst="rect">
            <a:avLst/>
          </a:prstGeom>
        </p:spPr>
      </p:pic>
      <p:pic>
        <p:nvPicPr>
          <p:cNvPr id="21" name="Picture 2" descr="A picture containing grass, sheep, outdoor, field&#10;&#10;Description automatically generated">
            <a:extLst>
              <a:ext uri="{FF2B5EF4-FFF2-40B4-BE49-F238E27FC236}">
                <a16:creationId xmlns:a16="http://schemas.microsoft.com/office/drawing/2014/main" id="{8FAEB7B8-D1C7-4692-8335-2EFF55FBA2A8}"/>
              </a:ext>
            </a:extLst>
          </p:cNvPr>
          <p:cNvPicPr>
            <a:picLocks noChangeAspect="1"/>
          </p:cNvPicPr>
          <p:nvPr/>
        </p:nvPicPr>
        <p:blipFill rotWithShape="1">
          <a:blip r:embed="rId3"/>
          <a:srcRect l="20865" t="29167" r="18575" b="12153"/>
          <a:stretch/>
        </p:blipFill>
        <p:spPr>
          <a:xfrm>
            <a:off x="2864840" y="2797212"/>
            <a:ext cx="731501" cy="513399"/>
          </a:xfrm>
          <a:prstGeom prst="rect">
            <a:avLst/>
          </a:prstGeom>
        </p:spPr>
      </p:pic>
      <p:pic>
        <p:nvPicPr>
          <p:cNvPr id="22" name="Picture 2" descr="A picture containing grass, sheep, outdoor, field&#10;&#10;Description automatically generated">
            <a:extLst>
              <a:ext uri="{FF2B5EF4-FFF2-40B4-BE49-F238E27FC236}">
                <a16:creationId xmlns:a16="http://schemas.microsoft.com/office/drawing/2014/main" id="{433679F4-9902-48BF-8ADD-3AAE7D1B7605}"/>
              </a:ext>
            </a:extLst>
          </p:cNvPr>
          <p:cNvPicPr>
            <a:picLocks noChangeAspect="1"/>
          </p:cNvPicPr>
          <p:nvPr/>
        </p:nvPicPr>
        <p:blipFill rotWithShape="1">
          <a:blip r:embed="rId3"/>
          <a:srcRect l="20865" t="29167" r="18575" b="12153"/>
          <a:stretch/>
        </p:blipFill>
        <p:spPr>
          <a:xfrm>
            <a:off x="10359004" y="1713633"/>
            <a:ext cx="731501" cy="513399"/>
          </a:xfrm>
          <a:prstGeom prst="rect">
            <a:avLst/>
          </a:prstGeom>
        </p:spPr>
      </p:pic>
      <p:pic>
        <p:nvPicPr>
          <p:cNvPr id="23" name="Picture 2" descr="A picture containing grass, sheep, outdoor, field&#10;&#10;Description automatically generated">
            <a:extLst>
              <a:ext uri="{FF2B5EF4-FFF2-40B4-BE49-F238E27FC236}">
                <a16:creationId xmlns:a16="http://schemas.microsoft.com/office/drawing/2014/main" id="{882EF57F-6580-4C0F-BE7F-58A57092D171}"/>
              </a:ext>
            </a:extLst>
          </p:cNvPr>
          <p:cNvPicPr>
            <a:picLocks noChangeAspect="1"/>
          </p:cNvPicPr>
          <p:nvPr/>
        </p:nvPicPr>
        <p:blipFill rotWithShape="1">
          <a:blip r:embed="rId3"/>
          <a:srcRect l="20865" t="29167" r="18575" b="12153"/>
          <a:stretch/>
        </p:blipFill>
        <p:spPr>
          <a:xfrm>
            <a:off x="4095225" y="3398423"/>
            <a:ext cx="731501" cy="513399"/>
          </a:xfrm>
          <a:prstGeom prst="rect">
            <a:avLst/>
          </a:prstGeom>
        </p:spPr>
      </p:pic>
      <p:pic>
        <p:nvPicPr>
          <p:cNvPr id="24" name="Picture 2" descr="A picture containing grass, sheep, outdoor, field&#10;&#10;Description automatically generated">
            <a:extLst>
              <a:ext uri="{FF2B5EF4-FFF2-40B4-BE49-F238E27FC236}">
                <a16:creationId xmlns:a16="http://schemas.microsoft.com/office/drawing/2014/main" id="{3D387954-C292-434C-94AB-47526B082716}"/>
              </a:ext>
            </a:extLst>
          </p:cNvPr>
          <p:cNvPicPr>
            <a:picLocks noChangeAspect="1"/>
          </p:cNvPicPr>
          <p:nvPr/>
        </p:nvPicPr>
        <p:blipFill rotWithShape="1">
          <a:blip r:embed="rId3"/>
          <a:srcRect l="20865" t="29167" r="18575" b="12153"/>
          <a:stretch/>
        </p:blipFill>
        <p:spPr>
          <a:xfrm>
            <a:off x="4067261" y="1000569"/>
            <a:ext cx="731501" cy="513399"/>
          </a:xfrm>
          <a:prstGeom prst="rect">
            <a:avLst/>
          </a:prstGeom>
        </p:spPr>
      </p:pic>
      <p:pic>
        <p:nvPicPr>
          <p:cNvPr id="25" name="Picture 2" descr="A picture containing grass, sheep, outdoor, field&#10;&#10;Description automatically generated">
            <a:extLst>
              <a:ext uri="{FF2B5EF4-FFF2-40B4-BE49-F238E27FC236}">
                <a16:creationId xmlns:a16="http://schemas.microsoft.com/office/drawing/2014/main" id="{D32E6BD9-5138-43A9-B40B-E5C5AB8C755D}"/>
              </a:ext>
            </a:extLst>
          </p:cNvPr>
          <p:cNvPicPr>
            <a:picLocks noChangeAspect="1"/>
          </p:cNvPicPr>
          <p:nvPr/>
        </p:nvPicPr>
        <p:blipFill rotWithShape="1">
          <a:blip r:embed="rId3"/>
          <a:srcRect l="20865" t="29167" r="18575" b="12153"/>
          <a:stretch/>
        </p:blipFill>
        <p:spPr>
          <a:xfrm>
            <a:off x="5018013" y="5355853"/>
            <a:ext cx="731501" cy="513399"/>
          </a:xfrm>
          <a:prstGeom prst="rect">
            <a:avLst/>
          </a:prstGeom>
        </p:spPr>
      </p:pic>
      <p:pic>
        <p:nvPicPr>
          <p:cNvPr id="26" name="Picture 2" descr="A picture containing grass, sheep, outdoor, field&#10;&#10;Description automatically generated">
            <a:extLst>
              <a:ext uri="{FF2B5EF4-FFF2-40B4-BE49-F238E27FC236}">
                <a16:creationId xmlns:a16="http://schemas.microsoft.com/office/drawing/2014/main" id="{A5FC7105-C631-4F4F-9D99-A509AD7121E6}"/>
              </a:ext>
            </a:extLst>
          </p:cNvPr>
          <p:cNvPicPr>
            <a:picLocks noChangeAspect="1"/>
          </p:cNvPicPr>
          <p:nvPr/>
        </p:nvPicPr>
        <p:blipFill rotWithShape="1">
          <a:blip r:embed="rId3"/>
          <a:srcRect l="20865" t="29167" r="18575" b="12153"/>
          <a:stretch/>
        </p:blipFill>
        <p:spPr>
          <a:xfrm>
            <a:off x="4598563" y="2098129"/>
            <a:ext cx="731501" cy="513399"/>
          </a:xfrm>
          <a:prstGeom prst="rect">
            <a:avLst/>
          </a:prstGeom>
        </p:spPr>
      </p:pic>
      <p:pic>
        <p:nvPicPr>
          <p:cNvPr id="27" name="Picture 2" descr="A picture containing grass, sheep, outdoor, field&#10;&#10;Description automatically generated">
            <a:extLst>
              <a:ext uri="{FF2B5EF4-FFF2-40B4-BE49-F238E27FC236}">
                <a16:creationId xmlns:a16="http://schemas.microsoft.com/office/drawing/2014/main" id="{FE93957C-27B7-4B5E-82FB-F2EA44DA12F6}"/>
              </a:ext>
            </a:extLst>
          </p:cNvPr>
          <p:cNvPicPr>
            <a:picLocks noChangeAspect="1"/>
          </p:cNvPicPr>
          <p:nvPr/>
        </p:nvPicPr>
        <p:blipFill rotWithShape="1">
          <a:blip r:embed="rId3"/>
          <a:srcRect l="20865" t="29167" r="18575" b="12153"/>
          <a:stretch/>
        </p:blipFill>
        <p:spPr>
          <a:xfrm>
            <a:off x="4374856" y="2776239"/>
            <a:ext cx="731501" cy="513399"/>
          </a:xfrm>
          <a:prstGeom prst="rect">
            <a:avLst/>
          </a:prstGeom>
        </p:spPr>
      </p:pic>
      <p:pic>
        <p:nvPicPr>
          <p:cNvPr id="28" name="Picture 2" descr="A picture containing grass, sheep, outdoor, field&#10;&#10;Description automatically generated">
            <a:extLst>
              <a:ext uri="{FF2B5EF4-FFF2-40B4-BE49-F238E27FC236}">
                <a16:creationId xmlns:a16="http://schemas.microsoft.com/office/drawing/2014/main" id="{2E84F9EA-A715-4729-AB99-B7CE14EE83B0}"/>
              </a:ext>
            </a:extLst>
          </p:cNvPr>
          <p:cNvPicPr>
            <a:picLocks noChangeAspect="1"/>
          </p:cNvPicPr>
          <p:nvPr/>
        </p:nvPicPr>
        <p:blipFill rotWithShape="1">
          <a:blip r:embed="rId3"/>
          <a:srcRect l="20865" t="29167" r="18575" b="12153"/>
          <a:stretch/>
        </p:blipFill>
        <p:spPr>
          <a:xfrm>
            <a:off x="6360251" y="6089891"/>
            <a:ext cx="731501" cy="513399"/>
          </a:xfrm>
          <a:prstGeom prst="rect">
            <a:avLst/>
          </a:prstGeom>
        </p:spPr>
      </p:pic>
      <p:pic>
        <p:nvPicPr>
          <p:cNvPr id="29" name="Picture 2" descr="A picture containing grass, sheep, outdoor, field&#10;&#10;Description automatically generated">
            <a:extLst>
              <a:ext uri="{FF2B5EF4-FFF2-40B4-BE49-F238E27FC236}">
                <a16:creationId xmlns:a16="http://schemas.microsoft.com/office/drawing/2014/main" id="{2DA94797-9632-4829-AF74-3687A1F74E2C}"/>
              </a:ext>
            </a:extLst>
          </p:cNvPr>
          <p:cNvPicPr>
            <a:picLocks noChangeAspect="1"/>
          </p:cNvPicPr>
          <p:nvPr/>
        </p:nvPicPr>
        <p:blipFill rotWithShape="1">
          <a:blip r:embed="rId3"/>
          <a:srcRect l="20865" t="29167" r="18575" b="12153"/>
          <a:stretch/>
        </p:blipFill>
        <p:spPr>
          <a:xfrm>
            <a:off x="5577278" y="2189009"/>
            <a:ext cx="731501" cy="513399"/>
          </a:xfrm>
          <a:prstGeom prst="rect">
            <a:avLst/>
          </a:prstGeom>
        </p:spPr>
      </p:pic>
      <p:pic>
        <p:nvPicPr>
          <p:cNvPr id="30" name="Picture 2" descr="A picture containing grass, sheep, outdoor, field&#10;&#10;Description automatically generated">
            <a:extLst>
              <a:ext uri="{FF2B5EF4-FFF2-40B4-BE49-F238E27FC236}">
                <a16:creationId xmlns:a16="http://schemas.microsoft.com/office/drawing/2014/main" id="{7021F682-E532-46D8-A0DE-970A66BAF79E}"/>
              </a:ext>
            </a:extLst>
          </p:cNvPr>
          <p:cNvPicPr>
            <a:picLocks noChangeAspect="1"/>
          </p:cNvPicPr>
          <p:nvPr/>
        </p:nvPicPr>
        <p:blipFill rotWithShape="1">
          <a:blip r:embed="rId3"/>
          <a:srcRect l="20865" t="29167" r="18575" b="12153"/>
          <a:stretch/>
        </p:blipFill>
        <p:spPr>
          <a:xfrm>
            <a:off x="4290967" y="357413"/>
            <a:ext cx="731501" cy="513399"/>
          </a:xfrm>
          <a:prstGeom prst="rect">
            <a:avLst/>
          </a:prstGeom>
        </p:spPr>
      </p:pic>
      <p:pic>
        <p:nvPicPr>
          <p:cNvPr id="31" name="Picture 2" descr="A picture containing grass, sheep, outdoor, field&#10;&#10;Description automatically generated">
            <a:extLst>
              <a:ext uri="{FF2B5EF4-FFF2-40B4-BE49-F238E27FC236}">
                <a16:creationId xmlns:a16="http://schemas.microsoft.com/office/drawing/2014/main" id="{671D07F8-F2AA-42CD-9324-57032E82227F}"/>
              </a:ext>
            </a:extLst>
          </p:cNvPr>
          <p:cNvPicPr>
            <a:picLocks noChangeAspect="1"/>
          </p:cNvPicPr>
          <p:nvPr/>
        </p:nvPicPr>
        <p:blipFill rotWithShape="1">
          <a:blip r:embed="rId3"/>
          <a:srcRect l="20865" t="29167" r="18575" b="12153"/>
          <a:stretch/>
        </p:blipFill>
        <p:spPr>
          <a:xfrm>
            <a:off x="5213756" y="3139762"/>
            <a:ext cx="731501" cy="513399"/>
          </a:xfrm>
          <a:prstGeom prst="rect">
            <a:avLst/>
          </a:prstGeom>
        </p:spPr>
      </p:pic>
      <p:pic>
        <p:nvPicPr>
          <p:cNvPr id="32" name="Picture 2" descr="A picture containing grass, sheep, outdoor, field&#10;&#10;Description automatically generated">
            <a:extLst>
              <a:ext uri="{FF2B5EF4-FFF2-40B4-BE49-F238E27FC236}">
                <a16:creationId xmlns:a16="http://schemas.microsoft.com/office/drawing/2014/main" id="{DAFDE5D0-7D77-48FB-9B14-7B681794450D}"/>
              </a:ext>
            </a:extLst>
          </p:cNvPr>
          <p:cNvPicPr>
            <a:picLocks noChangeAspect="1"/>
          </p:cNvPicPr>
          <p:nvPr/>
        </p:nvPicPr>
        <p:blipFill rotWithShape="1">
          <a:blip r:embed="rId3"/>
          <a:srcRect l="20865" t="29167" r="18575" b="12153"/>
          <a:stretch/>
        </p:blipFill>
        <p:spPr>
          <a:xfrm>
            <a:off x="5297646" y="1503909"/>
            <a:ext cx="731501" cy="513399"/>
          </a:xfrm>
          <a:prstGeom prst="rect">
            <a:avLst/>
          </a:prstGeom>
        </p:spPr>
      </p:pic>
      <p:pic>
        <p:nvPicPr>
          <p:cNvPr id="33" name="Picture 2" descr="A picture containing grass, sheep, outdoor, field&#10;&#10;Description automatically generated">
            <a:extLst>
              <a:ext uri="{FF2B5EF4-FFF2-40B4-BE49-F238E27FC236}">
                <a16:creationId xmlns:a16="http://schemas.microsoft.com/office/drawing/2014/main" id="{349A6E7C-93D8-4305-AB01-AAD85F2A437E}"/>
              </a:ext>
            </a:extLst>
          </p:cNvPr>
          <p:cNvPicPr>
            <a:picLocks noChangeAspect="1"/>
          </p:cNvPicPr>
          <p:nvPr/>
        </p:nvPicPr>
        <p:blipFill rotWithShape="1">
          <a:blip r:embed="rId3"/>
          <a:srcRect l="20865" t="29167" r="18575" b="12153"/>
          <a:stretch/>
        </p:blipFill>
        <p:spPr>
          <a:xfrm>
            <a:off x="5996728" y="2881101"/>
            <a:ext cx="731501" cy="513399"/>
          </a:xfrm>
          <a:prstGeom prst="rect">
            <a:avLst/>
          </a:prstGeom>
        </p:spPr>
      </p:pic>
      <p:pic>
        <p:nvPicPr>
          <p:cNvPr id="34" name="Picture 2" descr="A picture containing grass, sheep, outdoor, field&#10;&#10;Description automatically generated">
            <a:extLst>
              <a:ext uri="{FF2B5EF4-FFF2-40B4-BE49-F238E27FC236}">
                <a16:creationId xmlns:a16="http://schemas.microsoft.com/office/drawing/2014/main" id="{2555ADE9-55EC-46D0-8D37-8B4A497E5A0E}"/>
              </a:ext>
            </a:extLst>
          </p:cNvPr>
          <p:cNvPicPr>
            <a:picLocks noChangeAspect="1"/>
          </p:cNvPicPr>
          <p:nvPr/>
        </p:nvPicPr>
        <p:blipFill rotWithShape="1">
          <a:blip r:embed="rId3"/>
          <a:srcRect l="20865" t="29167" r="18575" b="12153"/>
          <a:stretch/>
        </p:blipFill>
        <p:spPr>
          <a:xfrm>
            <a:off x="6136545" y="811817"/>
            <a:ext cx="731501" cy="513399"/>
          </a:xfrm>
          <a:prstGeom prst="rect">
            <a:avLst/>
          </a:prstGeom>
        </p:spPr>
      </p:pic>
      <p:pic>
        <p:nvPicPr>
          <p:cNvPr id="35" name="Picture 2" descr="A picture containing grass, sheep, outdoor, field&#10;&#10;Description automatically generated">
            <a:extLst>
              <a:ext uri="{FF2B5EF4-FFF2-40B4-BE49-F238E27FC236}">
                <a16:creationId xmlns:a16="http://schemas.microsoft.com/office/drawing/2014/main" id="{00D1C3F2-7CA9-4321-B4FC-8EBAAC2D07EE}"/>
              </a:ext>
            </a:extLst>
          </p:cNvPr>
          <p:cNvPicPr>
            <a:picLocks noChangeAspect="1"/>
          </p:cNvPicPr>
          <p:nvPr/>
        </p:nvPicPr>
        <p:blipFill rotWithShape="1">
          <a:blip r:embed="rId3"/>
          <a:srcRect l="20865" t="29167" r="18575" b="12153"/>
          <a:stretch/>
        </p:blipFill>
        <p:spPr>
          <a:xfrm>
            <a:off x="6192471" y="1559835"/>
            <a:ext cx="731501" cy="513399"/>
          </a:xfrm>
          <a:prstGeom prst="rect">
            <a:avLst/>
          </a:prstGeom>
        </p:spPr>
      </p:pic>
      <p:pic>
        <p:nvPicPr>
          <p:cNvPr id="36" name="Picture 2" descr="A picture containing grass, sheep, outdoor, field&#10;&#10;Description automatically generated">
            <a:extLst>
              <a:ext uri="{FF2B5EF4-FFF2-40B4-BE49-F238E27FC236}">
                <a16:creationId xmlns:a16="http://schemas.microsoft.com/office/drawing/2014/main" id="{615522F8-B2F1-42F4-974E-B340DBBF2AFE}"/>
              </a:ext>
            </a:extLst>
          </p:cNvPr>
          <p:cNvPicPr>
            <a:picLocks noChangeAspect="1"/>
          </p:cNvPicPr>
          <p:nvPr/>
        </p:nvPicPr>
        <p:blipFill rotWithShape="1">
          <a:blip r:embed="rId3"/>
          <a:srcRect l="20865" t="29167" r="18575" b="12153"/>
          <a:stretch/>
        </p:blipFill>
        <p:spPr>
          <a:xfrm>
            <a:off x="10219186" y="5782294"/>
            <a:ext cx="731501" cy="513399"/>
          </a:xfrm>
          <a:prstGeom prst="rect">
            <a:avLst/>
          </a:prstGeom>
        </p:spPr>
      </p:pic>
      <p:pic>
        <p:nvPicPr>
          <p:cNvPr id="37" name="Picture 2" descr="A picture containing grass, sheep, outdoor, field&#10;&#10;Description automatically generated">
            <a:extLst>
              <a:ext uri="{FF2B5EF4-FFF2-40B4-BE49-F238E27FC236}">
                <a16:creationId xmlns:a16="http://schemas.microsoft.com/office/drawing/2014/main" id="{4D17A792-EB7B-4E67-98EF-5CD6DE8C3FAC}"/>
              </a:ext>
            </a:extLst>
          </p:cNvPr>
          <p:cNvPicPr>
            <a:picLocks noChangeAspect="1"/>
          </p:cNvPicPr>
          <p:nvPr/>
        </p:nvPicPr>
        <p:blipFill rotWithShape="1">
          <a:blip r:embed="rId3"/>
          <a:srcRect l="20865" t="29167" r="18575" b="12153"/>
          <a:stretch/>
        </p:blipFill>
        <p:spPr>
          <a:xfrm>
            <a:off x="7422857" y="1413028"/>
            <a:ext cx="731501" cy="513399"/>
          </a:xfrm>
          <a:prstGeom prst="rect">
            <a:avLst/>
          </a:prstGeom>
        </p:spPr>
      </p:pic>
      <p:pic>
        <p:nvPicPr>
          <p:cNvPr id="38" name="Picture 2" descr="A picture containing grass, sheep, outdoor, field&#10;&#10;Description automatically generated">
            <a:extLst>
              <a:ext uri="{FF2B5EF4-FFF2-40B4-BE49-F238E27FC236}">
                <a16:creationId xmlns:a16="http://schemas.microsoft.com/office/drawing/2014/main" id="{34B98A6A-3FE0-4FB5-8D1B-27D05991B69F}"/>
              </a:ext>
            </a:extLst>
          </p:cNvPr>
          <p:cNvPicPr>
            <a:picLocks noChangeAspect="1"/>
          </p:cNvPicPr>
          <p:nvPr/>
        </p:nvPicPr>
        <p:blipFill rotWithShape="1">
          <a:blip r:embed="rId3"/>
          <a:srcRect l="20865" t="29167" r="18575" b="12153"/>
          <a:stretch/>
        </p:blipFill>
        <p:spPr>
          <a:xfrm>
            <a:off x="6555995" y="2237946"/>
            <a:ext cx="731501" cy="513399"/>
          </a:xfrm>
          <a:prstGeom prst="rect">
            <a:avLst/>
          </a:prstGeom>
        </p:spPr>
      </p:pic>
      <p:pic>
        <p:nvPicPr>
          <p:cNvPr id="39" name="Picture 2" descr="A picture containing grass, sheep, outdoor, field&#10;&#10;Description automatically generated">
            <a:extLst>
              <a:ext uri="{FF2B5EF4-FFF2-40B4-BE49-F238E27FC236}">
                <a16:creationId xmlns:a16="http://schemas.microsoft.com/office/drawing/2014/main" id="{162AB1F8-7EC3-4FF7-9DBD-FCBA951EC050}"/>
              </a:ext>
            </a:extLst>
          </p:cNvPr>
          <p:cNvPicPr>
            <a:picLocks noChangeAspect="1"/>
          </p:cNvPicPr>
          <p:nvPr/>
        </p:nvPicPr>
        <p:blipFill rotWithShape="1">
          <a:blip r:embed="rId3"/>
          <a:srcRect l="20865" t="29167" r="18575" b="12153"/>
          <a:stretch/>
        </p:blipFill>
        <p:spPr>
          <a:xfrm>
            <a:off x="6863590" y="3363468"/>
            <a:ext cx="731501" cy="513399"/>
          </a:xfrm>
          <a:prstGeom prst="rect">
            <a:avLst/>
          </a:prstGeom>
        </p:spPr>
      </p:pic>
      <p:pic>
        <p:nvPicPr>
          <p:cNvPr id="40" name="Picture 2" descr="A picture containing grass, sheep, outdoor, field&#10;&#10;Description automatically generated">
            <a:extLst>
              <a:ext uri="{FF2B5EF4-FFF2-40B4-BE49-F238E27FC236}">
                <a16:creationId xmlns:a16="http://schemas.microsoft.com/office/drawing/2014/main" id="{11BDEA18-C16A-4803-B36A-CB5D0C2ADE8E}"/>
              </a:ext>
            </a:extLst>
          </p:cNvPr>
          <p:cNvPicPr>
            <a:picLocks noChangeAspect="1"/>
          </p:cNvPicPr>
          <p:nvPr/>
        </p:nvPicPr>
        <p:blipFill rotWithShape="1">
          <a:blip r:embed="rId3"/>
          <a:srcRect l="20865" t="29167" r="18575" b="12153"/>
          <a:stretch/>
        </p:blipFill>
        <p:spPr>
          <a:xfrm>
            <a:off x="7366930" y="2657395"/>
            <a:ext cx="731501" cy="513399"/>
          </a:xfrm>
          <a:prstGeom prst="rect">
            <a:avLst/>
          </a:prstGeom>
        </p:spPr>
      </p:pic>
      <p:pic>
        <p:nvPicPr>
          <p:cNvPr id="41" name="Picture 2" descr="A picture containing grass, sheep, outdoor, field&#10;&#10;Description automatically generated">
            <a:extLst>
              <a:ext uri="{FF2B5EF4-FFF2-40B4-BE49-F238E27FC236}">
                <a16:creationId xmlns:a16="http://schemas.microsoft.com/office/drawing/2014/main" id="{850FCF8E-677B-4E50-8BDF-019917B6137E}"/>
              </a:ext>
            </a:extLst>
          </p:cNvPr>
          <p:cNvPicPr>
            <a:picLocks noChangeAspect="1"/>
          </p:cNvPicPr>
          <p:nvPr/>
        </p:nvPicPr>
        <p:blipFill rotWithShape="1">
          <a:blip r:embed="rId3"/>
          <a:srcRect l="20865" t="29167" r="18575" b="12153"/>
          <a:stretch/>
        </p:blipFill>
        <p:spPr>
          <a:xfrm>
            <a:off x="8233792" y="1154367"/>
            <a:ext cx="731501" cy="513399"/>
          </a:xfrm>
          <a:prstGeom prst="rect">
            <a:avLst/>
          </a:prstGeom>
        </p:spPr>
      </p:pic>
      <p:pic>
        <p:nvPicPr>
          <p:cNvPr id="42" name="Picture 2" descr="A picture containing grass, sheep, outdoor, field&#10;&#10;Description automatically generated">
            <a:extLst>
              <a:ext uri="{FF2B5EF4-FFF2-40B4-BE49-F238E27FC236}">
                <a16:creationId xmlns:a16="http://schemas.microsoft.com/office/drawing/2014/main" id="{B4AE2A72-109A-45B7-A358-F8F9637153F6}"/>
              </a:ext>
            </a:extLst>
          </p:cNvPr>
          <p:cNvPicPr>
            <a:picLocks noChangeAspect="1"/>
          </p:cNvPicPr>
          <p:nvPr/>
        </p:nvPicPr>
        <p:blipFill rotWithShape="1">
          <a:blip r:embed="rId3"/>
          <a:srcRect l="20865" t="29167" r="18575" b="12153"/>
          <a:stretch/>
        </p:blipFill>
        <p:spPr>
          <a:xfrm>
            <a:off x="7730453" y="553157"/>
            <a:ext cx="731501" cy="513399"/>
          </a:xfrm>
          <a:prstGeom prst="rect">
            <a:avLst/>
          </a:prstGeom>
        </p:spPr>
      </p:pic>
      <p:pic>
        <p:nvPicPr>
          <p:cNvPr id="43" name="Picture 2" descr="A picture containing grass, sheep, outdoor, field&#10;&#10;Description automatically generated">
            <a:extLst>
              <a:ext uri="{FF2B5EF4-FFF2-40B4-BE49-F238E27FC236}">
                <a16:creationId xmlns:a16="http://schemas.microsoft.com/office/drawing/2014/main" id="{6D029AF0-19C3-405C-82DC-C69EFC03CEF0}"/>
              </a:ext>
            </a:extLst>
          </p:cNvPr>
          <p:cNvPicPr>
            <a:picLocks noChangeAspect="1"/>
          </p:cNvPicPr>
          <p:nvPr/>
        </p:nvPicPr>
        <p:blipFill rotWithShape="1">
          <a:blip r:embed="rId3"/>
          <a:srcRect l="20865" t="29167" r="18575" b="12153"/>
          <a:stretch/>
        </p:blipFill>
        <p:spPr>
          <a:xfrm>
            <a:off x="7786380" y="3482312"/>
            <a:ext cx="731501" cy="513399"/>
          </a:xfrm>
          <a:prstGeom prst="rect">
            <a:avLst/>
          </a:prstGeom>
        </p:spPr>
      </p:pic>
      <p:pic>
        <p:nvPicPr>
          <p:cNvPr id="44" name="Picture 2" descr="A picture containing grass, sheep, outdoor, field&#10;&#10;Description automatically generated">
            <a:extLst>
              <a:ext uri="{FF2B5EF4-FFF2-40B4-BE49-F238E27FC236}">
                <a16:creationId xmlns:a16="http://schemas.microsoft.com/office/drawing/2014/main" id="{32CFE809-9018-4D12-963B-D644CC286B07}"/>
              </a:ext>
            </a:extLst>
          </p:cNvPr>
          <p:cNvPicPr>
            <a:picLocks noChangeAspect="1"/>
          </p:cNvPicPr>
          <p:nvPr/>
        </p:nvPicPr>
        <p:blipFill rotWithShape="1">
          <a:blip r:embed="rId3"/>
          <a:srcRect l="20865" t="29167" r="18575" b="12153"/>
          <a:stretch/>
        </p:blipFill>
        <p:spPr>
          <a:xfrm>
            <a:off x="6919517" y="755890"/>
            <a:ext cx="731501" cy="513399"/>
          </a:xfrm>
          <a:prstGeom prst="rect">
            <a:avLst/>
          </a:prstGeom>
        </p:spPr>
      </p:pic>
      <p:pic>
        <p:nvPicPr>
          <p:cNvPr id="45" name="Picture 2" descr="A picture containing grass, sheep, outdoor, field&#10;&#10;Description automatically generated">
            <a:extLst>
              <a:ext uri="{FF2B5EF4-FFF2-40B4-BE49-F238E27FC236}">
                <a16:creationId xmlns:a16="http://schemas.microsoft.com/office/drawing/2014/main" id="{F623332C-DC97-430A-8F5E-7CBEF85ADE10}"/>
              </a:ext>
            </a:extLst>
          </p:cNvPr>
          <p:cNvPicPr>
            <a:picLocks noChangeAspect="1"/>
          </p:cNvPicPr>
          <p:nvPr/>
        </p:nvPicPr>
        <p:blipFill rotWithShape="1">
          <a:blip r:embed="rId3"/>
          <a:srcRect l="20865" t="29167" r="18575" b="12153"/>
          <a:stretch/>
        </p:blipFill>
        <p:spPr>
          <a:xfrm>
            <a:off x="11002159" y="2356789"/>
            <a:ext cx="731501" cy="513399"/>
          </a:xfrm>
          <a:prstGeom prst="rect">
            <a:avLst/>
          </a:prstGeom>
        </p:spPr>
      </p:pic>
      <p:pic>
        <p:nvPicPr>
          <p:cNvPr id="46" name="Picture 2" descr="A picture containing grass, sheep, outdoor, field&#10;&#10;Description automatically generated">
            <a:extLst>
              <a:ext uri="{FF2B5EF4-FFF2-40B4-BE49-F238E27FC236}">
                <a16:creationId xmlns:a16="http://schemas.microsoft.com/office/drawing/2014/main" id="{93A9A5EA-A665-4388-9EAE-96AB494DD349}"/>
              </a:ext>
            </a:extLst>
          </p:cNvPr>
          <p:cNvPicPr>
            <a:picLocks noChangeAspect="1"/>
          </p:cNvPicPr>
          <p:nvPr/>
        </p:nvPicPr>
        <p:blipFill rotWithShape="1">
          <a:blip r:embed="rId3"/>
          <a:srcRect l="20865" t="29167" r="18575" b="12153"/>
          <a:stretch/>
        </p:blipFill>
        <p:spPr>
          <a:xfrm>
            <a:off x="8010086" y="1930349"/>
            <a:ext cx="731501" cy="513399"/>
          </a:xfrm>
          <a:prstGeom prst="rect">
            <a:avLst/>
          </a:prstGeom>
        </p:spPr>
      </p:pic>
      <p:pic>
        <p:nvPicPr>
          <p:cNvPr id="47" name="Picture 2" descr="A picture containing grass, sheep, outdoor, field&#10;&#10;Description automatically generated">
            <a:extLst>
              <a:ext uri="{FF2B5EF4-FFF2-40B4-BE49-F238E27FC236}">
                <a16:creationId xmlns:a16="http://schemas.microsoft.com/office/drawing/2014/main" id="{66F45DB4-D388-4B60-A06C-281F50511511}"/>
              </a:ext>
            </a:extLst>
          </p:cNvPr>
          <p:cNvPicPr>
            <a:picLocks noChangeAspect="1"/>
          </p:cNvPicPr>
          <p:nvPr/>
        </p:nvPicPr>
        <p:blipFill rotWithShape="1">
          <a:blip r:embed="rId3"/>
          <a:srcRect l="20865" t="29167" r="18575" b="12153"/>
          <a:stretch/>
        </p:blipFill>
        <p:spPr>
          <a:xfrm>
            <a:off x="10638636" y="4076532"/>
            <a:ext cx="731501" cy="513399"/>
          </a:xfrm>
          <a:prstGeom prst="rect">
            <a:avLst/>
          </a:prstGeom>
        </p:spPr>
      </p:pic>
      <p:pic>
        <p:nvPicPr>
          <p:cNvPr id="48" name="Picture 2" descr="A picture containing grass, sheep, outdoor, field&#10;&#10;Description automatically generated">
            <a:extLst>
              <a:ext uri="{FF2B5EF4-FFF2-40B4-BE49-F238E27FC236}">
                <a16:creationId xmlns:a16="http://schemas.microsoft.com/office/drawing/2014/main" id="{EA1A7FD4-4C25-4322-B5ED-BE62C1AAF42B}"/>
              </a:ext>
            </a:extLst>
          </p:cNvPr>
          <p:cNvPicPr>
            <a:picLocks noChangeAspect="1"/>
          </p:cNvPicPr>
          <p:nvPr/>
        </p:nvPicPr>
        <p:blipFill rotWithShape="1">
          <a:blip r:embed="rId3"/>
          <a:srcRect l="20865" t="29167" r="18575" b="12153"/>
          <a:stretch/>
        </p:blipFill>
        <p:spPr>
          <a:xfrm>
            <a:off x="11086049" y="1000569"/>
            <a:ext cx="731501" cy="513399"/>
          </a:xfrm>
          <a:prstGeom prst="rect">
            <a:avLst/>
          </a:prstGeom>
        </p:spPr>
      </p:pic>
      <p:pic>
        <p:nvPicPr>
          <p:cNvPr id="49" name="Picture 2" descr="A picture containing grass, sheep, outdoor, field&#10;&#10;Description automatically generated">
            <a:extLst>
              <a:ext uri="{FF2B5EF4-FFF2-40B4-BE49-F238E27FC236}">
                <a16:creationId xmlns:a16="http://schemas.microsoft.com/office/drawing/2014/main" id="{6AB54ED0-3F46-4427-937A-BF7E3764840F}"/>
              </a:ext>
            </a:extLst>
          </p:cNvPr>
          <p:cNvPicPr>
            <a:picLocks noChangeAspect="1"/>
          </p:cNvPicPr>
          <p:nvPr/>
        </p:nvPicPr>
        <p:blipFill rotWithShape="1">
          <a:blip r:embed="rId3"/>
          <a:srcRect l="20865" t="29167" r="18575" b="12153"/>
          <a:stretch/>
        </p:blipFill>
        <p:spPr>
          <a:xfrm>
            <a:off x="8429535" y="2538550"/>
            <a:ext cx="731501" cy="513399"/>
          </a:xfrm>
          <a:prstGeom prst="rect">
            <a:avLst/>
          </a:prstGeom>
        </p:spPr>
      </p:pic>
      <p:pic>
        <p:nvPicPr>
          <p:cNvPr id="50" name="Picture 2" descr="A picture containing grass, sheep, outdoor, field&#10;&#10;Description automatically generated">
            <a:extLst>
              <a:ext uri="{FF2B5EF4-FFF2-40B4-BE49-F238E27FC236}">
                <a16:creationId xmlns:a16="http://schemas.microsoft.com/office/drawing/2014/main" id="{68B75CBE-009C-4EF3-A5CB-79ADB5F984D7}"/>
              </a:ext>
            </a:extLst>
          </p:cNvPr>
          <p:cNvPicPr>
            <a:picLocks noChangeAspect="1"/>
          </p:cNvPicPr>
          <p:nvPr/>
        </p:nvPicPr>
        <p:blipFill rotWithShape="1">
          <a:blip r:embed="rId3"/>
          <a:srcRect l="20865" t="29167" r="18575" b="12153"/>
          <a:stretch/>
        </p:blipFill>
        <p:spPr>
          <a:xfrm>
            <a:off x="9044728" y="441303"/>
            <a:ext cx="731501" cy="513399"/>
          </a:xfrm>
          <a:prstGeom prst="rect">
            <a:avLst/>
          </a:prstGeom>
        </p:spPr>
      </p:pic>
      <p:pic>
        <p:nvPicPr>
          <p:cNvPr id="51" name="Picture 2" descr="A picture containing grass, sheep, outdoor, field&#10;&#10;Description automatically generated">
            <a:extLst>
              <a:ext uri="{FF2B5EF4-FFF2-40B4-BE49-F238E27FC236}">
                <a16:creationId xmlns:a16="http://schemas.microsoft.com/office/drawing/2014/main" id="{59FECFA7-683C-4C58-A052-D5769797C2F3}"/>
              </a:ext>
            </a:extLst>
          </p:cNvPr>
          <p:cNvPicPr>
            <a:picLocks noChangeAspect="1"/>
          </p:cNvPicPr>
          <p:nvPr/>
        </p:nvPicPr>
        <p:blipFill rotWithShape="1">
          <a:blip r:embed="rId3"/>
          <a:srcRect l="20865" t="29167" r="18575" b="12153"/>
          <a:stretch/>
        </p:blipFill>
        <p:spPr>
          <a:xfrm>
            <a:off x="9310379" y="2363780"/>
            <a:ext cx="731501" cy="513399"/>
          </a:xfrm>
          <a:prstGeom prst="rect">
            <a:avLst/>
          </a:prstGeom>
        </p:spPr>
      </p:pic>
      <p:pic>
        <p:nvPicPr>
          <p:cNvPr id="52" name="Picture 2" descr="A picture containing grass, sheep, outdoor, field&#10;&#10;Description automatically generated">
            <a:extLst>
              <a:ext uri="{FF2B5EF4-FFF2-40B4-BE49-F238E27FC236}">
                <a16:creationId xmlns:a16="http://schemas.microsoft.com/office/drawing/2014/main" id="{99F1FA2D-632C-48C0-93A7-BE3FEFA1484C}"/>
              </a:ext>
            </a:extLst>
          </p:cNvPr>
          <p:cNvPicPr>
            <a:picLocks noChangeAspect="1"/>
          </p:cNvPicPr>
          <p:nvPr/>
        </p:nvPicPr>
        <p:blipFill rotWithShape="1">
          <a:blip r:embed="rId3"/>
          <a:srcRect l="20865" t="29167" r="18575" b="12153"/>
          <a:stretch/>
        </p:blipFill>
        <p:spPr>
          <a:xfrm>
            <a:off x="10037425" y="616074"/>
            <a:ext cx="731501" cy="513399"/>
          </a:xfrm>
          <a:prstGeom prst="rect">
            <a:avLst/>
          </a:prstGeom>
        </p:spPr>
      </p:pic>
      <p:pic>
        <p:nvPicPr>
          <p:cNvPr id="53" name="Picture 2" descr="A picture containing grass, sheep, outdoor, field&#10;&#10;Description automatically generated">
            <a:extLst>
              <a:ext uri="{FF2B5EF4-FFF2-40B4-BE49-F238E27FC236}">
                <a16:creationId xmlns:a16="http://schemas.microsoft.com/office/drawing/2014/main" id="{2CAF368F-4CD2-4504-81E7-AFE8A74406D1}"/>
              </a:ext>
            </a:extLst>
          </p:cNvPr>
          <p:cNvPicPr>
            <a:picLocks noChangeAspect="1"/>
          </p:cNvPicPr>
          <p:nvPr/>
        </p:nvPicPr>
        <p:blipFill rotWithShape="1">
          <a:blip r:embed="rId3"/>
          <a:srcRect l="20865" t="29167" r="18575" b="12153"/>
          <a:stretch/>
        </p:blipFill>
        <p:spPr>
          <a:xfrm>
            <a:off x="10219186" y="3055871"/>
            <a:ext cx="731501" cy="513399"/>
          </a:xfrm>
          <a:prstGeom prst="rect">
            <a:avLst/>
          </a:prstGeom>
        </p:spPr>
      </p:pic>
      <p:pic>
        <p:nvPicPr>
          <p:cNvPr id="54" name="Picture 2" descr="A picture containing grass, sheep, outdoor, field&#10;&#10;Description automatically generated">
            <a:extLst>
              <a:ext uri="{FF2B5EF4-FFF2-40B4-BE49-F238E27FC236}">
                <a16:creationId xmlns:a16="http://schemas.microsoft.com/office/drawing/2014/main" id="{D37DF19B-4EDF-425A-AADA-4F0203827A47}"/>
              </a:ext>
            </a:extLst>
          </p:cNvPr>
          <p:cNvPicPr>
            <a:picLocks noChangeAspect="1"/>
          </p:cNvPicPr>
          <p:nvPr/>
        </p:nvPicPr>
        <p:blipFill rotWithShape="1">
          <a:blip r:embed="rId3"/>
          <a:srcRect l="20865" t="29167" r="18575" b="12153"/>
          <a:stretch/>
        </p:blipFill>
        <p:spPr>
          <a:xfrm>
            <a:off x="963334" y="3503285"/>
            <a:ext cx="731501" cy="513399"/>
          </a:xfrm>
          <a:prstGeom prst="rect">
            <a:avLst/>
          </a:prstGeom>
        </p:spPr>
      </p:pic>
      <p:pic>
        <p:nvPicPr>
          <p:cNvPr id="55" name="Picture 2" descr="A picture containing grass, sheep, outdoor, field&#10;&#10;Description automatically generated">
            <a:extLst>
              <a:ext uri="{FF2B5EF4-FFF2-40B4-BE49-F238E27FC236}">
                <a16:creationId xmlns:a16="http://schemas.microsoft.com/office/drawing/2014/main" id="{FB6B9774-EE3B-498B-873B-8047A409CFF6}"/>
              </a:ext>
            </a:extLst>
          </p:cNvPr>
          <p:cNvPicPr>
            <a:picLocks noChangeAspect="1"/>
          </p:cNvPicPr>
          <p:nvPr/>
        </p:nvPicPr>
        <p:blipFill rotWithShape="1">
          <a:blip r:embed="rId3"/>
          <a:srcRect l="20865" t="29167" r="18575" b="12153"/>
          <a:stretch/>
        </p:blipFill>
        <p:spPr>
          <a:xfrm>
            <a:off x="4934122" y="6040954"/>
            <a:ext cx="731501" cy="513399"/>
          </a:xfrm>
          <a:prstGeom prst="rect">
            <a:avLst/>
          </a:prstGeom>
        </p:spPr>
      </p:pic>
      <p:pic>
        <p:nvPicPr>
          <p:cNvPr id="56" name="Picture 2" descr="A picture containing grass, sheep, outdoor, field&#10;&#10;Description automatically generated">
            <a:extLst>
              <a:ext uri="{FF2B5EF4-FFF2-40B4-BE49-F238E27FC236}">
                <a16:creationId xmlns:a16="http://schemas.microsoft.com/office/drawing/2014/main" id="{391509F1-5304-4048-B001-DD1E3DD07C36}"/>
              </a:ext>
            </a:extLst>
          </p:cNvPr>
          <p:cNvPicPr>
            <a:picLocks noChangeAspect="1"/>
          </p:cNvPicPr>
          <p:nvPr/>
        </p:nvPicPr>
        <p:blipFill rotWithShape="1">
          <a:blip r:embed="rId3"/>
          <a:srcRect l="20865" t="29167" r="18575" b="12153"/>
          <a:stretch/>
        </p:blipFill>
        <p:spPr>
          <a:xfrm>
            <a:off x="96471" y="3279578"/>
            <a:ext cx="731501" cy="513399"/>
          </a:xfrm>
          <a:prstGeom prst="rect">
            <a:avLst/>
          </a:prstGeom>
        </p:spPr>
      </p:pic>
      <p:pic>
        <p:nvPicPr>
          <p:cNvPr id="57" name="Picture 2" descr="A picture containing grass, sheep, outdoor, field&#10;&#10;Description automatically generated">
            <a:extLst>
              <a:ext uri="{FF2B5EF4-FFF2-40B4-BE49-F238E27FC236}">
                <a16:creationId xmlns:a16="http://schemas.microsoft.com/office/drawing/2014/main" id="{1D396F91-F888-445B-8D49-B7BBB215FF12}"/>
              </a:ext>
            </a:extLst>
          </p:cNvPr>
          <p:cNvPicPr>
            <a:picLocks noChangeAspect="1"/>
          </p:cNvPicPr>
          <p:nvPr/>
        </p:nvPicPr>
        <p:blipFill rotWithShape="1">
          <a:blip r:embed="rId3"/>
          <a:srcRect l="20865" t="29167" r="18575" b="12153"/>
          <a:stretch/>
        </p:blipFill>
        <p:spPr>
          <a:xfrm>
            <a:off x="1466673" y="4237321"/>
            <a:ext cx="731501" cy="513399"/>
          </a:xfrm>
          <a:prstGeom prst="rect">
            <a:avLst/>
          </a:prstGeom>
        </p:spPr>
      </p:pic>
      <p:pic>
        <p:nvPicPr>
          <p:cNvPr id="58" name="Picture 2" descr="A picture containing grass, sheep, outdoor, field&#10;&#10;Description automatically generated">
            <a:extLst>
              <a:ext uri="{FF2B5EF4-FFF2-40B4-BE49-F238E27FC236}">
                <a16:creationId xmlns:a16="http://schemas.microsoft.com/office/drawing/2014/main" id="{5CD55044-EF5E-4445-9A28-1CE949604E44}"/>
              </a:ext>
            </a:extLst>
          </p:cNvPr>
          <p:cNvPicPr>
            <a:picLocks noChangeAspect="1"/>
          </p:cNvPicPr>
          <p:nvPr/>
        </p:nvPicPr>
        <p:blipFill rotWithShape="1">
          <a:blip r:embed="rId3"/>
          <a:srcRect l="20865" t="29167" r="18575" b="12153"/>
          <a:stretch/>
        </p:blipFill>
        <p:spPr>
          <a:xfrm>
            <a:off x="1215003" y="2678367"/>
            <a:ext cx="731501" cy="513399"/>
          </a:xfrm>
          <a:prstGeom prst="rect">
            <a:avLst/>
          </a:prstGeom>
        </p:spPr>
      </p:pic>
      <p:pic>
        <p:nvPicPr>
          <p:cNvPr id="60" name="Picture 2" descr="A picture containing grass, sheep, outdoor, field&#10;&#10;Description automatically generated">
            <a:extLst>
              <a:ext uri="{FF2B5EF4-FFF2-40B4-BE49-F238E27FC236}">
                <a16:creationId xmlns:a16="http://schemas.microsoft.com/office/drawing/2014/main" id="{B4CC6336-9404-48B0-999F-E3583AF3E828}"/>
              </a:ext>
            </a:extLst>
          </p:cNvPr>
          <p:cNvPicPr>
            <a:picLocks noChangeAspect="1"/>
          </p:cNvPicPr>
          <p:nvPr/>
        </p:nvPicPr>
        <p:blipFill rotWithShape="1">
          <a:blip r:embed="rId3"/>
          <a:srcRect l="20865" t="29167" r="18575" b="12153"/>
          <a:stretch/>
        </p:blipFill>
        <p:spPr>
          <a:xfrm>
            <a:off x="54526" y="4593854"/>
            <a:ext cx="731501" cy="513399"/>
          </a:xfrm>
          <a:prstGeom prst="rect">
            <a:avLst/>
          </a:prstGeom>
        </p:spPr>
      </p:pic>
      <p:pic>
        <p:nvPicPr>
          <p:cNvPr id="61" name="Picture 2" descr="A picture containing grass, sheep, outdoor, field&#10;&#10;Description automatically generated">
            <a:extLst>
              <a:ext uri="{FF2B5EF4-FFF2-40B4-BE49-F238E27FC236}">
                <a16:creationId xmlns:a16="http://schemas.microsoft.com/office/drawing/2014/main" id="{5FF7AFBE-6AEC-4E98-AA62-95C9036FCAC6}"/>
              </a:ext>
            </a:extLst>
          </p:cNvPr>
          <p:cNvPicPr>
            <a:picLocks noChangeAspect="1"/>
          </p:cNvPicPr>
          <p:nvPr/>
        </p:nvPicPr>
        <p:blipFill rotWithShape="1">
          <a:blip r:embed="rId3"/>
          <a:srcRect l="20865" t="29167" r="18575" b="12153"/>
          <a:stretch/>
        </p:blipFill>
        <p:spPr>
          <a:xfrm>
            <a:off x="2221682" y="5572569"/>
            <a:ext cx="731501" cy="513399"/>
          </a:xfrm>
          <a:prstGeom prst="rect">
            <a:avLst/>
          </a:prstGeom>
        </p:spPr>
      </p:pic>
      <p:pic>
        <p:nvPicPr>
          <p:cNvPr id="62" name="Picture 2" descr="A picture containing grass, sheep, outdoor, field&#10;&#10;Description automatically generated">
            <a:extLst>
              <a:ext uri="{FF2B5EF4-FFF2-40B4-BE49-F238E27FC236}">
                <a16:creationId xmlns:a16="http://schemas.microsoft.com/office/drawing/2014/main" id="{213686B0-E14B-420F-A8A8-D973D0D4D2FE}"/>
              </a:ext>
            </a:extLst>
          </p:cNvPr>
          <p:cNvPicPr>
            <a:picLocks noChangeAspect="1"/>
          </p:cNvPicPr>
          <p:nvPr/>
        </p:nvPicPr>
        <p:blipFill rotWithShape="1">
          <a:blip r:embed="rId3"/>
          <a:srcRect l="20865" t="29167" r="18575" b="12153"/>
          <a:stretch/>
        </p:blipFill>
        <p:spPr>
          <a:xfrm>
            <a:off x="1047224" y="6040955"/>
            <a:ext cx="731501" cy="513399"/>
          </a:xfrm>
          <a:prstGeom prst="rect">
            <a:avLst/>
          </a:prstGeom>
        </p:spPr>
      </p:pic>
      <p:pic>
        <p:nvPicPr>
          <p:cNvPr id="63" name="Picture 2" descr="A picture containing grass, sheep, outdoor, field&#10;&#10;Description automatically generated">
            <a:extLst>
              <a:ext uri="{FF2B5EF4-FFF2-40B4-BE49-F238E27FC236}">
                <a16:creationId xmlns:a16="http://schemas.microsoft.com/office/drawing/2014/main" id="{2799FE73-60B1-4D3C-996B-182595BB434E}"/>
              </a:ext>
            </a:extLst>
          </p:cNvPr>
          <p:cNvPicPr>
            <a:picLocks noChangeAspect="1"/>
          </p:cNvPicPr>
          <p:nvPr/>
        </p:nvPicPr>
        <p:blipFill rotWithShape="1">
          <a:blip r:embed="rId3"/>
          <a:srcRect l="20865" t="29167" r="18575" b="12153"/>
          <a:stretch/>
        </p:blipFill>
        <p:spPr>
          <a:xfrm>
            <a:off x="3647810" y="5216036"/>
            <a:ext cx="731501" cy="513399"/>
          </a:xfrm>
          <a:prstGeom prst="rect">
            <a:avLst/>
          </a:prstGeom>
        </p:spPr>
      </p:pic>
      <p:pic>
        <p:nvPicPr>
          <p:cNvPr id="64" name="Picture 2" descr="A picture containing grass, sheep, outdoor, field&#10;&#10;Description automatically generated">
            <a:extLst>
              <a:ext uri="{FF2B5EF4-FFF2-40B4-BE49-F238E27FC236}">
                <a16:creationId xmlns:a16="http://schemas.microsoft.com/office/drawing/2014/main" id="{B36C51B4-22B3-4621-A2CD-A698FB3D6DC8}"/>
              </a:ext>
            </a:extLst>
          </p:cNvPr>
          <p:cNvPicPr>
            <a:picLocks noChangeAspect="1"/>
          </p:cNvPicPr>
          <p:nvPr/>
        </p:nvPicPr>
        <p:blipFill rotWithShape="1">
          <a:blip r:embed="rId3"/>
          <a:srcRect l="20865" t="29167" r="18575" b="12153"/>
          <a:stretch/>
        </p:blipFill>
        <p:spPr>
          <a:xfrm>
            <a:off x="3228361" y="3482312"/>
            <a:ext cx="731501" cy="513399"/>
          </a:xfrm>
          <a:prstGeom prst="rect">
            <a:avLst/>
          </a:prstGeom>
        </p:spPr>
      </p:pic>
      <p:pic>
        <p:nvPicPr>
          <p:cNvPr id="65" name="Picture 2" descr="A picture containing grass, sheep, outdoor, field&#10;&#10;Description automatically generated">
            <a:extLst>
              <a:ext uri="{FF2B5EF4-FFF2-40B4-BE49-F238E27FC236}">
                <a16:creationId xmlns:a16="http://schemas.microsoft.com/office/drawing/2014/main" id="{31CBFB86-B0AB-4CCD-801F-A7462E11251E}"/>
              </a:ext>
            </a:extLst>
          </p:cNvPr>
          <p:cNvPicPr>
            <a:picLocks noChangeAspect="1"/>
          </p:cNvPicPr>
          <p:nvPr/>
        </p:nvPicPr>
        <p:blipFill rotWithShape="1">
          <a:blip r:embed="rId3"/>
          <a:srcRect l="20865" t="29167" r="18575" b="12153"/>
          <a:stretch/>
        </p:blipFill>
        <p:spPr>
          <a:xfrm>
            <a:off x="2864838" y="4139449"/>
            <a:ext cx="731501" cy="513399"/>
          </a:xfrm>
          <a:prstGeom prst="rect">
            <a:avLst/>
          </a:prstGeom>
        </p:spPr>
      </p:pic>
      <p:pic>
        <p:nvPicPr>
          <p:cNvPr id="66" name="Picture 2" descr="A picture containing grass, sheep, outdoor, field&#10;&#10;Description automatically generated">
            <a:extLst>
              <a:ext uri="{FF2B5EF4-FFF2-40B4-BE49-F238E27FC236}">
                <a16:creationId xmlns:a16="http://schemas.microsoft.com/office/drawing/2014/main" id="{FA03B9A8-F935-4430-8217-862C0FD2F127}"/>
              </a:ext>
            </a:extLst>
          </p:cNvPr>
          <p:cNvPicPr>
            <a:picLocks noChangeAspect="1"/>
          </p:cNvPicPr>
          <p:nvPr/>
        </p:nvPicPr>
        <p:blipFill rotWithShape="1">
          <a:blip r:embed="rId3"/>
          <a:srcRect l="20865" t="29167" r="18575" b="12153"/>
          <a:stretch/>
        </p:blipFill>
        <p:spPr>
          <a:xfrm>
            <a:off x="3871517" y="4419082"/>
            <a:ext cx="731501" cy="513399"/>
          </a:xfrm>
          <a:prstGeom prst="rect">
            <a:avLst/>
          </a:prstGeom>
        </p:spPr>
      </p:pic>
      <p:pic>
        <p:nvPicPr>
          <p:cNvPr id="67" name="Picture 2" descr="A picture containing grass, sheep, outdoor, field&#10;&#10;Description automatically generated">
            <a:extLst>
              <a:ext uri="{FF2B5EF4-FFF2-40B4-BE49-F238E27FC236}">
                <a16:creationId xmlns:a16="http://schemas.microsoft.com/office/drawing/2014/main" id="{5D649B3B-D668-420B-A187-550F19D0D73B}"/>
              </a:ext>
            </a:extLst>
          </p:cNvPr>
          <p:cNvPicPr>
            <a:picLocks noChangeAspect="1"/>
          </p:cNvPicPr>
          <p:nvPr/>
        </p:nvPicPr>
        <p:blipFill rotWithShape="1">
          <a:blip r:embed="rId3"/>
          <a:srcRect l="20865" t="29167" r="18575" b="12153"/>
          <a:stretch/>
        </p:blipFill>
        <p:spPr>
          <a:xfrm>
            <a:off x="2137792" y="4754642"/>
            <a:ext cx="731501" cy="513399"/>
          </a:xfrm>
          <a:prstGeom prst="rect">
            <a:avLst/>
          </a:prstGeom>
        </p:spPr>
      </p:pic>
      <p:pic>
        <p:nvPicPr>
          <p:cNvPr id="68" name="Picture 2" descr="A picture containing grass, sheep, outdoor, field&#10;&#10;Description automatically generated">
            <a:extLst>
              <a:ext uri="{FF2B5EF4-FFF2-40B4-BE49-F238E27FC236}">
                <a16:creationId xmlns:a16="http://schemas.microsoft.com/office/drawing/2014/main" id="{ACD9D9C2-3665-4889-B7CE-5C7DF24E2375}"/>
              </a:ext>
            </a:extLst>
          </p:cNvPr>
          <p:cNvPicPr>
            <a:picLocks noChangeAspect="1"/>
          </p:cNvPicPr>
          <p:nvPr/>
        </p:nvPicPr>
        <p:blipFill rotWithShape="1">
          <a:blip r:embed="rId3"/>
          <a:srcRect l="20865" t="29167" r="18575" b="12153"/>
          <a:stretch/>
        </p:blipFill>
        <p:spPr>
          <a:xfrm>
            <a:off x="3046600" y="5950073"/>
            <a:ext cx="731501" cy="513399"/>
          </a:xfrm>
          <a:prstGeom prst="rect">
            <a:avLst/>
          </a:prstGeom>
        </p:spPr>
      </p:pic>
      <p:pic>
        <p:nvPicPr>
          <p:cNvPr id="69" name="Picture 2" descr="A picture containing grass, sheep, outdoor, field&#10;&#10;Description automatically generated">
            <a:extLst>
              <a:ext uri="{FF2B5EF4-FFF2-40B4-BE49-F238E27FC236}">
                <a16:creationId xmlns:a16="http://schemas.microsoft.com/office/drawing/2014/main" id="{7434037B-EEB7-4756-993C-2DB46AEB728C}"/>
              </a:ext>
            </a:extLst>
          </p:cNvPr>
          <p:cNvPicPr>
            <a:picLocks noChangeAspect="1"/>
          </p:cNvPicPr>
          <p:nvPr/>
        </p:nvPicPr>
        <p:blipFill rotWithShape="1">
          <a:blip r:embed="rId3"/>
          <a:srcRect l="20865" t="29167" r="18575" b="12153"/>
          <a:stretch/>
        </p:blipFill>
        <p:spPr>
          <a:xfrm>
            <a:off x="1298893" y="5174091"/>
            <a:ext cx="731501" cy="513399"/>
          </a:xfrm>
          <a:prstGeom prst="rect">
            <a:avLst/>
          </a:prstGeom>
        </p:spPr>
      </p:pic>
      <p:pic>
        <p:nvPicPr>
          <p:cNvPr id="70" name="Picture 2" descr="A picture containing grass, sheep, outdoor, field&#10;&#10;Description automatically generated">
            <a:extLst>
              <a:ext uri="{FF2B5EF4-FFF2-40B4-BE49-F238E27FC236}">
                <a16:creationId xmlns:a16="http://schemas.microsoft.com/office/drawing/2014/main" id="{3F8DF121-2D5C-44ED-8513-608F02326D14}"/>
              </a:ext>
            </a:extLst>
          </p:cNvPr>
          <p:cNvPicPr>
            <a:picLocks noChangeAspect="1"/>
          </p:cNvPicPr>
          <p:nvPr/>
        </p:nvPicPr>
        <p:blipFill rotWithShape="1">
          <a:blip r:embed="rId3"/>
          <a:srcRect l="20865" t="29167" r="18575" b="12153"/>
          <a:stretch/>
        </p:blipFill>
        <p:spPr>
          <a:xfrm>
            <a:off x="459994" y="5355853"/>
            <a:ext cx="731501" cy="513399"/>
          </a:xfrm>
          <a:prstGeom prst="rect">
            <a:avLst/>
          </a:prstGeom>
        </p:spPr>
      </p:pic>
      <p:pic>
        <p:nvPicPr>
          <p:cNvPr id="71" name="Picture 2" descr="A picture containing grass, sheep, outdoor, field&#10;&#10;Description automatically generated">
            <a:extLst>
              <a:ext uri="{FF2B5EF4-FFF2-40B4-BE49-F238E27FC236}">
                <a16:creationId xmlns:a16="http://schemas.microsoft.com/office/drawing/2014/main" id="{A9C304C5-D245-4AF5-814C-1B5446A208F9}"/>
              </a:ext>
            </a:extLst>
          </p:cNvPr>
          <p:cNvPicPr>
            <a:picLocks noChangeAspect="1"/>
          </p:cNvPicPr>
          <p:nvPr/>
        </p:nvPicPr>
        <p:blipFill rotWithShape="1">
          <a:blip r:embed="rId3"/>
          <a:srcRect l="20865" t="29167" r="18575" b="12153"/>
          <a:stretch/>
        </p:blipFill>
        <p:spPr>
          <a:xfrm>
            <a:off x="180360" y="6089889"/>
            <a:ext cx="731501" cy="513399"/>
          </a:xfrm>
          <a:prstGeom prst="rect">
            <a:avLst/>
          </a:prstGeom>
        </p:spPr>
      </p:pic>
      <p:pic>
        <p:nvPicPr>
          <p:cNvPr id="72" name="Picture 2" descr="A picture containing grass, sheep, outdoor, field&#10;&#10;Description automatically generated">
            <a:extLst>
              <a:ext uri="{FF2B5EF4-FFF2-40B4-BE49-F238E27FC236}">
                <a16:creationId xmlns:a16="http://schemas.microsoft.com/office/drawing/2014/main" id="{7B9873DA-E5AD-4806-A720-F5C65184668D}"/>
              </a:ext>
            </a:extLst>
          </p:cNvPr>
          <p:cNvPicPr>
            <a:picLocks noChangeAspect="1"/>
          </p:cNvPicPr>
          <p:nvPr/>
        </p:nvPicPr>
        <p:blipFill rotWithShape="1">
          <a:blip r:embed="rId3"/>
          <a:srcRect l="20865" t="29167" r="18575" b="12153"/>
          <a:stretch/>
        </p:blipFill>
        <p:spPr>
          <a:xfrm>
            <a:off x="4402820" y="4020605"/>
            <a:ext cx="731501" cy="513399"/>
          </a:xfrm>
          <a:prstGeom prst="rect">
            <a:avLst/>
          </a:prstGeom>
        </p:spPr>
      </p:pic>
      <p:pic>
        <p:nvPicPr>
          <p:cNvPr id="73" name="Picture 2" descr="A picture containing grass, sheep, outdoor, field&#10;&#10;Description automatically generated">
            <a:extLst>
              <a:ext uri="{FF2B5EF4-FFF2-40B4-BE49-F238E27FC236}">
                <a16:creationId xmlns:a16="http://schemas.microsoft.com/office/drawing/2014/main" id="{F451DEB0-9C9F-4EF9-9B49-97A19C661BED}"/>
              </a:ext>
            </a:extLst>
          </p:cNvPr>
          <p:cNvPicPr>
            <a:picLocks noChangeAspect="1"/>
          </p:cNvPicPr>
          <p:nvPr/>
        </p:nvPicPr>
        <p:blipFill rotWithShape="1">
          <a:blip r:embed="rId3"/>
          <a:srcRect l="20865" t="29167" r="18575" b="12153"/>
          <a:stretch/>
        </p:blipFill>
        <p:spPr>
          <a:xfrm>
            <a:off x="9380287" y="1413027"/>
            <a:ext cx="731501" cy="513399"/>
          </a:xfrm>
          <a:prstGeom prst="rect">
            <a:avLst/>
          </a:prstGeom>
        </p:spPr>
      </p:pic>
      <p:pic>
        <p:nvPicPr>
          <p:cNvPr id="74" name="Picture 2" descr="A picture containing grass, sheep, outdoor, field&#10;&#10;Description automatically generated">
            <a:extLst>
              <a:ext uri="{FF2B5EF4-FFF2-40B4-BE49-F238E27FC236}">
                <a16:creationId xmlns:a16="http://schemas.microsoft.com/office/drawing/2014/main" id="{3544EFB9-1310-4DA3-AFE0-036D1C12DDB9}"/>
              </a:ext>
            </a:extLst>
          </p:cNvPr>
          <p:cNvPicPr>
            <a:picLocks noChangeAspect="1"/>
          </p:cNvPicPr>
          <p:nvPr/>
        </p:nvPicPr>
        <p:blipFill rotWithShape="1">
          <a:blip r:embed="rId3"/>
          <a:srcRect l="20865" t="29167" r="18575" b="12153"/>
          <a:stretch/>
        </p:blipFill>
        <p:spPr>
          <a:xfrm>
            <a:off x="5157829" y="3838844"/>
            <a:ext cx="731501" cy="513399"/>
          </a:xfrm>
          <a:prstGeom prst="rect">
            <a:avLst/>
          </a:prstGeom>
        </p:spPr>
      </p:pic>
      <p:pic>
        <p:nvPicPr>
          <p:cNvPr id="75" name="Picture 2" descr="A picture containing grass, sheep, outdoor, field&#10;&#10;Description automatically generated">
            <a:extLst>
              <a:ext uri="{FF2B5EF4-FFF2-40B4-BE49-F238E27FC236}">
                <a16:creationId xmlns:a16="http://schemas.microsoft.com/office/drawing/2014/main" id="{484FDA2B-A5A0-4871-B99F-BE3B0BD8896F}"/>
              </a:ext>
            </a:extLst>
          </p:cNvPr>
          <p:cNvPicPr>
            <a:picLocks noChangeAspect="1"/>
          </p:cNvPicPr>
          <p:nvPr/>
        </p:nvPicPr>
        <p:blipFill rotWithShape="1">
          <a:blip r:embed="rId3"/>
          <a:srcRect l="20865" t="29167" r="18575" b="12153"/>
          <a:stretch/>
        </p:blipFill>
        <p:spPr>
          <a:xfrm>
            <a:off x="6136544" y="3880788"/>
            <a:ext cx="731501" cy="513399"/>
          </a:xfrm>
          <a:prstGeom prst="rect">
            <a:avLst/>
          </a:prstGeom>
        </p:spPr>
      </p:pic>
      <p:pic>
        <p:nvPicPr>
          <p:cNvPr id="76" name="Picture 2" descr="A picture containing grass, sheep, outdoor, field&#10;&#10;Description automatically generated">
            <a:extLst>
              <a:ext uri="{FF2B5EF4-FFF2-40B4-BE49-F238E27FC236}">
                <a16:creationId xmlns:a16="http://schemas.microsoft.com/office/drawing/2014/main" id="{8E9CE647-C5F9-4FCB-A153-D3D34752521C}"/>
              </a:ext>
            </a:extLst>
          </p:cNvPr>
          <p:cNvPicPr>
            <a:picLocks noChangeAspect="1"/>
          </p:cNvPicPr>
          <p:nvPr/>
        </p:nvPicPr>
        <p:blipFill rotWithShape="1">
          <a:blip r:embed="rId3"/>
          <a:srcRect l="20865" t="29167" r="18575" b="12153"/>
          <a:stretch/>
        </p:blipFill>
        <p:spPr>
          <a:xfrm>
            <a:off x="5773022" y="4698716"/>
            <a:ext cx="731501" cy="513399"/>
          </a:xfrm>
          <a:prstGeom prst="rect">
            <a:avLst/>
          </a:prstGeom>
        </p:spPr>
      </p:pic>
      <p:pic>
        <p:nvPicPr>
          <p:cNvPr id="77" name="Picture 2" descr="A picture containing grass, sheep, outdoor, field&#10;&#10;Description automatically generated">
            <a:extLst>
              <a:ext uri="{FF2B5EF4-FFF2-40B4-BE49-F238E27FC236}">
                <a16:creationId xmlns:a16="http://schemas.microsoft.com/office/drawing/2014/main" id="{D6D46078-6821-4789-8921-3D7F1212501D}"/>
              </a:ext>
            </a:extLst>
          </p:cNvPr>
          <p:cNvPicPr>
            <a:picLocks noChangeAspect="1"/>
          </p:cNvPicPr>
          <p:nvPr/>
        </p:nvPicPr>
        <p:blipFill rotWithShape="1">
          <a:blip r:embed="rId3"/>
          <a:srcRect l="20865" t="29167" r="18575" b="12153"/>
          <a:stretch/>
        </p:blipFill>
        <p:spPr>
          <a:xfrm>
            <a:off x="10275113" y="5013302"/>
            <a:ext cx="731501" cy="513399"/>
          </a:xfrm>
          <a:prstGeom prst="rect">
            <a:avLst/>
          </a:prstGeom>
        </p:spPr>
      </p:pic>
      <p:pic>
        <p:nvPicPr>
          <p:cNvPr id="78" name="Picture 2" descr="A picture containing grass, sheep, outdoor, field&#10;&#10;Description automatically generated">
            <a:extLst>
              <a:ext uri="{FF2B5EF4-FFF2-40B4-BE49-F238E27FC236}">
                <a16:creationId xmlns:a16="http://schemas.microsoft.com/office/drawing/2014/main" id="{5F3EDF27-80F1-4C41-863D-6EFD2ECDA6E8}"/>
              </a:ext>
            </a:extLst>
          </p:cNvPr>
          <p:cNvPicPr>
            <a:picLocks noChangeAspect="1"/>
          </p:cNvPicPr>
          <p:nvPr/>
        </p:nvPicPr>
        <p:blipFill rotWithShape="1">
          <a:blip r:embed="rId3"/>
          <a:srcRect l="20865" t="29167" r="18575" b="12153"/>
          <a:stretch/>
        </p:blipFill>
        <p:spPr>
          <a:xfrm>
            <a:off x="8373609" y="35835"/>
            <a:ext cx="731501" cy="513399"/>
          </a:xfrm>
          <a:prstGeom prst="rect">
            <a:avLst/>
          </a:prstGeom>
        </p:spPr>
      </p:pic>
      <p:pic>
        <p:nvPicPr>
          <p:cNvPr id="79" name="Picture 2" descr="A picture containing grass, sheep, outdoor, field&#10;&#10;Description automatically generated">
            <a:extLst>
              <a:ext uri="{FF2B5EF4-FFF2-40B4-BE49-F238E27FC236}">
                <a16:creationId xmlns:a16="http://schemas.microsoft.com/office/drawing/2014/main" id="{C80F2CA5-0F30-4DB2-B955-13731CBF32AC}"/>
              </a:ext>
            </a:extLst>
          </p:cNvPr>
          <p:cNvPicPr>
            <a:picLocks noChangeAspect="1"/>
          </p:cNvPicPr>
          <p:nvPr/>
        </p:nvPicPr>
        <p:blipFill rotWithShape="1">
          <a:blip r:embed="rId3"/>
          <a:srcRect l="20865" t="29167" r="18575" b="12153"/>
          <a:stretch/>
        </p:blipFill>
        <p:spPr>
          <a:xfrm>
            <a:off x="6779700" y="4614825"/>
            <a:ext cx="731501" cy="513399"/>
          </a:xfrm>
          <a:prstGeom prst="rect">
            <a:avLst/>
          </a:prstGeom>
        </p:spPr>
      </p:pic>
      <p:pic>
        <p:nvPicPr>
          <p:cNvPr id="80" name="Picture 2" descr="A picture containing grass, sheep, outdoor, field&#10;&#10;Description automatically generated">
            <a:extLst>
              <a:ext uri="{FF2B5EF4-FFF2-40B4-BE49-F238E27FC236}">
                <a16:creationId xmlns:a16="http://schemas.microsoft.com/office/drawing/2014/main" id="{9F0081C8-B579-433B-BA0A-6E5CCC1677F1}"/>
              </a:ext>
            </a:extLst>
          </p:cNvPr>
          <p:cNvPicPr>
            <a:picLocks noChangeAspect="1"/>
          </p:cNvPicPr>
          <p:nvPr/>
        </p:nvPicPr>
        <p:blipFill rotWithShape="1">
          <a:blip r:embed="rId3"/>
          <a:srcRect l="20865" t="29167" r="18575" b="12153"/>
          <a:stretch/>
        </p:blipFill>
        <p:spPr>
          <a:xfrm>
            <a:off x="5996728" y="5453725"/>
            <a:ext cx="731501" cy="513399"/>
          </a:xfrm>
          <a:prstGeom prst="rect">
            <a:avLst/>
          </a:prstGeom>
        </p:spPr>
      </p:pic>
      <p:pic>
        <p:nvPicPr>
          <p:cNvPr id="81" name="Picture 2" descr="A picture containing grass, sheep, outdoor, field&#10;&#10;Description automatically generated">
            <a:extLst>
              <a:ext uri="{FF2B5EF4-FFF2-40B4-BE49-F238E27FC236}">
                <a16:creationId xmlns:a16="http://schemas.microsoft.com/office/drawing/2014/main" id="{A9BC9C8B-6366-4392-A545-5AAF94F166A6}"/>
              </a:ext>
            </a:extLst>
          </p:cNvPr>
          <p:cNvPicPr>
            <a:picLocks noChangeAspect="1"/>
          </p:cNvPicPr>
          <p:nvPr/>
        </p:nvPicPr>
        <p:blipFill rotWithShape="1">
          <a:blip r:embed="rId3"/>
          <a:srcRect l="20865" t="29167" r="18575" b="12153"/>
          <a:stretch/>
        </p:blipFill>
        <p:spPr>
          <a:xfrm>
            <a:off x="4207076" y="1650715"/>
            <a:ext cx="731501" cy="513399"/>
          </a:xfrm>
          <a:prstGeom prst="rect">
            <a:avLst/>
          </a:prstGeom>
        </p:spPr>
      </p:pic>
      <p:pic>
        <p:nvPicPr>
          <p:cNvPr id="82" name="Picture 2" descr="A picture containing grass, sheep, outdoor, field&#10;&#10;Description automatically generated">
            <a:extLst>
              <a:ext uri="{FF2B5EF4-FFF2-40B4-BE49-F238E27FC236}">
                <a16:creationId xmlns:a16="http://schemas.microsoft.com/office/drawing/2014/main" id="{A1982D6E-0CA0-43BF-B0AA-D0D15B51E874}"/>
              </a:ext>
            </a:extLst>
          </p:cNvPr>
          <p:cNvPicPr>
            <a:picLocks noChangeAspect="1"/>
          </p:cNvPicPr>
          <p:nvPr/>
        </p:nvPicPr>
        <p:blipFill rotWithShape="1">
          <a:blip r:embed="rId3"/>
          <a:srcRect l="20865" t="29167" r="18575" b="12153"/>
          <a:stretch/>
        </p:blipFill>
        <p:spPr>
          <a:xfrm>
            <a:off x="4850233" y="4698715"/>
            <a:ext cx="731501" cy="513399"/>
          </a:xfrm>
          <a:prstGeom prst="rect">
            <a:avLst/>
          </a:prstGeom>
        </p:spPr>
      </p:pic>
      <p:pic>
        <p:nvPicPr>
          <p:cNvPr id="83" name="Picture 2" descr="A picture containing grass, sheep, outdoor, field&#10;&#10;Description automatically generated">
            <a:extLst>
              <a:ext uri="{FF2B5EF4-FFF2-40B4-BE49-F238E27FC236}">
                <a16:creationId xmlns:a16="http://schemas.microsoft.com/office/drawing/2014/main" id="{3A274996-91E7-45E8-8434-8F505855476F}"/>
              </a:ext>
            </a:extLst>
          </p:cNvPr>
          <p:cNvPicPr>
            <a:picLocks noChangeAspect="1"/>
          </p:cNvPicPr>
          <p:nvPr/>
        </p:nvPicPr>
        <p:blipFill rotWithShape="1">
          <a:blip r:embed="rId3"/>
          <a:srcRect l="20865" t="29167" r="18575" b="12153"/>
          <a:stretch/>
        </p:blipFill>
        <p:spPr>
          <a:xfrm>
            <a:off x="7338966" y="5950073"/>
            <a:ext cx="731501" cy="513399"/>
          </a:xfrm>
          <a:prstGeom prst="rect">
            <a:avLst/>
          </a:prstGeom>
        </p:spPr>
      </p:pic>
      <p:pic>
        <p:nvPicPr>
          <p:cNvPr id="84" name="Picture 2" descr="A picture containing grass, sheep, outdoor, field&#10;&#10;Description automatically generated">
            <a:extLst>
              <a:ext uri="{FF2B5EF4-FFF2-40B4-BE49-F238E27FC236}">
                <a16:creationId xmlns:a16="http://schemas.microsoft.com/office/drawing/2014/main" id="{5DD3FBD3-1EF3-4118-9B69-5F06868D8D39}"/>
              </a:ext>
            </a:extLst>
          </p:cNvPr>
          <p:cNvPicPr>
            <a:picLocks noChangeAspect="1"/>
          </p:cNvPicPr>
          <p:nvPr/>
        </p:nvPicPr>
        <p:blipFill rotWithShape="1">
          <a:blip r:embed="rId3"/>
          <a:srcRect l="20865" t="29167" r="18575" b="12153"/>
          <a:stretch/>
        </p:blipFill>
        <p:spPr>
          <a:xfrm>
            <a:off x="7590636" y="4181394"/>
            <a:ext cx="731501" cy="513399"/>
          </a:xfrm>
          <a:prstGeom prst="rect">
            <a:avLst/>
          </a:prstGeom>
        </p:spPr>
      </p:pic>
      <p:pic>
        <p:nvPicPr>
          <p:cNvPr id="85" name="Picture 2" descr="A picture containing grass, sheep, outdoor, field&#10;&#10;Description automatically generated">
            <a:extLst>
              <a:ext uri="{FF2B5EF4-FFF2-40B4-BE49-F238E27FC236}">
                <a16:creationId xmlns:a16="http://schemas.microsoft.com/office/drawing/2014/main" id="{E6A1C16A-73A3-4A8B-8A49-C557153CA0E2}"/>
              </a:ext>
            </a:extLst>
          </p:cNvPr>
          <p:cNvPicPr>
            <a:picLocks noChangeAspect="1"/>
          </p:cNvPicPr>
          <p:nvPr/>
        </p:nvPicPr>
        <p:blipFill rotWithShape="1">
          <a:blip r:embed="rId3"/>
          <a:srcRect l="20865" t="29167" r="18575" b="12153"/>
          <a:stretch/>
        </p:blipFill>
        <p:spPr>
          <a:xfrm>
            <a:off x="6136544" y="182641"/>
            <a:ext cx="731501" cy="513399"/>
          </a:xfrm>
          <a:prstGeom prst="rect">
            <a:avLst/>
          </a:prstGeom>
        </p:spPr>
      </p:pic>
      <p:pic>
        <p:nvPicPr>
          <p:cNvPr id="86" name="Picture 2" descr="A picture containing grass, sheep, outdoor, field&#10;&#10;Description automatically generated">
            <a:extLst>
              <a:ext uri="{FF2B5EF4-FFF2-40B4-BE49-F238E27FC236}">
                <a16:creationId xmlns:a16="http://schemas.microsoft.com/office/drawing/2014/main" id="{5F41AF19-7846-4C1E-A778-EC52058C7062}"/>
              </a:ext>
            </a:extLst>
          </p:cNvPr>
          <p:cNvPicPr>
            <a:picLocks noChangeAspect="1"/>
          </p:cNvPicPr>
          <p:nvPr/>
        </p:nvPicPr>
        <p:blipFill rotWithShape="1">
          <a:blip r:embed="rId3"/>
          <a:srcRect l="20865" t="29167" r="18575" b="12153"/>
          <a:stretch/>
        </p:blipFill>
        <p:spPr>
          <a:xfrm>
            <a:off x="11002159" y="224587"/>
            <a:ext cx="731501" cy="513399"/>
          </a:xfrm>
          <a:prstGeom prst="rect">
            <a:avLst/>
          </a:prstGeom>
        </p:spPr>
      </p:pic>
      <p:pic>
        <p:nvPicPr>
          <p:cNvPr id="87" name="Picture 2" descr="A picture containing grass, sheep, outdoor, field&#10;&#10;Description automatically generated">
            <a:extLst>
              <a:ext uri="{FF2B5EF4-FFF2-40B4-BE49-F238E27FC236}">
                <a16:creationId xmlns:a16="http://schemas.microsoft.com/office/drawing/2014/main" id="{CA73692F-24C0-45FF-96B2-60A1C4D5F357}"/>
              </a:ext>
            </a:extLst>
          </p:cNvPr>
          <p:cNvPicPr>
            <a:picLocks noChangeAspect="1"/>
          </p:cNvPicPr>
          <p:nvPr/>
        </p:nvPicPr>
        <p:blipFill rotWithShape="1">
          <a:blip r:embed="rId3"/>
          <a:srcRect l="20865" t="29167" r="18575" b="12153"/>
          <a:stretch/>
        </p:blipFill>
        <p:spPr>
          <a:xfrm>
            <a:off x="3927443" y="5950072"/>
            <a:ext cx="731501" cy="513399"/>
          </a:xfrm>
          <a:prstGeom prst="rect">
            <a:avLst/>
          </a:prstGeom>
        </p:spPr>
      </p:pic>
      <p:pic>
        <p:nvPicPr>
          <p:cNvPr id="88" name="Picture 2" descr="A picture containing grass, sheep, outdoor, field&#10;&#10;Description automatically generated">
            <a:extLst>
              <a:ext uri="{FF2B5EF4-FFF2-40B4-BE49-F238E27FC236}">
                <a16:creationId xmlns:a16="http://schemas.microsoft.com/office/drawing/2014/main" id="{075F90C2-8ADF-4ED4-97D7-91C103160600}"/>
              </a:ext>
            </a:extLst>
          </p:cNvPr>
          <p:cNvPicPr>
            <a:picLocks noChangeAspect="1"/>
          </p:cNvPicPr>
          <p:nvPr/>
        </p:nvPicPr>
        <p:blipFill rotWithShape="1">
          <a:blip r:embed="rId3"/>
          <a:srcRect l="20865" t="29167" r="18575" b="12153"/>
          <a:stretch/>
        </p:blipFill>
        <p:spPr>
          <a:xfrm>
            <a:off x="7338966" y="2021229"/>
            <a:ext cx="731501" cy="513399"/>
          </a:xfrm>
          <a:prstGeom prst="rect">
            <a:avLst/>
          </a:prstGeom>
        </p:spPr>
      </p:pic>
      <p:pic>
        <p:nvPicPr>
          <p:cNvPr id="89" name="Picture 2" descr="A picture containing grass, sheep, outdoor, field&#10;&#10;Description automatically generated">
            <a:extLst>
              <a:ext uri="{FF2B5EF4-FFF2-40B4-BE49-F238E27FC236}">
                <a16:creationId xmlns:a16="http://schemas.microsoft.com/office/drawing/2014/main" id="{617E992D-B3A9-4196-940D-47DBE2E94F53}"/>
              </a:ext>
            </a:extLst>
          </p:cNvPr>
          <p:cNvPicPr>
            <a:picLocks noChangeAspect="1"/>
          </p:cNvPicPr>
          <p:nvPr/>
        </p:nvPicPr>
        <p:blipFill rotWithShape="1">
          <a:blip r:embed="rId3"/>
          <a:srcRect l="20865" t="29167" r="18575" b="12153"/>
          <a:stretch/>
        </p:blipFill>
        <p:spPr>
          <a:xfrm>
            <a:off x="7786379" y="5013302"/>
            <a:ext cx="731501" cy="513399"/>
          </a:xfrm>
          <a:prstGeom prst="rect">
            <a:avLst/>
          </a:prstGeom>
        </p:spPr>
      </p:pic>
      <p:pic>
        <p:nvPicPr>
          <p:cNvPr id="90" name="Picture 2" descr="A picture containing grass, sheep, outdoor, field&#10;&#10;Description automatically generated">
            <a:extLst>
              <a:ext uri="{FF2B5EF4-FFF2-40B4-BE49-F238E27FC236}">
                <a16:creationId xmlns:a16="http://schemas.microsoft.com/office/drawing/2014/main" id="{42DC6FFD-29E1-417F-B347-F6B7060A8720}"/>
              </a:ext>
            </a:extLst>
          </p:cNvPr>
          <p:cNvPicPr>
            <a:picLocks noChangeAspect="1"/>
          </p:cNvPicPr>
          <p:nvPr/>
        </p:nvPicPr>
        <p:blipFill rotWithShape="1">
          <a:blip r:embed="rId3"/>
          <a:srcRect l="20865" t="29167" r="18575" b="12153"/>
          <a:stretch/>
        </p:blipFill>
        <p:spPr>
          <a:xfrm>
            <a:off x="11002159" y="5055247"/>
            <a:ext cx="731501" cy="513399"/>
          </a:xfrm>
          <a:prstGeom prst="rect">
            <a:avLst/>
          </a:prstGeom>
        </p:spPr>
      </p:pic>
      <p:pic>
        <p:nvPicPr>
          <p:cNvPr id="91" name="Picture 2" descr="A picture containing grass, sheep, outdoor, field&#10;&#10;Description automatically generated">
            <a:extLst>
              <a:ext uri="{FF2B5EF4-FFF2-40B4-BE49-F238E27FC236}">
                <a16:creationId xmlns:a16="http://schemas.microsoft.com/office/drawing/2014/main" id="{8D8AD3FF-CD5B-4F01-9F9A-307217933484}"/>
              </a:ext>
            </a:extLst>
          </p:cNvPr>
          <p:cNvPicPr>
            <a:picLocks noChangeAspect="1"/>
          </p:cNvPicPr>
          <p:nvPr/>
        </p:nvPicPr>
        <p:blipFill rotWithShape="1">
          <a:blip r:embed="rId3"/>
          <a:srcRect l="20865" t="29167" r="18575" b="12153"/>
          <a:stretch/>
        </p:blipFill>
        <p:spPr>
          <a:xfrm>
            <a:off x="7143223" y="5355852"/>
            <a:ext cx="731501" cy="513399"/>
          </a:xfrm>
          <a:prstGeom prst="rect">
            <a:avLst/>
          </a:prstGeom>
        </p:spPr>
      </p:pic>
      <p:pic>
        <p:nvPicPr>
          <p:cNvPr id="92" name="Picture 2" descr="A picture containing grass, sheep, outdoor, field&#10;&#10;Description automatically generated">
            <a:extLst>
              <a:ext uri="{FF2B5EF4-FFF2-40B4-BE49-F238E27FC236}">
                <a16:creationId xmlns:a16="http://schemas.microsoft.com/office/drawing/2014/main" id="{46F59C80-D390-4424-966D-DDDFCFB6D759}"/>
              </a:ext>
            </a:extLst>
          </p:cNvPr>
          <p:cNvPicPr>
            <a:picLocks noChangeAspect="1"/>
          </p:cNvPicPr>
          <p:nvPr/>
        </p:nvPicPr>
        <p:blipFill rotWithShape="1">
          <a:blip r:embed="rId3"/>
          <a:srcRect l="20865" t="29167" r="18575" b="12153"/>
          <a:stretch/>
        </p:blipFill>
        <p:spPr>
          <a:xfrm>
            <a:off x="8583333" y="5432752"/>
            <a:ext cx="731501" cy="513399"/>
          </a:xfrm>
          <a:prstGeom prst="rect">
            <a:avLst/>
          </a:prstGeom>
        </p:spPr>
      </p:pic>
      <p:pic>
        <p:nvPicPr>
          <p:cNvPr id="93" name="Picture 2" descr="A picture containing grass, sheep, outdoor, field&#10;&#10;Description automatically generated">
            <a:extLst>
              <a:ext uri="{FF2B5EF4-FFF2-40B4-BE49-F238E27FC236}">
                <a16:creationId xmlns:a16="http://schemas.microsoft.com/office/drawing/2014/main" id="{60498D14-109C-41DA-8C09-B4E8A7A0BF5B}"/>
              </a:ext>
            </a:extLst>
          </p:cNvPr>
          <p:cNvPicPr>
            <a:picLocks noChangeAspect="1"/>
          </p:cNvPicPr>
          <p:nvPr/>
        </p:nvPicPr>
        <p:blipFill rotWithShape="1">
          <a:blip r:embed="rId3"/>
          <a:srcRect l="20865" t="29167" r="18575" b="12153"/>
          <a:stretch/>
        </p:blipFill>
        <p:spPr>
          <a:xfrm>
            <a:off x="8960837" y="5992017"/>
            <a:ext cx="731501" cy="513399"/>
          </a:xfrm>
          <a:prstGeom prst="rect">
            <a:avLst/>
          </a:prstGeom>
        </p:spPr>
      </p:pic>
      <p:pic>
        <p:nvPicPr>
          <p:cNvPr id="94" name="Picture 2" descr="A picture containing grass, sheep, outdoor, field&#10;&#10;Description automatically generated">
            <a:extLst>
              <a:ext uri="{FF2B5EF4-FFF2-40B4-BE49-F238E27FC236}">
                <a16:creationId xmlns:a16="http://schemas.microsoft.com/office/drawing/2014/main" id="{5E523B4D-A719-4220-AED9-2C2EF76D3F21}"/>
              </a:ext>
            </a:extLst>
          </p:cNvPr>
          <p:cNvPicPr>
            <a:picLocks noChangeAspect="1"/>
          </p:cNvPicPr>
          <p:nvPr/>
        </p:nvPicPr>
        <p:blipFill rotWithShape="1">
          <a:blip r:embed="rId3"/>
          <a:srcRect l="20865" t="29167" r="18575" b="12153"/>
          <a:stretch/>
        </p:blipFill>
        <p:spPr>
          <a:xfrm>
            <a:off x="8513425" y="3139761"/>
            <a:ext cx="731501" cy="513399"/>
          </a:xfrm>
          <a:prstGeom prst="rect">
            <a:avLst/>
          </a:prstGeom>
        </p:spPr>
      </p:pic>
      <p:pic>
        <p:nvPicPr>
          <p:cNvPr id="95" name="Picture 2" descr="A picture containing grass, sheep, outdoor, field&#10;&#10;Description automatically generated">
            <a:extLst>
              <a:ext uri="{FF2B5EF4-FFF2-40B4-BE49-F238E27FC236}">
                <a16:creationId xmlns:a16="http://schemas.microsoft.com/office/drawing/2014/main" id="{3E719DD6-15BE-4048-8386-AAC63473759F}"/>
              </a:ext>
            </a:extLst>
          </p:cNvPr>
          <p:cNvPicPr>
            <a:picLocks noChangeAspect="1"/>
          </p:cNvPicPr>
          <p:nvPr/>
        </p:nvPicPr>
        <p:blipFill rotWithShape="1">
          <a:blip r:embed="rId3"/>
          <a:srcRect l="20865" t="29167" r="18575" b="12153"/>
          <a:stretch/>
        </p:blipFill>
        <p:spPr>
          <a:xfrm>
            <a:off x="8429534" y="3999632"/>
            <a:ext cx="731501" cy="513399"/>
          </a:xfrm>
          <a:prstGeom prst="rect">
            <a:avLst/>
          </a:prstGeom>
        </p:spPr>
      </p:pic>
      <p:pic>
        <p:nvPicPr>
          <p:cNvPr id="96" name="Picture 2" descr="A picture containing grass, sheep, outdoor, field&#10;&#10;Description automatically generated">
            <a:extLst>
              <a:ext uri="{FF2B5EF4-FFF2-40B4-BE49-F238E27FC236}">
                <a16:creationId xmlns:a16="http://schemas.microsoft.com/office/drawing/2014/main" id="{E2EA9B39-710E-4EA4-BF1F-77ECADB3173E}"/>
              </a:ext>
            </a:extLst>
          </p:cNvPr>
          <p:cNvPicPr>
            <a:picLocks noChangeAspect="1"/>
          </p:cNvPicPr>
          <p:nvPr/>
        </p:nvPicPr>
        <p:blipFill rotWithShape="1">
          <a:blip r:embed="rId3"/>
          <a:srcRect l="20865" t="29167" r="18575" b="12153"/>
          <a:stretch/>
        </p:blipFill>
        <p:spPr>
          <a:xfrm>
            <a:off x="9673902" y="3699027"/>
            <a:ext cx="731501" cy="513399"/>
          </a:xfrm>
          <a:prstGeom prst="rect">
            <a:avLst/>
          </a:prstGeom>
        </p:spPr>
      </p:pic>
      <p:pic>
        <p:nvPicPr>
          <p:cNvPr id="97" name="Picture 2" descr="A picture containing grass, sheep, outdoor, field&#10;&#10;Description automatically generated">
            <a:extLst>
              <a:ext uri="{FF2B5EF4-FFF2-40B4-BE49-F238E27FC236}">
                <a16:creationId xmlns:a16="http://schemas.microsoft.com/office/drawing/2014/main" id="{9B5F5750-1517-4B57-B636-1307B5CFFB2C}"/>
              </a:ext>
            </a:extLst>
          </p:cNvPr>
          <p:cNvPicPr>
            <a:picLocks noChangeAspect="1"/>
          </p:cNvPicPr>
          <p:nvPr/>
        </p:nvPicPr>
        <p:blipFill rotWithShape="1">
          <a:blip r:embed="rId3"/>
          <a:srcRect l="20865" t="29167" r="18575" b="12153"/>
          <a:stretch/>
        </p:blipFill>
        <p:spPr>
          <a:xfrm>
            <a:off x="9687883" y="4475008"/>
            <a:ext cx="731501" cy="513399"/>
          </a:xfrm>
          <a:prstGeom prst="rect">
            <a:avLst/>
          </a:prstGeom>
        </p:spPr>
      </p:pic>
      <p:pic>
        <p:nvPicPr>
          <p:cNvPr id="98" name="Picture 2" descr="A picture containing grass, sheep, outdoor, field&#10;&#10;Description automatically generated">
            <a:extLst>
              <a:ext uri="{FF2B5EF4-FFF2-40B4-BE49-F238E27FC236}">
                <a16:creationId xmlns:a16="http://schemas.microsoft.com/office/drawing/2014/main" id="{EBE248A0-FA3E-43AC-AE53-74189235D798}"/>
              </a:ext>
            </a:extLst>
          </p:cNvPr>
          <p:cNvPicPr>
            <a:picLocks noChangeAspect="1"/>
          </p:cNvPicPr>
          <p:nvPr/>
        </p:nvPicPr>
        <p:blipFill rotWithShape="1">
          <a:blip r:embed="rId3"/>
          <a:srcRect l="20865" t="29167" r="18575" b="12153"/>
          <a:stretch/>
        </p:blipFill>
        <p:spPr>
          <a:xfrm>
            <a:off x="8848984" y="1846458"/>
            <a:ext cx="731501" cy="513399"/>
          </a:xfrm>
          <a:prstGeom prst="rect">
            <a:avLst/>
          </a:prstGeom>
        </p:spPr>
      </p:pic>
      <p:pic>
        <p:nvPicPr>
          <p:cNvPr id="99" name="Picture 2" descr="A picture containing grass, sheep, outdoor, field&#10;&#10;Description automatically generated">
            <a:extLst>
              <a:ext uri="{FF2B5EF4-FFF2-40B4-BE49-F238E27FC236}">
                <a16:creationId xmlns:a16="http://schemas.microsoft.com/office/drawing/2014/main" id="{D9523972-D0EA-46F4-872C-2AF9CF5C0FBC}"/>
              </a:ext>
            </a:extLst>
          </p:cNvPr>
          <p:cNvPicPr>
            <a:picLocks noChangeAspect="1"/>
          </p:cNvPicPr>
          <p:nvPr/>
        </p:nvPicPr>
        <p:blipFill rotWithShape="1">
          <a:blip r:embed="rId3"/>
          <a:srcRect l="20865" t="29167" r="18575" b="12153"/>
          <a:stretch/>
        </p:blipFill>
        <p:spPr>
          <a:xfrm>
            <a:off x="10107332" y="2398733"/>
            <a:ext cx="731501" cy="513399"/>
          </a:xfrm>
          <a:prstGeom prst="rect">
            <a:avLst/>
          </a:prstGeom>
        </p:spPr>
      </p:pic>
      <p:pic>
        <p:nvPicPr>
          <p:cNvPr id="100" name="Picture 2" descr="A picture containing grass, sheep, outdoor, field&#10;&#10;Description automatically generated">
            <a:extLst>
              <a:ext uri="{FF2B5EF4-FFF2-40B4-BE49-F238E27FC236}">
                <a16:creationId xmlns:a16="http://schemas.microsoft.com/office/drawing/2014/main" id="{B8661896-1109-4C99-8E24-E6C8029E9513}"/>
              </a:ext>
            </a:extLst>
          </p:cNvPr>
          <p:cNvPicPr>
            <a:picLocks noChangeAspect="1"/>
          </p:cNvPicPr>
          <p:nvPr/>
        </p:nvPicPr>
        <p:blipFill rotWithShape="1">
          <a:blip r:embed="rId3"/>
          <a:srcRect l="20865" t="29167" r="18575" b="12153"/>
          <a:stretch/>
        </p:blipFill>
        <p:spPr>
          <a:xfrm>
            <a:off x="11365681" y="3062862"/>
            <a:ext cx="731501" cy="513399"/>
          </a:xfrm>
          <a:prstGeom prst="rect">
            <a:avLst/>
          </a:prstGeom>
        </p:spPr>
      </p:pic>
      <p:pic>
        <p:nvPicPr>
          <p:cNvPr id="101" name="Picture 2" descr="A picture containing grass, sheep, outdoor, field&#10;&#10;Description automatically generated">
            <a:extLst>
              <a:ext uri="{FF2B5EF4-FFF2-40B4-BE49-F238E27FC236}">
                <a16:creationId xmlns:a16="http://schemas.microsoft.com/office/drawing/2014/main" id="{93D75BEA-DB20-4D2E-A602-274AE7DE303B}"/>
              </a:ext>
            </a:extLst>
          </p:cNvPr>
          <p:cNvPicPr>
            <a:picLocks noChangeAspect="1"/>
          </p:cNvPicPr>
          <p:nvPr/>
        </p:nvPicPr>
        <p:blipFill rotWithShape="1">
          <a:blip r:embed="rId3"/>
          <a:srcRect l="20865" t="29167" r="18575" b="12153"/>
          <a:stretch/>
        </p:blipFill>
        <p:spPr>
          <a:xfrm>
            <a:off x="9520103" y="5195063"/>
            <a:ext cx="731501" cy="513399"/>
          </a:xfrm>
          <a:prstGeom prst="rect">
            <a:avLst/>
          </a:prstGeom>
        </p:spPr>
      </p:pic>
      <p:pic>
        <p:nvPicPr>
          <p:cNvPr id="102" name="Picture 2" descr="A picture containing grass, sheep, outdoor, field&#10;&#10;Description automatically generated">
            <a:extLst>
              <a:ext uri="{FF2B5EF4-FFF2-40B4-BE49-F238E27FC236}">
                <a16:creationId xmlns:a16="http://schemas.microsoft.com/office/drawing/2014/main" id="{66445010-30B3-43E0-82D7-D6375BBBDABA}"/>
              </a:ext>
            </a:extLst>
          </p:cNvPr>
          <p:cNvPicPr>
            <a:picLocks noChangeAspect="1"/>
          </p:cNvPicPr>
          <p:nvPr/>
        </p:nvPicPr>
        <p:blipFill rotWithShape="1">
          <a:blip r:embed="rId3"/>
          <a:srcRect l="20865" t="29167" r="18575" b="12153"/>
          <a:stretch/>
        </p:blipFill>
        <p:spPr>
          <a:xfrm>
            <a:off x="9324360" y="3062862"/>
            <a:ext cx="731501" cy="513399"/>
          </a:xfrm>
          <a:prstGeom prst="rect">
            <a:avLst/>
          </a:prstGeom>
        </p:spPr>
      </p:pic>
      <p:pic>
        <p:nvPicPr>
          <p:cNvPr id="103" name="Picture 2" descr="A picture containing grass, sheep, outdoor, field&#10;&#10;Description automatically generated">
            <a:extLst>
              <a:ext uri="{FF2B5EF4-FFF2-40B4-BE49-F238E27FC236}">
                <a16:creationId xmlns:a16="http://schemas.microsoft.com/office/drawing/2014/main" id="{E9E69B3E-A2E3-40B2-9181-FCEB890C03E6}"/>
              </a:ext>
            </a:extLst>
          </p:cNvPr>
          <p:cNvPicPr>
            <a:picLocks noChangeAspect="1"/>
          </p:cNvPicPr>
          <p:nvPr/>
        </p:nvPicPr>
        <p:blipFill rotWithShape="1">
          <a:blip r:embed="rId3"/>
          <a:srcRect l="20865" t="29167" r="18575" b="12153"/>
          <a:stretch/>
        </p:blipFill>
        <p:spPr>
          <a:xfrm>
            <a:off x="8583332" y="4698714"/>
            <a:ext cx="731501" cy="513399"/>
          </a:xfrm>
          <a:prstGeom prst="rect">
            <a:avLst/>
          </a:prstGeom>
        </p:spPr>
      </p:pic>
      <p:sp>
        <p:nvSpPr>
          <p:cNvPr id="105" name="Oval 104">
            <a:extLst>
              <a:ext uri="{FF2B5EF4-FFF2-40B4-BE49-F238E27FC236}">
                <a16:creationId xmlns:a16="http://schemas.microsoft.com/office/drawing/2014/main" id="{02159E44-2E1C-489A-86EB-B4466650A7FD}"/>
              </a:ext>
            </a:extLst>
          </p:cNvPr>
          <p:cNvSpPr/>
          <p:nvPr/>
        </p:nvSpPr>
        <p:spPr>
          <a:xfrm>
            <a:off x="2867963" y="5100539"/>
            <a:ext cx="716280" cy="7797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966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body" idx="1"/>
          </p:nvPr>
        </p:nvSpPr>
        <p:spPr>
          <a:xfrm>
            <a:off x="3408725" y="263389"/>
            <a:ext cx="8582978" cy="6228850"/>
          </a:xfrm>
        </p:spPr>
        <p:txBody>
          <a:bodyPr>
            <a:noAutofit/>
          </a:bodyPr>
          <a:lstStyle/>
          <a:p>
            <a:pPr marL="0" indent="0">
              <a:lnSpc>
                <a:spcPct val="90000"/>
              </a:lnSpc>
              <a:buNone/>
            </a:pPr>
            <a:r>
              <a:rPr lang="en-US" dirty="0"/>
              <a:t>“In every sacrament meeting…our clerks count the number of sheep who returned to the fold. They store this number in a safe place for the quarterly report, and then we go home. If we conformed our ways to God’s ways, we’d list the names of the individual members who could have returned to the fold on that Sunday but didn’t come. Then we’d go find them.</a:t>
            </a:r>
          </a:p>
        </p:txBody>
      </p:sp>
      <p:sp>
        <p:nvSpPr>
          <p:cNvPr id="3" name="TextBox 2">
            <a:extLst>
              <a:ext uri="{FF2B5EF4-FFF2-40B4-BE49-F238E27FC236}">
                <a16:creationId xmlns:a16="http://schemas.microsoft.com/office/drawing/2014/main" id="{6A8AFC36-335D-BE4C-80E5-A0F03FBCFEAE}"/>
              </a:ext>
            </a:extLst>
          </p:cNvPr>
          <p:cNvSpPr txBox="1"/>
          <p:nvPr/>
        </p:nvSpPr>
        <p:spPr>
          <a:xfrm>
            <a:off x="151282" y="4189653"/>
            <a:ext cx="3106270" cy="1015663"/>
          </a:xfrm>
          <a:prstGeom prst="rect">
            <a:avLst/>
          </a:prstGeom>
          <a:noFill/>
        </p:spPr>
        <p:txBody>
          <a:bodyPr wrap="square" rtlCol="0">
            <a:spAutoFit/>
          </a:bodyPr>
          <a:lstStyle/>
          <a:p>
            <a:pPr algn="ctr"/>
            <a:r>
              <a:rPr lang="en-US" sz="2000" dirty="0">
                <a:latin typeface="Georgia" panose="02040502050405020303" pitchFamily="18" charset="0"/>
              </a:rPr>
              <a:t>Elder Clayton M. Christensen</a:t>
            </a:r>
          </a:p>
          <a:p>
            <a:pPr algn="ctr"/>
            <a:r>
              <a:rPr lang="en-US" sz="2000" i="1" dirty="0">
                <a:latin typeface="Georgia" panose="02040502050405020303" pitchFamily="18" charset="0"/>
              </a:rPr>
              <a:t>Ensign</a:t>
            </a:r>
            <a:r>
              <a:rPr lang="en-US" sz="2000" dirty="0">
                <a:latin typeface="Georgia" panose="02040502050405020303" pitchFamily="18" charset="0"/>
              </a:rPr>
              <a:t>, Feb. 2007</a:t>
            </a:r>
            <a:endParaRPr lang="en-US" sz="2000" i="1" dirty="0"/>
          </a:p>
        </p:txBody>
      </p:sp>
      <p:pic>
        <p:nvPicPr>
          <p:cNvPr id="1026" name="Picture 2" descr="Clayton M. Christensen Dies at 67 - Alumni - Harvard Business School">
            <a:extLst>
              <a:ext uri="{FF2B5EF4-FFF2-40B4-BE49-F238E27FC236}">
                <a16:creationId xmlns:a16="http://schemas.microsoft.com/office/drawing/2014/main" id="{8A519AA6-E3EC-48D2-87B1-0DEDB2836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27" y="454457"/>
            <a:ext cx="2783251" cy="3503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576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body" idx="1"/>
          </p:nvPr>
        </p:nvSpPr>
        <p:spPr>
          <a:xfrm>
            <a:off x="3408725" y="263389"/>
            <a:ext cx="8582978" cy="6228850"/>
          </a:xfrm>
        </p:spPr>
        <p:txBody>
          <a:bodyPr>
            <a:noAutofit/>
          </a:bodyPr>
          <a:lstStyle/>
          <a:p>
            <a:pPr marL="0" indent="0">
              <a:lnSpc>
                <a:spcPct val="90000"/>
              </a:lnSpc>
              <a:buNone/>
            </a:pPr>
            <a:r>
              <a:rPr lang="en-US" sz="3400" dirty="0"/>
              <a:t>“[In a district in France], at the end of Sunday meetings, the branch councils and missionaries together named the members and investigators who could have been there but didn’t come. They each took an assignment to contact one of those individuals that same day with this message: “We sure missed you today. Are you OK? It’s not the same for the rest of us when you can’t come. Can I help? Can you come next Sunday?”</a:t>
            </a:r>
          </a:p>
        </p:txBody>
      </p:sp>
      <p:sp>
        <p:nvSpPr>
          <p:cNvPr id="3" name="TextBox 2">
            <a:extLst>
              <a:ext uri="{FF2B5EF4-FFF2-40B4-BE49-F238E27FC236}">
                <a16:creationId xmlns:a16="http://schemas.microsoft.com/office/drawing/2014/main" id="{6A8AFC36-335D-BE4C-80E5-A0F03FBCFEAE}"/>
              </a:ext>
            </a:extLst>
          </p:cNvPr>
          <p:cNvSpPr txBox="1"/>
          <p:nvPr/>
        </p:nvSpPr>
        <p:spPr>
          <a:xfrm>
            <a:off x="151282" y="4189653"/>
            <a:ext cx="3106270" cy="1015663"/>
          </a:xfrm>
          <a:prstGeom prst="rect">
            <a:avLst/>
          </a:prstGeom>
          <a:noFill/>
        </p:spPr>
        <p:txBody>
          <a:bodyPr wrap="square" rtlCol="0">
            <a:spAutoFit/>
          </a:bodyPr>
          <a:lstStyle/>
          <a:p>
            <a:pPr algn="ctr"/>
            <a:r>
              <a:rPr lang="en-US" sz="2000" dirty="0">
                <a:latin typeface="Georgia" panose="02040502050405020303" pitchFamily="18" charset="0"/>
              </a:rPr>
              <a:t>Elder Clayton M. Christensen</a:t>
            </a:r>
          </a:p>
          <a:p>
            <a:pPr algn="ctr"/>
            <a:r>
              <a:rPr lang="en-US" sz="2000" i="1" dirty="0">
                <a:latin typeface="Georgia" panose="02040502050405020303" pitchFamily="18" charset="0"/>
              </a:rPr>
              <a:t>Ensign</a:t>
            </a:r>
            <a:r>
              <a:rPr lang="en-US" sz="2000" dirty="0">
                <a:latin typeface="Georgia" panose="02040502050405020303" pitchFamily="18" charset="0"/>
              </a:rPr>
              <a:t>, Feb. 2007</a:t>
            </a:r>
            <a:endParaRPr lang="en-US" sz="2000" i="1" dirty="0"/>
          </a:p>
        </p:txBody>
      </p:sp>
      <p:pic>
        <p:nvPicPr>
          <p:cNvPr id="1026" name="Picture 2" descr="Clayton M. Christensen Dies at 67 - Alumni - Harvard Business School">
            <a:extLst>
              <a:ext uri="{FF2B5EF4-FFF2-40B4-BE49-F238E27FC236}">
                <a16:creationId xmlns:a16="http://schemas.microsoft.com/office/drawing/2014/main" id="{8A519AA6-E3EC-48D2-87B1-0DEDB2836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27" y="454457"/>
            <a:ext cx="2783251" cy="3503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672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body" idx="1"/>
          </p:nvPr>
        </p:nvSpPr>
        <p:spPr>
          <a:xfrm>
            <a:off x="3408725" y="263389"/>
            <a:ext cx="8582978" cy="6228850"/>
          </a:xfrm>
        </p:spPr>
        <p:txBody>
          <a:bodyPr>
            <a:noAutofit/>
          </a:bodyPr>
          <a:lstStyle/>
          <a:p>
            <a:pPr marL="0" indent="0">
              <a:lnSpc>
                <a:spcPct val="90000"/>
              </a:lnSpc>
              <a:buNone/>
            </a:pPr>
            <a:r>
              <a:rPr lang="en-US" sz="3200" dirty="0"/>
              <a:t>“Within two years, sacrament meeting attendance in the district increased from 540 to 725—in a region where convert baptisms are infrequent. </a:t>
            </a:r>
          </a:p>
          <a:p>
            <a:pPr marL="0" indent="0">
              <a:lnSpc>
                <a:spcPct val="90000"/>
              </a:lnSpc>
              <a:buNone/>
            </a:pPr>
            <a:r>
              <a:rPr lang="en-US" sz="3200" dirty="0"/>
              <a:t>We should be careful not to offend members who deliberately do not want to attend. But helping each member who only occasionally returns to the fold on Sunday to feel needed and feel our love is a simple practice that every ward and branch can begin. Many less-active members got that way because they didn’t return to the fold one Sunday and nobody seemed to notice.”</a:t>
            </a:r>
          </a:p>
        </p:txBody>
      </p:sp>
      <p:sp>
        <p:nvSpPr>
          <p:cNvPr id="3" name="TextBox 2">
            <a:extLst>
              <a:ext uri="{FF2B5EF4-FFF2-40B4-BE49-F238E27FC236}">
                <a16:creationId xmlns:a16="http://schemas.microsoft.com/office/drawing/2014/main" id="{6A8AFC36-335D-BE4C-80E5-A0F03FBCFEAE}"/>
              </a:ext>
            </a:extLst>
          </p:cNvPr>
          <p:cNvSpPr txBox="1"/>
          <p:nvPr/>
        </p:nvSpPr>
        <p:spPr>
          <a:xfrm>
            <a:off x="151282" y="4189653"/>
            <a:ext cx="3106270" cy="1015663"/>
          </a:xfrm>
          <a:prstGeom prst="rect">
            <a:avLst/>
          </a:prstGeom>
          <a:noFill/>
        </p:spPr>
        <p:txBody>
          <a:bodyPr wrap="square" rtlCol="0">
            <a:spAutoFit/>
          </a:bodyPr>
          <a:lstStyle/>
          <a:p>
            <a:pPr algn="ctr"/>
            <a:r>
              <a:rPr lang="en-US" sz="2000" dirty="0">
                <a:latin typeface="Georgia" panose="02040502050405020303" pitchFamily="18" charset="0"/>
              </a:rPr>
              <a:t>Elder Clayton M. Christensen</a:t>
            </a:r>
          </a:p>
          <a:p>
            <a:pPr algn="ctr"/>
            <a:r>
              <a:rPr lang="en-US" sz="2000" i="1" dirty="0">
                <a:latin typeface="Georgia" panose="02040502050405020303" pitchFamily="18" charset="0"/>
              </a:rPr>
              <a:t>Ensign</a:t>
            </a:r>
            <a:r>
              <a:rPr lang="en-US" sz="2000" dirty="0">
                <a:latin typeface="Georgia" panose="02040502050405020303" pitchFamily="18" charset="0"/>
              </a:rPr>
              <a:t>, Feb. 2007</a:t>
            </a:r>
            <a:endParaRPr lang="en-US" sz="2000" i="1" dirty="0"/>
          </a:p>
        </p:txBody>
      </p:sp>
      <p:pic>
        <p:nvPicPr>
          <p:cNvPr id="1026" name="Picture 2" descr="Clayton M. Christensen Dies at 67 - Alumni - Harvard Business School">
            <a:extLst>
              <a:ext uri="{FF2B5EF4-FFF2-40B4-BE49-F238E27FC236}">
                <a16:creationId xmlns:a16="http://schemas.microsoft.com/office/drawing/2014/main" id="{8A519AA6-E3EC-48D2-87B1-0DEDB2836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27" y="454457"/>
            <a:ext cx="2783251" cy="3503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615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038600" y="165342"/>
            <a:ext cx="7924800" cy="2209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400" b="0" i="0" u="none" strike="noStrike" kern="1200" cap="none" spc="0" normalizeH="0" baseline="0" noProof="0" dirty="0">
                <a:ln>
                  <a:noFill/>
                </a:ln>
                <a:effectLst/>
                <a:uLnTx/>
                <a:uFillTx/>
                <a:latin typeface="Georgia" panose="02040502050405020303" pitchFamily="18" charset="0"/>
              </a:rPr>
              <a:t>“How think ye? if a man have an hundred sheep, and one of them be gone astray, doth he not leave the ninety and nine, and </a:t>
            </a:r>
            <a:r>
              <a:rPr kumimoji="0" lang="en-US" sz="3400" b="0" i="0" u="none" strike="noStrike" kern="1200" cap="none" spc="0" normalizeH="0" baseline="0" noProof="0" dirty="0" err="1">
                <a:ln>
                  <a:noFill/>
                </a:ln>
                <a:effectLst/>
                <a:uLnTx/>
                <a:uFillTx/>
                <a:latin typeface="Georgia" panose="02040502050405020303" pitchFamily="18" charset="0"/>
              </a:rPr>
              <a:t>goeth</a:t>
            </a:r>
            <a:r>
              <a:rPr kumimoji="0" lang="en-US" sz="3400" b="0" i="0" u="none" strike="noStrike" kern="1200" cap="none" spc="0" normalizeH="0" baseline="0" noProof="0" dirty="0">
                <a:ln>
                  <a:noFill/>
                </a:ln>
                <a:effectLst/>
                <a:uLnTx/>
                <a:uFillTx/>
                <a:latin typeface="Georgia" panose="02040502050405020303" pitchFamily="18" charset="0"/>
              </a:rPr>
              <a:t> into the mountains, and </a:t>
            </a:r>
            <a:r>
              <a:rPr kumimoji="0" lang="en-US" sz="3400" b="0" i="0" u="none" strike="noStrike" kern="1200" cap="none" spc="0" normalizeH="0" baseline="0" noProof="0" dirty="0" err="1">
                <a:ln>
                  <a:noFill/>
                </a:ln>
                <a:effectLst/>
                <a:uLnTx/>
                <a:uFillTx/>
                <a:latin typeface="Georgia" panose="02040502050405020303" pitchFamily="18" charset="0"/>
              </a:rPr>
              <a:t>seeketh</a:t>
            </a:r>
            <a:r>
              <a:rPr kumimoji="0" lang="en-US" sz="3400" b="0" i="0" u="none" strike="noStrike" kern="1200" cap="none" spc="0" normalizeH="0" baseline="0" noProof="0" dirty="0">
                <a:ln>
                  <a:noFill/>
                </a:ln>
                <a:effectLst/>
                <a:uLnTx/>
                <a:uFillTx/>
                <a:latin typeface="Georgia" panose="02040502050405020303" pitchFamily="18" charset="0"/>
              </a:rPr>
              <a:t> that which is gone astray? And if so be that he find it, verily I say unto you, he </a:t>
            </a:r>
            <a:r>
              <a:rPr kumimoji="0" lang="en-US" sz="3400" b="0" i="0" u="none" strike="noStrike" kern="1200" cap="none" spc="0" normalizeH="0" baseline="0" noProof="0" dirty="0" err="1">
                <a:ln>
                  <a:noFill/>
                </a:ln>
                <a:effectLst/>
                <a:uLnTx/>
                <a:uFillTx/>
                <a:latin typeface="Georgia" panose="02040502050405020303" pitchFamily="18" charset="0"/>
              </a:rPr>
              <a:t>rejoiceth</a:t>
            </a:r>
            <a:r>
              <a:rPr kumimoji="0" lang="en-US" sz="3400" b="0" i="0" u="none" strike="noStrike" kern="1200" cap="none" spc="0" normalizeH="0" baseline="0" noProof="0" dirty="0">
                <a:ln>
                  <a:noFill/>
                </a:ln>
                <a:effectLst/>
                <a:uLnTx/>
                <a:uFillTx/>
                <a:latin typeface="Georgia" panose="02040502050405020303" pitchFamily="18" charset="0"/>
              </a:rPr>
              <a:t> more of that sheep, than of the ninety and nine which went not astray. </a:t>
            </a:r>
            <a:r>
              <a:rPr kumimoji="0" lang="en-US" sz="3400" b="0" i="0" u="none" strike="noStrike" kern="1200" cap="none" spc="0" normalizeH="0" baseline="0" noProof="0" dirty="0">
                <a:ln>
                  <a:noFill/>
                </a:ln>
                <a:solidFill>
                  <a:srgbClr val="FFFF00"/>
                </a:solidFill>
                <a:effectLst/>
                <a:uLnTx/>
                <a:uFillTx/>
                <a:latin typeface="Georgia" panose="02040502050405020303" pitchFamily="18" charset="0"/>
              </a:rPr>
              <a:t>Even so it is not the will of your Father which is in heaven, that one of these little ones should perish.” </a:t>
            </a:r>
            <a:r>
              <a:rPr kumimoji="0" lang="en-US" sz="2800" b="0" i="0" u="none" strike="noStrike" kern="1200" cap="none" spc="0" normalizeH="0" baseline="0" noProof="0" dirty="0">
                <a:ln>
                  <a:noFill/>
                </a:ln>
                <a:effectLst/>
                <a:uLnTx/>
                <a:uFillTx/>
                <a:latin typeface="Georgia" panose="02040502050405020303" pitchFamily="18" charset="0"/>
              </a:rPr>
              <a:t>(Matthew 18:12–14)</a:t>
            </a:r>
            <a:endParaRPr kumimoji="0" lang="en-US" b="0" i="0" u="none" strike="noStrike" kern="1200" cap="none" spc="0" normalizeH="0" baseline="0" noProof="0" dirty="0">
              <a:ln>
                <a:noFill/>
              </a:ln>
              <a:effectLst/>
              <a:uLnTx/>
              <a:uFillTx/>
              <a:latin typeface="Georgia" panose="02040502050405020303" pitchFamily="18" charset="0"/>
            </a:endParaRPr>
          </a:p>
        </p:txBody>
      </p:sp>
      <p:pic>
        <p:nvPicPr>
          <p:cNvPr id="5" name="Picture 4" descr="https://www.lds.org/bc/content/ldsorg/church/news/11/1/580-chr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39135" y="152400"/>
            <a:ext cx="3747065" cy="409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B5A8C1-9909-4CEC-98E1-3B169F565855}"/>
              </a:ext>
            </a:extLst>
          </p:cNvPr>
          <p:cNvSpPr txBox="1"/>
          <p:nvPr/>
        </p:nvSpPr>
        <p:spPr>
          <a:xfrm>
            <a:off x="438938" y="3912771"/>
            <a:ext cx="2069324" cy="338554"/>
          </a:xfrm>
          <a:prstGeom prst="rect">
            <a:avLst/>
          </a:prstGeom>
          <a:noFill/>
        </p:spPr>
        <p:txBody>
          <a:bodyPr wrap="square" rtlCol="0">
            <a:spAutoFit/>
          </a:bodyPr>
          <a:lstStyle/>
          <a:p>
            <a:r>
              <a:rPr lang="en-US" sz="1600" dirty="0">
                <a:solidFill>
                  <a:schemeClr val="bg1"/>
                </a:solidFill>
                <a:latin typeface="Georgia" panose="02040502050405020303" pitchFamily="18" charset="0"/>
              </a:rPr>
              <a:t>Heinrich Hofmann</a:t>
            </a:r>
          </a:p>
        </p:txBody>
      </p:sp>
    </p:spTree>
    <p:extLst>
      <p:ext uri="{BB962C8B-B14F-4D97-AF65-F5344CB8AC3E}">
        <p14:creationId xmlns:p14="http://schemas.microsoft.com/office/powerpoint/2010/main" val="3624605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038600" y="165342"/>
            <a:ext cx="7924800" cy="2209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000" b="0" i="0" u="none" strike="noStrike" kern="1200" cap="none" spc="0" normalizeH="0" baseline="0" noProof="0" dirty="0">
                <a:ln>
                  <a:noFill/>
                </a:ln>
                <a:effectLst/>
                <a:uLnTx/>
                <a:uFillTx/>
                <a:latin typeface="Georgia" panose="02040502050405020303" pitchFamily="18" charset="0"/>
              </a:rPr>
              <a:t> What man of you, having an hundred sheep, if he lose one of them, doth not leave the ninety and nine in the wilderness, and go after that which is lost, until he find it? And when he hath found it, he </a:t>
            </a:r>
            <a:r>
              <a:rPr kumimoji="0" lang="en-US" sz="3000" b="0" i="0" u="none" strike="noStrike" kern="1200" cap="none" spc="0" normalizeH="0" baseline="0" noProof="0" dirty="0" err="1">
                <a:ln>
                  <a:noFill/>
                </a:ln>
                <a:effectLst/>
                <a:uLnTx/>
                <a:uFillTx/>
                <a:latin typeface="Georgia" panose="02040502050405020303" pitchFamily="18" charset="0"/>
              </a:rPr>
              <a:t>layeth</a:t>
            </a:r>
            <a:r>
              <a:rPr kumimoji="0" lang="en-US" sz="3000" b="0" i="0" u="none" strike="noStrike" kern="1200" cap="none" spc="0" normalizeH="0" baseline="0" noProof="0" dirty="0">
                <a:ln>
                  <a:noFill/>
                </a:ln>
                <a:effectLst/>
                <a:uLnTx/>
                <a:uFillTx/>
                <a:latin typeface="Georgia" panose="02040502050405020303" pitchFamily="18" charset="0"/>
              </a:rPr>
              <a:t> it on his shoulders, rejoicing. And when he cometh home, he calleth together his friends and </a:t>
            </a:r>
            <a:r>
              <a:rPr kumimoji="0" lang="en-US" sz="3000" b="0" i="0" u="none" strike="noStrike" kern="1200" cap="none" spc="0" normalizeH="0" baseline="0" noProof="0" dirty="0" err="1">
                <a:ln>
                  <a:noFill/>
                </a:ln>
                <a:effectLst/>
                <a:uLnTx/>
                <a:uFillTx/>
                <a:latin typeface="Georgia" panose="02040502050405020303" pitchFamily="18" charset="0"/>
              </a:rPr>
              <a:t>neighbours</a:t>
            </a:r>
            <a:r>
              <a:rPr kumimoji="0" lang="en-US" sz="3000" b="0" i="0" u="none" strike="noStrike" kern="1200" cap="none" spc="0" normalizeH="0" baseline="0" noProof="0" dirty="0">
                <a:ln>
                  <a:noFill/>
                </a:ln>
                <a:effectLst/>
                <a:uLnTx/>
                <a:uFillTx/>
                <a:latin typeface="Georgia" panose="02040502050405020303" pitchFamily="18" charset="0"/>
              </a:rPr>
              <a:t>, saying unto them, Rejoice with me; for I have found my sheep which was lost. </a:t>
            </a:r>
            <a:r>
              <a:rPr kumimoji="0" lang="en-US" sz="3000" b="0" i="0" u="none" strike="noStrike" kern="1200" cap="none" spc="0" normalizeH="0" baseline="0" noProof="0" dirty="0">
                <a:ln>
                  <a:noFill/>
                </a:ln>
                <a:solidFill>
                  <a:srgbClr val="FFFF00"/>
                </a:solidFill>
                <a:effectLst/>
                <a:uLnTx/>
                <a:uFillTx/>
                <a:latin typeface="Georgia" panose="02040502050405020303" pitchFamily="18" charset="0"/>
              </a:rPr>
              <a:t>I say unto you, that likewise joy shall be in heaven over one sinner that </a:t>
            </a:r>
            <a:r>
              <a:rPr kumimoji="0" lang="en-US" sz="3000" b="0" i="0" u="none" strike="noStrike" kern="1200" cap="none" spc="0" normalizeH="0" baseline="0" noProof="0" dirty="0" err="1">
                <a:ln>
                  <a:noFill/>
                </a:ln>
                <a:solidFill>
                  <a:srgbClr val="FFFF00"/>
                </a:solidFill>
                <a:effectLst/>
                <a:uLnTx/>
                <a:uFillTx/>
                <a:latin typeface="Georgia" panose="02040502050405020303" pitchFamily="18" charset="0"/>
              </a:rPr>
              <a:t>repenteth</a:t>
            </a:r>
            <a:r>
              <a:rPr kumimoji="0" lang="en-US" sz="3000" b="0" i="0" u="none" strike="noStrike" kern="1200" cap="none" spc="0" normalizeH="0" baseline="0" noProof="0" dirty="0">
                <a:ln>
                  <a:noFill/>
                </a:ln>
                <a:solidFill>
                  <a:srgbClr val="FFFF00"/>
                </a:solidFill>
                <a:effectLst/>
                <a:uLnTx/>
                <a:uFillTx/>
                <a:latin typeface="Georgia" panose="02040502050405020303" pitchFamily="18" charset="0"/>
              </a:rPr>
              <a:t>, more than over ninety and nine just persons, which need no repentance.</a:t>
            </a:r>
            <a:r>
              <a:rPr kumimoji="0" lang="en-US" sz="3000" b="0" i="0" u="none" strike="noStrike" kern="1200" cap="none" spc="0" normalizeH="0" baseline="0" noProof="0" dirty="0">
                <a:ln>
                  <a:noFill/>
                </a:ln>
                <a:effectLst/>
                <a:uLnTx/>
                <a:uFillTx/>
                <a:latin typeface="Georgia" panose="02040502050405020303" pitchFamily="18" charset="0"/>
              </a:rPr>
              <a:t> </a:t>
            </a:r>
            <a:r>
              <a:rPr kumimoji="0" lang="en-US" sz="1800" b="0" i="0" u="none" strike="noStrike" kern="1200" cap="none" spc="0" normalizeH="0" baseline="0" noProof="0" dirty="0">
                <a:ln>
                  <a:noFill/>
                </a:ln>
                <a:effectLst/>
                <a:uLnTx/>
                <a:uFillTx/>
                <a:latin typeface="Georgia" panose="02040502050405020303" pitchFamily="18" charset="0"/>
              </a:rPr>
              <a:t>(Luke 15:4–7)</a:t>
            </a:r>
          </a:p>
        </p:txBody>
      </p:sp>
      <p:pic>
        <p:nvPicPr>
          <p:cNvPr id="5" name="Picture 4" descr="https://www.lds.org/bc/content/ldsorg/church/news/11/1/580-chr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588" r="25286"/>
          <a:stretch/>
        </p:blipFill>
        <p:spPr bwMode="auto">
          <a:xfrm>
            <a:off x="139135" y="152400"/>
            <a:ext cx="3747065" cy="409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94BD316-D738-C945-B138-36C16D7776BA}"/>
              </a:ext>
            </a:extLst>
          </p:cNvPr>
          <p:cNvSpPr txBox="1"/>
          <p:nvPr/>
        </p:nvSpPr>
        <p:spPr>
          <a:xfrm>
            <a:off x="438938" y="3912771"/>
            <a:ext cx="2069324" cy="338554"/>
          </a:xfrm>
          <a:prstGeom prst="rect">
            <a:avLst/>
          </a:prstGeom>
          <a:noFill/>
        </p:spPr>
        <p:txBody>
          <a:bodyPr wrap="square" rtlCol="0">
            <a:spAutoFit/>
          </a:bodyPr>
          <a:lstStyle/>
          <a:p>
            <a:r>
              <a:rPr lang="en-US" sz="1600" dirty="0">
                <a:solidFill>
                  <a:schemeClr val="bg1"/>
                </a:solidFill>
                <a:latin typeface="Georgia" panose="02040502050405020303" pitchFamily="18" charset="0"/>
              </a:rPr>
              <a:t>Heinrich Hofmann</a:t>
            </a:r>
          </a:p>
        </p:txBody>
      </p:sp>
    </p:spTree>
    <p:extLst>
      <p:ext uri="{BB962C8B-B14F-4D97-AF65-F5344CB8AC3E}">
        <p14:creationId xmlns:p14="http://schemas.microsoft.com/office/powerpoint/2010/main" val="200969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1ED06-DBAE-437C-A4B9-F7C7598F7305}"/>
              </a:ext>
            </a:extLst>
          </p:cNvPr>
          <p:cNvSpPr/>
          <p:nvPr/>
        </p:nvSpPr>
        <p:spPr>
          <a:xfrm>
            <a:off x="378823" y="3997234"/>
            <a:ext cx="11521440" cy="2677656"/>
          </a:xfrm>
          <a:prstGeom prst="rect">
            <a:avLst/>
          </a:prstGeom>
        </p:spPr>
        <p:txBody>
          <a:bodyPr wrap="square">
            <a:spAutoFit/>
          </a:bodyPr>
          <a:lstStyle/>
          <a:p>
            <a:r>
              <a:rPr lang="en-US" sz="2800" dirty="0">
                <a:latin typeface="Georgia" panose="02040502050405020303" pitchFamily="18" charset="0"/>
              </a:rPr>
              <a:t>“What woman having ten pieces of silver, if she lose one piece, doth not light a candle, and sweep the house, and seek diligently till she find it? And when she hath found it, she calleth her friends and her </a:t>
            </a:r>
            <a:r>
              <a:rPr lang="en-US" sz="2800" dirty="0" err="1">
                <a:latin typeface="Georgia" panose="02040502050405020303" pitchFamily="18" charset="0"/>
              </a:rPr>
              <a:t>neighbours</a:t>
            </a:r>
            <a:r>
              <a:rPr lang="en-US" sz="2800" dirty="0">
                <a:latin typeface="Georgia" panose="02040502050405020303" pitchFamily="18" charset="0"/>
              </a:rPr>
              <a:t> together, saying, Rejoice with me; for I have found the piece which I had lost. Likewise, </a:t>
            </a:r>
            <a:r>
              <a:rPr lang="en-US" sz="2800" dirty="0">
                <a:solidFill>
                  <a:srgbClr val="FFFF00"/>
                </a:solidFill>
                <a:latin typeface="Georgia" panose="02040502050405020303" pitchFamily="18" charset="0"/>
              </a:rPr>
              <a:t>I say unto you, there is joy in the presence of the angels of God over one sinner that </a:t>
            </a:r>
            <a:r>
              <a:rPr lang="en-US" sz="2800" dirty="0" err="1">
                <a:solidFill>
                  <a:srgbClr val="FFFF00"/>
                </a:solidFill>
                <a:latin typeface="Georgia" panose="02040502050405020303" pitchFamily="18" charset="0"/>
              </a:rPr>
              <a:t>repenteth</a:t>
            </a:r>
            <a:r>
              <a:rPr lang="en-US" sz="2800" dirty="0">
                <a:latin typeface="Georgia" panose="02040502050405020303" pitchFamily="18" charset="0"/>
              </a:rPr>
              <a:t>.” </a:t>
            </a:r>
            <a:r>
              <a:rPr lang="en-US" sz="2000" dirty="0">
                <a:latin typeface="Georgia" panose="02040502050405020303" pitchFamily="18" charset="0"/>
              </a:rPr>
              <a:t>(Luke 15:8–10)</a:t>
            </a:r>
          </a:p>
        </p:txBody>
      </p:sp>
      <p:pic>
        <p:nvPicPr>
          <p:cNvPr id="6" name="Picture 6">
            <a:extLst>
              <a:ext uri="{FF2B5EF4-FFF2-40B4-BE49-F238E27FC236}">
                <a16:creationId xmlns:a16="http://schemas.microsoft.com/office/drawing/2014/main" id="{26F63351-FAFF-4D29-97C4-207A0EAEB73F}"/>
              </a:ext>
            </a:extLst>
          </p:cNvPr>
          <p:cNvPicPr>
            <a:picLocks noChangeAspect="1"/>
          </p:cNvPicPr>
          <p:nvPr/>
        </p:nvPicPr>
        <p:blipFill rotWithShape="1">
          <a:blip r:embed="rId3"/>
          <a:srcRect l="30975" t="-398" r="40673"/>
          <a:stretch/>
        </p:blipFill>
        <p:spPr>
          <a:xfrm rot="5400000">
            <a:off x="4347787" y="-2543107"/>
            <a:ext cx="3475248" cy="92667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35752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028700" y="1260529"/>
            <a:ext cx="10134600" cy="1846659"/>
          </a:xfrm>
          <a:prstGeom prst="rect">
            <a:avLst/>
          </a:prstGeom>
          <a:noFill/>
          <a:ln w="9525">
            <a:noFill/>
            <a:miter lim="800000"/>
            <a:headEnd/>
            <a:tailEnd/>
          </a:ln>
          <a:effectLst/>
        </p:spPr>
        <p:txBody>
          <a:bodyPr wrap="square">
            <a:spAutoFit/>
          </a:bodyPr>
          <a:lstStyle/>
          <a:p>
            <a:pPr algn="ctr"/>
            <a:r>
              <a:rPr lang="en-US" sz="3200" b="1" i="1" dirty="0">
                <a:latin typeface="Georgia" panose="02040502050405020303" pitchFamily="18" charset="0"/>
              </a:rPr>
              <a:t>parable</a:t>
            </a:r>
            <a:r>
              <a:rPr lang="en-US" sz="3200" b="1" dirty="0">
                <a:latin typeface="Georgia" panose="02040502050405020303" pitchFamily="18" charset="0"/>
              </a:rPr>
              <a:t> </a:t>
            </a:r>
            <a:r>
              <a:rPr lang="en-US" sz="3200" dirty="0">
                <a:latin typeface="Georgia" panose="02040502050405020303" pitchFamily="18" charset="0"/>
              </a:rPr>
              <a:t>= “to set beside or compare”</a:t>
            </a:r>
          </a:p>
          <a:p>
            <a:pPr algn="ctr"/>
            <a:endParaRPr lang="en-US" dirty="0">
              <a:latin typeface="Georgia" panose="02040502050405020303" pitchFamily="18" charset="0"/>
            </a:endParaRPr>
          </a:p>
          <a:p>
            <a:pPr algn="ctr"/>
            <a:r>
              <a:rPr lang="en-US" sz="3200" i="1" dirty="0">
                <a:solidFill>
                  <a:srgbClr val="FFFF00"/>
                </a:solidFill>
                <a:latin typeface="Georgia" panose="02040502050405020303" pitchFamily="18" charset="0"/>
                <a:cs typeface="Times New Roman" pitchFamily="18" charset="0"/>
              </a:rPr>
              <a:t>The parables make up about 1/3 of Christ’s teachings in the Synoptic Gospels.</a:t>
            </a:r>
            <a:endParaRPr lang="en-US" sz="3200" i="1" dirty="0">
              <a:solidFill>
                <a:srgbClr val="FFFF00"/>
              </a:solidFill>
              <a:latin typeface="Georgia" panose="02040502050405020303" pitchFamily="18" charset="0"/>
            </a:endParaRPr>
          </a:p>
        </p:txBody>
      </p:sp>
      <p:sp>
        <p:nvSpPr>
          <p:cNvPr id="2" name="TextBox 1">
            <a:extLst>
              <a:ext uri="{FF2B5EF4-FFF2-40B4-BE49-F238E27FC236}">
                <a16:creationId xmlns:a16="http://schemas.microsoft.com/office/drawing/2014/main" id="{E55BD750-12D2-8741-ADF0-7992AE362CA7}"/>
              </a:ext>
            </a:extLst>
          </p:cNvPr>
          <p:cNvSpPr txBox="1"/>
          <p:nvPr/>
        </p:nvSpPr>
        <p:spPr>
          <a:xfrm>
            <a:off x="0" y="203537"/>
            <a:ext cx="12192000" cy="1015663"/>
          </a:xfrm>
          <a:prstGeom prst="rect">
            <a:avLst/>
          </a:prstGeom>
          <a:noFill/>
        </p:spPr>
        <p:txBody>
          <a:bodyPr wrap="square" rtlCol="0">
            <a:spAutoFit/>
          </a:bodyPr>
          <a:lstStyle/>
          <a:p>
            <a:pPr algn="ctr"/>
            <a:r>
              <a:rPr lang="en-US" sz="6000" b="1" dirty="0">
                <a:latin typeface="Georgia" panose="02040502050405020303" pitchFamily="18" charset="0"/>
              </a:rPr>
              <a:t>An Introduction to Parables</a:t>
            </a:r>
          </a:p>
        </p:txBody>
      </p:sp>
      <p:pic>
        <p:nvPicPr>
          <p:cNvPr id="6" name="Picture 5">
            <a:extLst>
              <a:ext uri="{FF2B5EF4-FFF2-40B4-BE49-F238E27FC236}">
                <a16:creationId xmlns:a16="http://schemas.microsoft.com/office/drawing/2014/main" id="{6C48DF46-446B-AE46-AF25-DEC6F2DAD901}"/>
              </a:ext>
            </a:extLst>
          </p:cNvPr>
          <p:cNvPicPr>
            <a:picLocks noChangeAspect="1"/>
          </p:cNvPicPr>
          <p:nvPr/>
        </p:nvPicPr>
        <p:blipFill>
          <a:blip r:embed="rId3"/>
          <a:stretch>
            <a:fillRect/>
          </a:stretch>
        </p:blipFill>
        <p:spPr>
          <a:xfrm>
            <a:off x="3336004" y="3107188"/>
            <a:ext cx="5519992" cy="3567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7FE90275-2840-B04D-8BB3-673575F577D4}"/>
              </a:ext>
            </a:extLst>
          </p:cNvPr>
          <p:cNvSpPr txBox="1"/>
          <p:nvPr/>
        </p:nvSpPr>
        <p:spPr>
          <a:xfrm>
            <a:off x="3712564" y="63057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Kamille Corry</a:t>
            </a:r>
            <a:endParaRPr lang="en-US" dirty="0">
              <a:latin typeface="Georgia"/>
            </a:endParaRPr>
          </a:p>
        </p:txBody>
      </p:sp>
    </p:spTree>
    <p:extLst>
      <p:ext uri="{BB962C8B-B14F-4D97-AF65-F5344CB8AC3E}">
        <p14:creationId xmlns:p14="http://schemas.microsoft.com/office/powerpoint/2010/main" val="1624102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400592"/>
            <a:ext cx="10353762" cy="970450"/>
          </a:xfrm>
        </p:spPr>
        <p:txBody>
          <a:bodyPr>
            <a:normAutofit fontScale="90000"/>
          </a:bodyPr>
          <a:lstStyle/>
          <a:p>
            <a:r>
              <a:rPr lang="en-US" sz="4800" b="1" dirty="0">
                <a:latin typeface="Georgia" panose="02040502050405020303" pitchFamily="18" charset="0"/>
              </a:rPr>
              <a:t>Luke</a:t>
            </a:r>
            <a:r>
              <a:rPr lang="en-US" b="1" dirty="0">
                <a:latin typeface="Georgia" panose="02040502050405020303" pitchFamily="18" charset="0"/>
              </a:rPr>
              <a:t> 15:11-32: The Longest Parable</a:t>
            </a:r>
            <a:br>
              <a:rPr lang="en-US" b="1" dirty="0">
                <a:latin typeface="Georgia" panose="02040502050405020303" pitchFamily="18" charset="0"/>
              </a:rPr>
            </a:br>
            <a:endParaRPr lang="en-US" b="1" dirty="0">
              <a:latin typeface="Georgia" panose="02040502050405020303" pitchFamily="18" charset="0"/>
            </a:endParaRPr>
          </a:p>
        </p:txBody>
      </p:sp>
      <p:pic>
        <p:nvPicPr>
          <p:cNvPr id="3" name="Picture 2" descr="The Prodigal Son in the Brothel - Wikipedia">
            <a:extLst>
              <a:ext uri="{FF2B5EF4-FFF2-40B4-BE49-F238E27FC236}">
                <a16:creationId xmlns:a16="http://schemas.microsoft.com/office/drawing/2014/main" id="{A2A78B3D-07B2-43C0-A65E-711F3DFAA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603" y="1163929"/>
            <a:ext cx="4236123" cy="5368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1559472-00BA-4A9A-B556-F15537CA0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7533" y="1089250"/>
            <a:ext cx="4233389" cy="5517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82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400592"/>
            <a:ext cx="10353762" cy="970450"/>
          </a:xfrm>
        </p:spPr>
        <p:txBody>
          <a:bodyPr>
            <a:normAutofit fontScale="90000"/>
          </a:bodyPr>
          <a:lstStyle/>
          <a:p>
            <a:r>
              <a:rPr lang="en-US" sz="4800" b="1" dirty="0">
                <a:latin typeface="Georgia" panose="02040502050405020303" pitchFamily="18" charset="0"/>
              </a:rPr>
              <a:t>Luke</a:t>
            </a:r>
            <a:r>
              <a:rPr lang="en-US" b="1" dirty="0">
                <a:latin typeface="Georgia" panose="02040502050405020303" pitchFamily="18" charset="0"/>
              </a:rPr>
              <a:t> 15:11-32: The Longest Parable</a:t>
            </a:r>
            <a:br>
              <a:rPr lang="en-US" b="1" dirty="0">
                <a:latin typeface="Georgia" panose="02040502050405020303" pitchFamily="18" charset="0"/>
              </a:rPr>
            </a:br>
            <a:r>
              <a:rPr lang="en-US" dirty="0"/>
              <a:t>“A certain man had TWO sons”</a:t>
            </a:r>
            <a:endParaRPr lang="en-US" b="1" dirty="0">
              <a:latin typeface="Georgia" panose="02040502050405020303" pitchFamily="18" charset="0"/>
            </a:endParaRPr>
          </a:p>
        </p:txBody>
      </p:sp>
      <p:sp>
        <p:nvSpPr>
          <p:cNvPr id="3" name="Content Placeholder 2"/>
          <p:cNvSpPr>
            <a:spLocks noGrp="1"/>
          </p:cNvSpPr>
          <p:nvPr>
            <p:ph idx="1"/>
          </p:nvPr>
        </p:nvSpPr>
        <p:spPr>
          <a:xfrm>
            <a:off x="685800" y="1658980"/>
            <a:ext cx="4474029" cy="4243660"/>
          </a:xfrm>
        </p:spPr>
        <p:txBody>
          <a:bodyPr/>
          <a:lstStyle/>
          <a:p>
            <a:pPr marL="0" indent="0">
              <a:buNone/>
            </a:pPr>
            <a:r>
              <a:rPr lang="en-US" sz="3200" dirty="0">
                <a:latin typeface="Georgia" panose="02040502050405020303" pitchFamily="18" charset="0"/>
              </a:rPr>
              <a:t>“He </a:t>
            </a:r>
            <a:r>
              <a:rPr lang="en-US" sz="3200" i="1" dirty="0">
                <a:latin typeface="Georgia" panose="02040502050405020303" pitchFamily="18" charset="0"/>
              </a:rPr>
              <a:t>would not go in</a:t>
            </a:r>
            <a:r>
              <a:rPr lang="en-US" sz="3200" dirty="0">
                <a:latin typeface="Georgia" panose="02040502050405020303" pitchFamily="18" charset="0"/>
              </a:rPr>
              <a:t>” (v. 28)</a:t>
            </a:r>
          </a:p>
        </p:txBody>
      </p:sp>
      <p:sp>
        <p:nvSpPr>
          <p:cNvPr id="4" name="Content Placeholder 2">
            <a:extLst>
              <a:ext uri="{FF2B5EF4-FFF2-40B4-BE49-F238E27FC236}">
                <a16:creationId xmlns:a16="http://schemas.microsoft.com/office/drawing/2014/main" id="{439F2BAC-2811-4DC7-877E-046268A69275}"/>
              </a:ext>
            </a:extLst>
          </p:cNvPr>
          <p:cNvSpPr txBox="1">
            <a:spLocks/>
          </p:cNvSpPr>
          <p:nvPr/>
        </p:nvSpPr>
        <p:spPr>
          <a:xfrm>
            <a:off x="6296298" y="1667688"/>
            <a:ext cx="5209902" cy="4243660"/>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Arial" panose="020B0604020202020204" pitchFamily="34" charset="0"/>
              <a:buNone/>
            </a:pPr>
            <a:r>
              <a:rPr lang="en-US" sz="3200" dirty="0"/>
              <a:t>“His father </a:t>
            </a:r>
            <a:r>
              <a:rPr lang="en-US" sz="3200" i="1" dirty="0"/>
              <a:t>came out</a:t>
            </a:r>
            <a:r>
              <a:rPr lang="en-US" sz="3200" dirty="0"/>
              <a:t>” (v. 28)</a:t>
            </a:r>
          </a:p>
        </p:txBody>
      </p:sp>
    </p:spTree>
    <p:extLst>
      <p:ext uri="{BB962C8B-B14F-4D97-AF65-F5344CB8AC3E}">
        <p14:creationId xmlns:p14="http://schemas.microsoft.com/office/powerpoint/2010/main" val="2267865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400592"/>
            <a:ext cx="10353762" cy="970450"/>
          </a:xfrm>
        </p:spPr>
        <p:txBody>
          <a:bodyPr>
            <a:normAutofit fontScale="90000"/>
          </a:bodyPr>
          <a:lstStyle/>
          <a:p>
            <a:r>
              <a:rPr lang="en-US" sz="4800" b="1" dirty="0">
                <a:latin typeface="Georgia" panose="02040502050405020303" pitchFamily="18" charset="0"/>
              </a:rPr>
              <a:t>Luke</a:t>
            </a:r>
            <a:r>
              <a:rPr lang="en-US" b="1" dirty="0">
                <a:latin typeface="Georgia" panose="02040502050405020303" pitchFamily="18" charset="0"/>
              </a:rPr>
              <a:t> 15:11-32: The Longest Parable</a:t>
            </a:r>
            <a:br>
              <a:rPr lang="en-US" b="1" dirty="0">
                <a:latin typeface="Georgia" panose="02040502050405020303" pitchFamily="18" charset="0"/>
              </a:rPr>
            </a:br>
            <a:r>
              <a:rPr lang="en-US" dirty="0"/>
              <a:t>“A certain man had TWO sons”</a:t>
            </a:r>
            <a:endParaRPr lang="en-US" b="1" dirty="0">
              <a:latin typeface="Georgia" panose="02040502050405020303" pitchFamily="18" charset="0"/>
            </a:endParaRPr>
          </a:p>
        </p:txBody>
      </p:sp>
      <p:sp>
        <p:nvSpPr>
          <p:cNvPr id="3" name="Content Placeholder 2"/>
          <p:cNvSpPr>
            <a:spLocks noGrp="1"/>
          </p:cNvSpPr>
          <p:nvPr>
            <p:ph idx="1"/>
          </p:nvPr>
        </p:nvSpPr>
        <p:spPr>
          <a:xfrm>
            <a:off x="685800" y="1658980"/>
            <a:ext cx="4474029" cy="4243660"/>
          </a:xfrm>
        </p:spPr>
        <p:txBody>
          <a:bodyPr/>
          <a:lstStyle/>
          <a:p>
            <a:pPr marL="0" indent="0">
              <a:buNone/>
            </a:pPr>
            <a:r>
              <a:rPr lang="en-US" sz="3200" dirty="0">
                <a:latin typeface="Georgia" panose="02040502050405020303" pitchFamily="18" charset="0"/>
              </a:rPr>
              <a:t>“He </a:t>
            </a:r>
            <a:r>
              <a:rPr lang="en-US" sz="3200" i="1" dirty="0">
                <a:latin typeface="Georgia" panose="02040502050405020303" pitchFamily="18" charset="0"/>
              </a:rPr>
              <a:t>would not go in</a:t>
            </a:r>
            <a:r>
              <a:rPr lang="en-US" sz="3200" dirty="0">
                <a:latin typeface="Georgia" panose="02040502050405020303" pitchFamily="18" charset="0"/>
              </a:rPr>
              <a:t>” (v. 28)</a:t>
            </a:r>
          </a:p>
          <a:p>
            <a:pPr marL="0" indent="0">
              <a:buNone/>
            </a:pPr>
            <a:r>
              <a:rPr lang="en-US" sz="3200" dirty="0">
                <a:latin typeface="Georgia" panose="02040502050405020303" pitchFamily="18" charset="0"/>
              </a:rPr>
              <a:t>“You </a:t>
            </a:r>
            <a:r>
              <a:rPr lang="en-US" sz="3200" i="1" dirty="0">
                <a:latin typeface="Georgia" panose="02040502050405020303" pitchFamily="18" charset="0"/>
              </a:rPr>
              <a:t>never </a:t>
            </a:r>
            <a:r>
              <a:rPr lang="en-US" sz="3200" dirty="0">
                <a:latin typeface="Georgia" panose="02040502050405020303" pitchFamily="18" charset="0"/>
              </a:rPr>
              <a:t>gave me a goat” (v. 29)</a:t>
            </a:r>
          </a:p>
        </p:txBody>
      </p:sp>
      <p:sp>
        <p:nvSpPr>
          <p:cNvPr id="4" name="Content Placeholder 2">
            <a:extLst>
              <a:ext uri="{FF2B5EF4-FFF2-40B4-BE49-F238E27FC236}">
                <a16:creationId xmlns:a16="http://schemas.microsoft.com/office/drawing/2014/main" id="{439F2BAC-2811-4DC7-877E-046268A69275}"/>
              </a:ext>
            </a:extLst>
          </p:cNvPr>
          <p:cNvSpPr txBox="1">
            <a:spLocks/>
          </p:cNvSpPr>
          <p:nvPr/>
        </p:nvSpPr>
        <p:spPr>
          <a:xfrm>
            <a:off x="6296298" y="1667688"/>
            <a:ext cx="5209902" cy="4243660"/>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Arial" panose="020B0604020202020204" pitchFamily="34" charset="0"/>
              <a:buNone/>
            </a:pPr>
            <a:r>
              <a:rPr lang="en-US" sz="3200" dirty="0"/>
              <a:t>“His father </a:t>
            </a:r>
            <a:r>
              <a:rPr lang="en-US" sz="3200" i="1" dirty="0"/>
              <a:t>came out</a:t>
            </a:r>
            <a:r>
              <a:rPr lang="en-US" sz="3200" dirty="0"/>
              <a:t>” (v. 28)</a:t>
            </a:r>
          </a:p>
          <a:p>
            <a:pPr marL="0" indent="0">
              <a:buFont typeface="Arial" panose="020B0604020202020204" pitchFamily="34" charset="0"/>
              <a:buNone/>
            </a:pPr>
            <a:r>
              <a:rPr lang="en-US" sz="3200" dirty="0"/>
              <a:t>“You are </a:t>
            </a:r>
            <a:r>
              <a:rPr lang="en-US" sz="3200" i="1" dirty="0"/>
              <a:t>always </a:t>
            </a:r>
            <a:r>
              <a:rPr lang="en-US" sz="3200" dirty="0"/>
              <a:t>with me” (v. 31)</a:t>
            </a:r>
          </a:p>
        </p:txBody>
      </p:sp>
    </p:spTree>
    <p:extLst>
      <p:ext uri="{BB962C8B-B14F-4D97-AF65-F5344CB8AC3E}">
        <p14:creationId xmlns:p14="http://schemas.microsoft.com/office/powerpoint/2010/main" val="2544124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400592"/>
            <a:ext cx="10353762" cy="970450"/>
          </a:xfrm>
        </p:spPr>
        <p:txBody>
          <a:bodyPr>
            <a:normAutofit fontScale="90000"/>
          </a:bodyPr>
          <a:lstStyle/>
          <a:p>
            <a:r>
              <a:rPr lang="en-US" sz="4800" b="1" dirty="0">
                <a:latin typeface="Georgia" panose="02040502050405020303" pitchFamily="18" charset="0"/>
              </a:rPr>
              <a:t>Luke</a:t>
            </a:r>
            <a:r>
              <a:rPr lang="en-US" b="1" dirty="0">
                <a:latin typeface="Georgia" panose="02040502050405020303" pitchFamily="18" charset="0"/>
              </a:rPr>
              <a:t> 15:11-32: The Longest Parable</a:t>
            </a:r>
            <a:br>
              <a:rPr lang="en-US" b="1" dirty="0">
                <a:latin typeface="Georgia" panose="02040502050405020303" pitchFamily="18" charset="0"/>
              </a:rPr>
            </a:br>
            <a:r>
              <a:rPr lang="en-US" dirty="0"/>
              <a:t>“A certain man had TWO sons”</a:t>
            </a:r>
            <a:endParaRPr lang="en-US" b="1" dirty="0">
              <a:latin typeface="Georgia" panose="02040502050405020303" pitchFamily="18" charset="0"/>
            </a:endParaRPr>
          </a:p>
        </p:txBody>
      </p:sp>
      <p:sp>
        <p:nvSpPr>
          <p:cNvPr id="3" name="Content Placeholder 2"/>
          <p:cNvSpPr>
            <a:spLocks noGrp="1"/>
          </p:cNvSpPr>
          <p:nvPr>
            <p:ph idx="1"/>
          </p:nvPr>
        </p:nvSpPr>
        <p:spPr>
          <a:xfrm>
            <a:off x="685800" y="1658980"/>
            <a:ext cx="4474029" cy="4243660"/>
          </a:xfrm>
        </p:spPr>
        <p:txBody>
          <a:bodyPr/>
          <a:lstStyle/>
          <a:p>
            <a:pPr marL="0" indent="0">
              <a:buNone/>
            </a:pPr>
            <a:r>
              <a:rPr lang="en-US" sz="3200" dirty="0">
                <a:latin typeface="Georgia" panose="02040502050405020303" pitchFamily="18" charset="0"/>
              </a:rPr>
              <a:t>“He </a:t>
            </a:r>
            <a:r>
              <a:rPr lang="en-US" sz="3200" i="1" dirty="0">
                <a:latin typeface="Georgia" panose="02040502050405020303" pitchFamily="18" charset="0"/>
              </a:rPr>
              <a:t>would not go in</a:t>
            </a:r>
            <a:r>
              <a:rPr lang="en-US" sz="3200" dirty="0">
                <a:latin typeface="Georgia" panose="02040502050405020303" pitchFamily="18" charset="0"/>
              </a:rPr>
              <a:t>” (v. 28)</a:t>
            </a:r>
          </a:p>
          <a:p>
            <a:pPr marL="0" indent="0">
              <a:buNone/>
            </a:pPr>
            <a:r>
              <a:rPr lang="en-US" sz="3200" dirty="0">
                <a:latin typeface="Georgia" panose="02040502050405020303" pitchFamily="18" charset="0"/>
              </a:rPr>
              <a:t>“You </a:t>
            </a:r>
            <a:r>
              <a:rPr lang="en-US" sz="3200" i="1" dirty="0">
                <a:latin typeface="Georgia" panose="02040502050405020303" pitchFamily="18" charset="0"/>
              </a:rPr>
              <a:t>never </a:t>
            </a:r>
            <a:r>
              <a:rPr lang="en-US" sz="3200" dirty="0">
                <a:latin typeface="Georgia" panose="02040502050405020303" pitchFamily="18" charset="0"/>
              </a:rPr>
              <a:t>gave me a goat” (v. 29)</a:t>
            </a:r>
          </a:p>
          <a:p>
            <a:pPr marL="0" indent="0">
              <a:buNone/>
            </a:pPr>
            <a:r>
              <a:rPr lang="en-US" sz="3200" dirty="0">
                <a:latin typeface="Georgia" panose="02040502050405020303" pitchFamily="18" charset="0"/>
              </a:rPr>
              <a:t>“As soon as this </a:t>
            </a:r>
            <a:r>
              <a:rPr lang="en-US" sz="3200" i="1" dirty="0"/>
              <a:t>thy son </a:t>
            </a:r>
            <a:r>
              <a:rPr lang="en-US" sz="3200" dirty="0"/>
              <a:t>was come…” (v. 30)</a:t>
            </a:r>
          </a:p>
        </p:txBody>
      </p:sp>
      <p:sp>
        <p:nvSpPr>
          <p:cNvPr id="4" name="Content Placeholder 2">
            <a:extLst>
              <a:ext uri="{FF2B5EF4-FFF2-40B4-BE49-F238E27FC236}">
                <a16:creationId xmlns:a16="http://schemas.microsoft.com/office/drawing/2014/main" id="{439F2BAC-2811-4DC7-877E-046268A69275}"/>
              </a:ext>
            </a:extLst>
          </p:cNvPr>
          <p:cNvSpPr txBox="1">
            <a:spLocks/>
          </p:cNvSpPr>
          <p:nvPr/>
        </p:nvSpPr>
        <p:spPr>
          <a:xfrm>
            <a:off x="6296298" y="1667688"/>
            <a:ext cx="5209902" cy="4243660"/>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Arial" panose="020B0604020202020204" pitchFamily="34" charset="0"/>
              <a:buNone/>
            </a:pPr>
            <a:r>
              <a:rPr lang="en-US" sz="3200" dirty="0"/>
              <a:t>“His father </a:t>
            </a:r>
            <a:r>
              <a:rPr lang="en-US" sz="3200" i="1" dirty="0"/>
              <a:t>came out</a:t>
            </a:r>
            <a:r>
              <a:rPr lang="en-US" sz="3200" dirty="0"/>
              <a:t>” (v. 28)</a:t>
            </a:r>
          </a:p>
          <a:p>
            <a:pPr marL="0" indent="0">
              <a:buFont typeface="Arial" panose="020B0604020202020204" pitchFamily="34" charset="0"/>
              <a:buNone/>
            </a:pPr>
            <a:r>
              <a:rPr lang="en-US" sz="3200" dirty="0"/>
              <a:t>“You are </a:t>
            </a:r>
            <a:r>
              <a:rPr lang="en-US" sz="3200" i="1" dirty="0"/>
              <a:t>always </a:t>
            </a:r>
            <a:r>
              <a:rPr lang="en-US" sz="3200" dirty="0"/>
              <a:t>with me” (v. 31)</a:t>
            </a:r>
          </a:p>
          <a:p>
            <a:pPr marL="0" indent="0">
              <a:buFont typeface="Arial" panose="020B0604020202020204" pitchFamily="34" charset="0"/>
              <a:buNone/>
            </a:pPr>
            <a:r>
              <a:rPr lang="en-US" sz="3200" dirty="0"/>
              <a:t>“</a:t>
            </a:r>
            <a:r>
              <a:rPr lang="en-US" sz="3200" i="1" dirty="0"/>
              <a:t>Thy brother </a:t>
            </a:r>
            <a:r>
              <a:rPr lang="en-US" sz="3200" dirty="0"/>
              <a:t>was dead, and is alive again” (v. 32)</a:t>
            </a:r>
          </a:p>
        </p:txBody>
      </p:sp>
    </p:spTree>
    <p:extLst>
      <p:ext uri="{BB962C8B-B14F-4D97-AF65-F5344CB8AC3E}">
        <p14:creationId xmlns:p14="http://schemas.microsoft.com/office/powerpoint/2010/main" val="1136808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400592"/>
            <a:ext cx="10353762" cy="970450"/>
          </a:xfrm>
        </p:spPr>
        <p:txBody>
          <a:bodyPr>
            <a:normAutofit fontScale="90000"/>
          </a:bodyPr>
          <a:lstStyle/>
          <a:p>
            <a:r>
              <a:rPr lang="en-US" sz="4800" b="1" dirty="0">
                <a:latin typeface="Georgia" panose="02040502050405020303" pitchFamily="18" charset="0"/>
              </a:rPr>
              <a:t>Luke</a:t>
            </a:r>
            <a:r>
              <a:rPr lang="en-US" b="1" dirty="0">
                <a:latin typeface="Georgia" panose="02040502050405020303" pitchFamily="18" charset="0"/>
              </a:rPr>
              <a:t> 15:11-32: The Longest Parable</a:t>
            </a:r>
            <a:br>
              <a:rPr lang="en-US" b="1" dirty="0">
                <a:latin typeface="Georgia" panose="02040502050405020303" pitchFamily="18" charset="0"/>
              </a:rPr>
            </a:br>
            <a:r>
              <a:rPr lang="en-US" dirty="0"/>
              <a:t>“A certain man had TWO sons”</a:t>
            </a:r>
            <a:endParaRPr lang="en-US" b="1" dirty="0">
              <a:latin typeface="Georgia" panose="02040502050405020303" pitchFamily="18" charset="0"/>
            </a:endParaRPr>
          </a:p>
        </p:txBody>
      </p:sp>
      <p:sp>
        <p:nvSpPr>
          <p:cNvPr id="3" name="Content Placeholder 2"/>
          <p:cNvSpPr>
            <a:spLocks noGrp="1"/>
          </p:cNvSpPr>
          <p:nvPr>
            <p:ph idx="1"/>
          </p:nvPr>
        </p:nvSpPr>
        <p:spPr>
          <a:xfrm>
            <a:off x="685800" y="1658980"/>
            <a:ext cx="4474029" cy="4243660"/>
          </a:xfrm>
        </p:spPr>
        <p:txBody>
          <a:bodyPr/>
          <a:lstStyle/>
          <a:p>
            <a:pPr marL="0" indent="0">
              <a:buNone/>
            </a:pPr>
            <a:r>
              <a:rPr lang="en-US" sz="3200" dirty="0">
                <a:latin typeface="Georgia" panose="02040502050405020303" pitchFamily="18" charset="0"/>
              </a:rPr>
              <a:t>“He </a:t>
            </a:r>
            <a:r>
              <a:rPr lang="en-US" sz="3200" i="1" dirty="0">
                <a:latin typeface="Georgia" panose="02040502050405020303" pitchFamily="18" charset="0"/>
              </a:rPr>
              <a:t>would not go in</a:t>
            </a:r>
            <a:r>
              <a:rPr lang="en-US" sz="3200" dirty="0">
                <a:latin typeface="Georgia" panose="02040502050405020303" pitchFamily="18" charset="0"/>
              </a:rPr>
              <a:t>” (v. 28)</a:t>
            </a:r>
          </a:p>
          <a:p>
            <a:pPr marL="0" indent="0">
              <a:buNone/>
            </a:pPr>
            <a:r>
              <a:rPr lang="en-US" sz="3200" dirty="0">
                <a:latin typeface="Georgia" panose="02040502050405020303" pitchFamily="18" charset="0"/>
              </a:rPr>
              <a:t>“You </a:t>
            </a:r>
            <a:r>
              <a:rPr lang="en-US" sz="3200" i="1" dirty="0">
                <a:latin typeface="Georgia" panose="02040502050405020303" pitchFamily="18" charset="0"/>
              </a:rPr>
              <a:t>never </a:t>
            </a:r>
            <a:r>
              <a:rPr lang="en-US" sz="3200" dirty="0">
                <a:latin typeface="Georgia" panose="02040502050405020303" pitchFamily="18" charset="0"/>
              </a:rPr>
              <a:t>gave me a goat” (v. 29)</a:t>
            </a:r>
          </a:p>
          <a:p>
            <a:pPr marL="0" indent="0">
              <a:buNone/>
            </a:pPr>
            <a:r>
              <a:rPr lang="en-US" sz="3200" dirty="0">
                <a:latin typeface="Georgia" panose="02040502050405020303" pitchFamily="18" charset="0"/>
              </a:rPr>
              <a:t>“As soon as this </a:t>
            </a:r>
            <a:r>
              <a:rPr lang="en-US" sz="3200" i="1" dirty="0"/>
              <a:t>thy son </a:t>
            </a:r>
            <a:r>
              <a:rPr lang="en-US" sz="3200" dirty="0"/>
              <a:t>was come…” (v. 30)</a:t>
            </a:r>
          </a:p>
          <a:p>
            <a:pPr marL="0" indent="0">
              <a:buNone/>
            </a:pPr>
            <a:r>
              <a:rPr lang="en-US" sz="3200" dirty="0"/>
              <a:t>“He was </a:t>
            </a:r>
            <a:r>
              <a:rPr lang="en-US" sz="3200" i="1" dirty="0"/>
              <a:t>angry</a:t>
            </a:r>
            <a:r>
              <a:rPr lang="en-US" sz="3200" dirty="0"/>
              <a:t>” (v. 28)</a:t>
            </a:r>
            <a:endParaRPr lang="en-US" dirty="0"/>
          </a:p>
        </p:txBody>
      </p:sp>
      <p:sp>
        <p:nvSpPr>
          <p:cNvPr id="4" name="Content Placeholder 2">
            <a:extLst>
              <a:ext uri="{FF2B5EF4-FFF2-40B4-BE49-F238E27FC236}">
                <a16:creationId xmlns:a16="http://schemas.microsoft.com/office/drawing/2014/main" id="{439F2BAC-2811-4DC7-877E-046268A69275}"/>
              </a:ext>
            </a:extLst>
          </p:cNvPr>
          <p:cNvSpPr txBox="1">
            <a:spLocks/>
          </p:cNvSpPr>
          <p:nvPr/>
        </p:nvSpPr>
        <p:spPr>
          <a:xfrm>
            <a:off x="6296298" y="1667688"/>
            <a:ext cx="5209902" cy="4243660"/>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Arial" panose="020B0604020202020204" pitchFamily="34" charset="0"/>
              <a:buNone/>
            </a:pPr>
            <a:r>
              <a:rPr lang="en-US" sz="3200" dirty="0"/>
              <a:t>“His father </a:t>
            </a:r>
            <a:r>
              <a:rPr lang="en-US" sz="3200" i="1" dirty="0"/>
              <a:t>came out</a:t>
            </a:r>
            <a:r>
              <a:rPr lang="en-US" sz="3200" dirty="0"/>
              <a:t>” (v. 28)</a:t>
            </a:r>
          </a:p>
          <a:p>
            <a:pPr marL="0" indent="0">
              <a:buFont typeface="Arial" panose="020B0604020202020204" pitchFamily="34" charset="0"/>
              <a:buNone/>
            </a:pPr>
            <a:r>
              <a:rPr lang="en-US" sz="3200" dirty="0"/>
              <a:t>“You are </a:t>
            </a:r>
            <a:r>
              <a:rPr lang="en-US" sz="3200" i="1" dirty="0"/>
              <a:t>always </a:t>
            </a:r>
            <a:r>
              <a:rPr lang="en-US" sz="3200" dirty="0"/>
              <a:t>with me” (v. 31)</a:t>
            </a:r>
          </a:p>
          <a:p>
            <a:pPr marL="0" indent="0">
              <a:buFont typeface="Arial" panose="020B0604020202020204" pitchFamily="34" charset="0"/>
              <a:buNone/>
            </a:pPr>
            <a:r>
              <a:rPr lang="en-US" sz="3200" dirty="0"/>
              <a:t>“</a:t>
            </a:r>
            <a:r>
              <a:rPr lang="en-US" sz="3200" i="1" dirty="0"/>
              <a:t>Thy brother </a:t>
            </a:r>
            <a:r>
              <a:rPr lang="en-US" sz="3200" dirty="0"/>
              <a:t>was dead, and is alive again” (v. 32)</a:t>
            </a:r>
          </a:p>
          <a:p>
            <a:pPr marL="0" indent="0">
              <a:buFont typeface="Arial" panose="020B0604020202020204" pitchFamily="34" charset="0"/>
              <a:buNone/>
            </a:pPr>
            <a:r>
              <a:rPr lang="en-US" sz="3200" dirty="0"/>
              <a:t>“We should </a:t>
            </a:r>
            <a:r>
              <a:rPr lang="en-US" sz="3200" i="1" dirty="0"/>
              <a:t>rejoice</a:t>
            </a:r>
            <a:r>
              <a:rPr lang="en-US" sz="3200" dirty="0"/>
              <a:t>” (v. 32)</a:t>
            </a:r>
          </a:p>
        </p:txBody>
      </p:sp>
    </p:spTree>
    <p:extLst>
      <p:ext uri="{BB962C8B-B14F-4D97-AF65-F5344CB8AC3E}">
        <p14:creationId xmlns:p14="http://schemas.microsoft.com/office/powerpoint/2010/main" val="3200233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7839-626C-493E-8D6B-C1C350ACB832}"/>
              </a:ext>
            </a:extLst>
          </p:cNvPr>
          <p:cNvSpPr>
            <a:spLocks noGrp="1"/>
          </p:cNvSpPr>
          <p:nvPr>
            <p:ph type="title"/>
          </p:nvPr>
        </p:nvSpPr>
        <p:spPr>
          <a:xfrm>
            <a:off x="919119" y="375023"/>
            <a:ext cx="10353762" cy="970450"/>
          </a:xfrm>
        </p:spPr>
        <p:txBody>
          <a:bodyPr/>
          <a:lstStyle/>
          <a:p>
            <a:r>
              <a:rPr lang="en-US" dirty="0"/>
              <a:t>Our Parables For Today</a:t>
            </a:r>
          </a:p>
        </p:txBody>
      </p:sp>
      <p:sp>
        <p:nvSpPr>
          <p:cNvPr id="3" name="Content Placeholder 2">
            <a:extLst>
              <a:ext uri="{FF2B5EF4-FFF2-40B4-BE49-F238E27FC236}">
                <a16:creationId xmlns:a16="http://schemas.microsoft.com/office/drawing/2014/main" id="{D9A15702-33A2-4FF1-849D-8BB7B503D745}"/>
              </a:ext>
            </a:extLst>
          </p:cNvPr>
          <p:cNvSpPr>
            <a:spLocks noGrp="1"/>
          </p:cNvSpPr>
          <p:nvPr>
            <p:ph idx="1"/>
          </p:nvPr>
        </p:nvSpPr>
        <p:spPr>
          <a:xfrm>
            <a:off x="913795" y="1698171"/>
            <a:ext cx="10353762" cy="4550230"/>
          </a:xfrm>
        </p:spPr>
        <p:txBody>
          <a:bodyPr>
            <a:normAutofit/>
          </a:bodyPr>
          <a:lstStyle/>
          <a:p>
            <a:pPr fontAlgn="base"/>
            <a:r>
              <a:rPr lang="en-US" sz="4000" dirty="0"/>
              <a:t>The parable of the sower</a:t>
            </a:r>
          </a:p>
          <a:p>
            <a:pPr fontAlgn="base"/>
            <a:r>
              <a:rPr lang="en-US" sz="4000" dirty="0"/>
              <a:t>Three parables in Luke 15</a:t>
            </a:r>
          </a:p>
          <a:p>
            <a:pPr fontAlgn="base"/>
            <a:r>
              <a:rPr lang="en-US" sz="3800" b="1" dirty="0"/>
              <a:t>The parable of the unforgiving servant</a:t>
            </a:r>
          </a:p>
          <a:p>
            <a:r>
              <a:rPr lang="en-US" sz="4000" dirty="0"/>
              <a:t>The parable of the good Samaritan</a:t>
            </a:r>
          </a:p>
          <a:p>
            <a:r>
              <a:rPr lang="en-US" sz="4000" dirty="0"/>
              <a:t>The parable of the laborers in the vineyard</a:t>
            </a:r>
          </a:p>
        </p:txBody>
      </p:sp>
    </p:spTree>
    <p:extLst>
      <p:ext uri="{BB962C8B-B14F-4D97-AF65-F5344CB8AC3E}">
        <p14:creationId xmlns:p14="http://schemas.microsoft.com/office/powerpoint/2010/main" val="373910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2BA9CE-6B65-1049-9533-2A8087E49271}"/>
              </a:ext>
            </a:extLst>
          </p:cNvPr>
          <p:cNvSpPr txBox="1"/>
          <p:nvPr/>
        </p:nvSpPr>
        <p:spPr>
          <a:xfrm>
            <a:off x="0" y="533400"/>
            <a:ext cx="12192000" cy="830997"/>
          </a:xfrm>
          <a:prstGeom prst="rect">
            <a:avLst/>
          </a:prstGeom>
          <a:noFill/>
        </p:spPr>
        <p:txBody>
          <a:bodyPr wrap="square" rtlCol="0">
            <a:spAutoFit/>
          </a:bodyPr>
          <a:lstStyle/>
          <a:p>
            <a:pPr algn="ctr"/>
            <a:r>
              <a:rPr lang="en-US" sz="4800" b="1" dirty="0">
                <a:latin typeface="Georgia" panose="02040502050405020303" pitchFamily="18" charset="0"/>
              </a:rPr>
              <a:t>Parable of the Unforgiving Servant</a:t>
            </a:r>
          </a:p>
        </p:txBody>
      </p:sp>
      <p:sp>
        <p:nvSpPr>
          <p:cNvPr id="4" name="Content Placeholder 3">
            <a:extLst>
              <a:ext uri="{FF2B5EF4-FFF2-40B4-BE49-F238E27FC236}">
                <a16:creationId xmlns:a16="http://schemas.microsoft.com/office/drawing/2014/main" id="{F1DF8093-D5D0-4B00-98B0-F760A7CDE66A}"/>
              </a:ext>
            </a:extLst>
          </p:cNvPr>
          <p:cNvSpPr>
            <a:spLocks noGrp="1"/>
          </p:cNvSpPr>
          <p:nvPr>
            <p:ph idx="1"/>
          </p:nvPr>
        </p:nvSpPr>
        <p:spPr>
          <a:xfrm>
            <a:off x="248194" y="1632857"/>
            <a:ext cx="11612880" cy="4615543"/>
          </a:xfrm>
        </p:spPr>
        <p:txBody>
          <a:bodyPr>
            <a:normAutofit/>
          </a:bodyPr>
          <a:lstStyle/>
          <a:p>
            <a:pPr marL="0" indent="0">
              <a:buNone/>
            </a:pPr>
            <a:r>
              <a:rPr lang="en-US" dirty="0"/>
              <a:t>Dollar amounts</a:t>
            </a:r>
          </a:p>
          <a:p>
            <a:pPr lvl="1"/>
            <a:r>
              <a:rPr lang="en-US" dirty="0"/>
              <a:t>1 “pence” (denarius) = 1 day’s wages = (e.g.,) $100.00</a:t>
            </a:r>
          </a:p>
          <a:p>
            <a:pPr lvl="1"/>
            <a:r>
              <a:rPr lang="en-US" dirty="0"/>
              <a:t>1 talent = 6,000 pennies = $600,000 = 25 year’s wages</a:t>
            </a:r>
          </a:p>
          <a:p>
            <a:pPr lvl="1"/>
            <a:r>
              <a:rPr lang="en-US" dirty="0"/>
              <a:t>100 pence = $10,000</a:t>
            </a:r>
          </a:p>
          <a:p>
            <a:pPr lvl="1"/>
            <a:r>
              <a:rPr lang="en-US" dirty="0"/>
              <a:t>10,000 talents = $6,000,000,000 = 164,000 year’s wages</a:t>
            </a:r>
          </a:p>
          <a:p>
            <a:pPr marL="0" indent="0">
              <a:buNone/>
            </a:pPr>
            <a:r>
              <a:rPr lang="en-US" dirty="0"/>
              <a:t>Ten thousand talents = more than the entire tribute paid by Galilee to Rome over a fifty-year period.</a:t>
            </a:r>
          </a:p>
        </p:txBody>
      </p:sp>
    </p:spTree>
    <p:extLst>
      <p:ext uri="{BB962C8B-B14F-4D97-AF65-F5344CB8AC3E}">
        <p14:creationId xmlns:p14="http://schemas.microsoft.com/office/powerpoint/2010/main" val="2996792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10269F-0E01-4956-8289-C2BE2E3536A4}"/>
              </a:ext>
            </a:extLst>
          </p:cNvPr>
          <p:cNvSpPr/>
          <p:nvPr/>
        </p:nvSpPr>
        <p:spPr>
          <a:xfrm>
            <a:off x="3004457" y="156755"/>
            <a:ext cx="8948057" cy="6506256"/>
          </a:xfrm>
          <a:prstGeom prst="rect">
            <a:avLst/>
          </a:prstGeom>
        </p:spPr>
        <p:txBody>
          <a:bodyPr wrap="square">
            <a:spAutoFit/>
          </a:bodyPr>
          <a:lstStyle/>
          <a:p>
            <a:r>
              <a:rPr lang="en-US" sz="2800" dirty="0">
                <a:latin typeface="Georgia" panose="02040502050405020303" pitchFamily="18" charset="0"/>
              </a:rPr>
              <a:t>“When the king began to reckon, one was brought unto him, which owed him </a:t>
            </a:r>
            <a:r>
              <a:rPr lang="en-US" sz="2800" dirty="0">
                <a:solidFill>
                  <a:srgbClr val="FFFF00"/>
                </a:solidFill>
                <a:latin typeface="Georgia" panose="02040502050405020303" pitchFamily="18" charset="0"/>
              </a:rPr>
              <a:t>ten thousand talents</a:t>
            </a:r>
            <a:r>
              <a:rPr lang="en-US" sz="2800" dirty="0">
                <a:latin typeface="Georgia" panose="02040502050405020303" pitchFamily="18" charset="0"/>
              </a:rPr>
              <a:t>. But forasmuch as he had not to pay, his lord commanded him to be sold…The servant therefore fell down, and worshipped him, saying, Lord, </a:t>
            </a:r>
            <a:r>
              <a:rPr lang="en-US" sz="2800" b="1" dirty="0">
                <a:solidFill>
                  <a:srgbClr val="FFC000"/>
                </a:solidFill>
                <a:latin typeface="Georgia" panose="02040502050405020303" pitchFamily="18" charset="0"/>
              </a:rPr>
              <a:t>have patience with me, and I will pay thee all</a:t>
            </a:r>
            <a:r>
              <a:rPr lang="en-US" sz="2800" dirty="0">
                <a:latin typeface="Georgia" panose="02040502050405020303" pitchFamily="18" charset="0"/>
              </a:rPr>
              <a:t>.</a:t>
            </a:r>
          </a:p>
          <a:p>
            <a:endParaRPr lang="en-US" dirty="0">
              <a:latin typeface="Georgia" panose="02040502050405020303" pitchFamily="18" charset="0"/>
            </a:endParaRPr>
          </a:p>
          <a:p>
            <a:r>
              <a:rPr lang="en-US" sz="2800" dirty="0">
                <a:latin typeface="Georgia" panose="02040502050405020303" pitchFamily="18" charset="0"/>
              </a:rPr>
              <a:t>Then the lord of that servant was </a:t>
            </a:r>
            <a:r>
              <a:rPr lang="en-US" sz="2800" dirty="0">
                <a:solidFill>
                  <a:srgbClr val="FFFF00"/>
                </a:solidFill>
                <a:latin typeface="Georgia" panose="02040502050405020303" pitchFamily="18" charset="0"/>
              </a:rPr>
              <a:t>moved with compassion, and loosed him, and forgave him the debt</a:t>
            </a:r>
            <a:r>
              <a:rPr lang="en-US" sz="2800" dirty="0">
                <a:latin typeface="Georgia" panose="02040502050405020303" pitchFamily="18" charset="0"/>
              </a:rPr>
              <a:t>. But the same servant went out, and found one of his </a:t>
            </a:r>
            <a:r>
              <a:rPr lang="en-US" sz="2800" dirty="0" err="1">
                <a:latin typeface="Georgia" panose="02040502050405020303" pitchFamily="18" charset="0"/>
              </a:rPr>
              <a:t>fellowservants</a:t>
            </a:r>
            <a:r>
              <a:rPr lang="en-US" sz="2800" dirty="0">
                <a:latin typeface="Georgia" panose="02040502050405020303" pitchFamily="18" charset="0"/>
              </a:rPr>
              <a:t>, which owed him </a:t>
            </a:r>
            <a:r>
              <a:rPr lang="en-US" sz="2800" dirty="0">
                <a:solidFill>
                  <a:srgbClr val="FFFF00"/>
                </a:solidFill>
                <a:latin typeface="Georgia" panose="02040502050405020303" pitchFamily="18" charset="0"/>
              </a:rPr>
              <a:t>an hundred pence</a:t>
            </a:r>
            <a:r>
              <a:rPr lang="en-US" sz="2800" dirty="0">
                <a:latin typeface="Georgia" panose="02040502050405020303" pitchFamily="18" charset="0"/>
              </a:rPr>
              <a:t>: and he laid hands on him, and took him by the throat, saying, Pay me that thou </a:t>
            </a:r>
            <a:r>
              <a:rPr lang="en-US" sz="2800" dirty="0" err="1">
                <a:latin typeface="Georgia" panose="02040502050405020303" pitchFamily="18" charset="0"/>
              </a:rPr>
              <a:t>owest</a:t>
            </a:r>
            <a:r>
              <a:rPr lang="en-US" sz="2800" dirty="0">
                <a:latin typeface="Georgia" panose="02040502050405020303" pitchFamily="18" charset="0"/>
              </a:rPr>
              <a:t>. And his </a:t>
            </a:r>
            <a:r>
              <a:rPr lang="en-US" sz="2800" dirty="0" err="1">
                <a:latin typeface="Georgia" panose="02040502050405020303" pitchFamily="18" charset="0"/>
              </a:rPr>
              <a:t>fellowservant</a:t>
            </a:r>
            <a:r>
              <a:rPr lang="en-US" sz="2800" dirty="0">
                <a:latin typeface="Georgia" panose="02040502050405020303" pitchFamily="18" charset="0"/>
              </a:rPr>
              <a:t> fell down at his feet, and besought him, saying, </a:t>
            </a:r>
            <a:r>
              <a:rPr lang="en-US" sz="2800" b="1" dirty="0">
                <a:solidFill>
                  <a:srgbClr val="FFC000"/>
                </a:solidFill>
                <a:latin typeface="Georgia" panose="02040502050405020303" pitchFamily="18" charset="0"/>
              </a:rPr>
              <a:t>Have patience with me, and I will pay thee all</a:t>
            </a:r>
            <a:r>
              <a:rPr lang="en-US" sz="2800" dirty="0">
                <a:latin typeface="Georgia" panose="02040502050405020303" pitchFamily="18" charset="0"/>
              </a:rPr>
              <a:t>.”</a:t>
            </a:r>
          </a:p>
        </p:txBody>
      </p:sp>
      <p:sp>
        <p:nvSpPr>
          <p:cNvPr id="3" name="Rectangle 2">
            <a:extLst>
              <a:ext uri="{FF2B5EF4-FFF2-40B4-BE49-F238E27FC236}">
                <a16:creationId xmlns:a16="http://schemas.microsoft.com/office/drawing/2014/main" id="{5D33BB18-90FF-4E26-89F0-D7DD8E5B4A73}"/>
              </a:ext>
            </a:extLst>
          </p:cNvPr>
          <p:cNvSpPr/>
          <p:nvPr/>
        </p:nvSpPr>
        <p:spPr>
          <a:xfrm>
            <a:off x="257472" y="3681547"/>
            <a:ext cx="2124299" cy="369332"/>
          </a:xfrm>
          <a:prstGeom prst="rect">
            <a:avLst/>
          </a:prstGeom>
        </p:spPr>
        <p:txBody>
          <a:bodyPr wrap="none">
            <a:spAutoFit/>
          </a:bodyPr>
          <a:lstStyle/>
          <a:p>
            <a:pPr algn="ctr"/>
            <a:r>
              <a:rPr lang="en-US" dirty="0">
                <a:latin typeface="Georgia" panose="02040502050405020303" pitchFamily="18" charset="0"/>
              </a:rPr>
              <a:t>Matthew 18:24–29</a:t>
            </a:r>
          </a:p>
        </p:txBody>
      </p:sp>
      <p:pic>
        <p:nvPicPr>
          <p:cNvPr id="4" name="Picture 2" descr="Lessons in Mercy: The unforgiving servant | Faith Magazine">
            <a:extLst>
              <a:ext uri="{FF2B5EF4-FFF2-40B4-BE49-F238E27FC236}">
                <a16:creationId xmlns:a16="http://schemas.microsoft.com/office/drawing/2014/main" id="{2416686F-5759-44AF-8897-50BD4B406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30" r="7698"/>
          <a:stretch/>
        </p:blipFill>
        <p:spPr bwMode="auto">
          <a:xfrm>
            <a:off x="154169" y="156754"/>
            <a:ext cx="2847826" cy="3302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29D9C-AF2F-4C5A-B815-6B2325803B80}"/>
              </a:ext>
            </a:extLst>
          </p:cNvPr>
          <p:cNvSpPr txBox="1"/>
          <p:nvPr/>
        </p:nvSpPr>
        <p:spPr>
          <a:xfrm>
            <a:off x="239486" y="317645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ea typeface="+mn-lt"/>
                <a:cs typeface="+mn-lt"/>
              </a:rPr>
              <a:t>Domenico </a:t>
            </a:r>
            <a:r>
              <a:rPr lang="en-US" sz="1400" dirty="0" err="1">
                <a:latin typeface="Georgia"/>
                <a:ea typeface="+mn-lt"/>
                <a:cs typeface="+mn-lt"/>
              </a:rPr>
              <a:t>Fetti</a:t>
            </a:r>
            <a:endParaRPr lang="en-US" sz="1400" dirty="0">
              <a:latin typeface="Georgia"/>
            </a:endParaRPr>
          </a:p>
        </p:txBody>
      </p:sp>
    </p:spTree>
    <p:extLst>
      <p:ext uri="{BB962C8B-B14F-4D97-AF65-F5344CB8AC3E}">
        <p14:creationId xmlns:p14="http://schemas.microsoft.com/office/powerpoint/2010/main" val="2601888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10269F-0E01-4956-8289-C2BE2E3536A4}"/>
              </a:ext>
            </a:extLst>
          </p:cNvPr>
          <p:cNvSpPr/>
          <p:nvPr/>
        </p:nvSpPr>
        <p:spPr>
          <a:xfrm>
            <a:off x="3004457" y="142241"/>
            <a:ext cx="8948057" cy="6740307"/>
          </a:xfrm>
          <a:prstGeom prst="rect">
            <a:avLst/>
          </a:prstGeom>
        </p:spPr>
        <p:txBody>
          <a:bodyPr wrap="square">
            <a:spAutoFit/>
          </a:bodyPr>
          <a:lstStyle/>
          <a:p>
            <a:r>
              <a:rPr lang="en-US" sz="3600" dirty="0">
                <a:latin typeface="Georgia" panose="02040502050405020303" pitchFamily="18" charset="0"/>
              </a:rPr>
              <a:t>“O thou wicked servant, I forgave thee all that debt, because thou </a:t>
            </a:r>
            <a:r>
              <a:rPr lang="en-US" sz="3600" dirty="0" err="1">
                <a:latin typeface="Georgia" panose="02040502050405020303" pitchFamily="18" charset="0"/>
              </a:rPr>
              <a:t>desiredst</a:t>
            </a:r>
            <a:r>
              <a:rPr lang="en-US" sz="3600" dirty="0">
                <a:latin typeface="Georgia" panose="02040502050405020303" pitchFamily="18" charset="0"/>
              </a:rPr>
              <a:t> me: Shouldest not thou also have had compassion on thy </a:t>
            </a:r>
            <a:r>
              <a:rPr lang="en-US" sz="3600" dirty="0" err="1">
                <a:latin typeface="Georgia" panose="02040502050405020303" pitchFamily="18" charset="0"/>
              </a:rPr>
              <a:t>fellowservant</a:t>
            </a:r>
            <a:r>
              <a:rPr lang="en-US" sz="3600" dirty="0">
                <a:latin typeface="Georgia" panose="02040502050405020303" pitchFamily="18" charset="0"/>
              </a:rPr>
              <a:t>, even as I had pity on thee?” </a:t>
            </a:r>
          </a:p>
          <a:p>
            <a:endParaRPr lang="en-US" sz="3600" dirty="0">
              <a:latin typeface="Georgia" panose="02040502050405020303" pitchFamily="18" charset="0"/>
            </a:endParaRPr>
          </a:p>
          <a:p>
            <a:r>
              <a:rPr lang="en-US" sz="3600" dirty="0">
                <a:latin typeface="Georgia" panose="02040502050405020303" pitchFamily="18" charset="0"/>
              </a:rPr>
              <a:t>His lord was wroth, and delivered him to the tormentors, till he should pay all that was due unto him. So likewise shall my heavenly Father do also unto you, if ye from your hearts forgive not every one his brother their trespasses.”  </a:t>
            </a:r>
            <a:r>
              <a:rPr lang="en-US" sz="2800" dirty="0">
                <a:latin typeface="Georgia" panose="02040502050405020303" pitchFamily="18" charset="0"/>
              </a:rPr>
              <a:t>(Matthew 18:32–35)</a:t>
            </a:r>
          </a:p>
        </p:txBody>
      </p:sp>
      <p:sp>
        <p:nvSpPr>
          <p:cNvPr id="3" name="Rectangle 2">
            <a:extLst>
              <a:ext uri="{FF2B5EF4-FFF2-40B4-BE49-F238E27FC236}">
                <a16:creationId xmlns:a16="http://schemas.microsoft.com/office/drawing/2014/main" id="{5D33BB18-90FF-4E26-89F0-D7DD8E5B4A73}"/>
              </a:ext>
            </a:extLst>
          </p:cNvPr>
          <p:cNvSpPr/>
          <p:nvPr/>
        </p:nvSpPr>
        <p:spPr>
          <a:xfrm>
            <a:off x="257472" y="3681547"/>
            <a:ext cx="2124299" cy="369332"/>
          </a:xfrm>
          <a:prstGeom prst="rect">
            <a:avLst/>
          </a:prstGeom>
        </p:spPr>
        <p:txBody>
          <a:bodyPr wrap="none">
            <a:spAutoFit/>
          </a:bodyPr>
          <a:lstStyle/>
          <a:p>
            <a:pPr algn="ctr"/>
            <a:r>
              <a:rPr lang="en-US" dirty="0">
                <a:latin typeface="Georgia" panose="02040502050405020303" pitchFamily="18" charset="0"/>
              </a:rPr>
              <a:t>Matthew 18:24–29</a:t>
            </a:r>
          </a:p>
        </p:txBody>
      </p:sp>
      <p:pic>
        <p:nvPicPr>
          <p:cNvPr id="4" name="Picture 2" descr="Lessons in Mercy: The unforgiving servant | Faith Magazine">
            <a:extLst>
              <a:ext uri="{FF2B5EF4-FFF2-40B4-BE49-F238E27FC236}">
                <a16:creationId xmlns:a16="http://schemas.microsoft.com/office/drawing/2014/main" id="{2416686F-5759-44AF-8897-50BD4B406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30" r="7698"/>
          <a:stretch/>
        </p:blipFill>
        <p:spPr bwMode="auto">
          <a:xfrm>
            <a:off x="154169" y="156754"/>
            <a:ext cx="2847826" cy="3302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29D9C-AF2F-4C5A-B815-6B2325803B80}"/>
              </a:ext>
            </a:extLst>
          </p:cNvPr>
          <p:cNvSpPr txBox="1"/>
          <p:nvPr/>
        </p:nvSpPr>
        <p:spPr>
          <a:xfrm>
            <a:off x="239486" y="317645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ea typeface="+mn-lt"/>
                <a:cs typeface="+mn-lt"/>
              </a:rPr>
              <a:t>Domenico </a:t>
            </a:r>
            <a:r>
              <a:rPr lang="en-US" sz="1400" dirty="0" err="1">
                <a:latin typeface="Georgia"/>
                <a:ea typeface="+mn-lt"/>
                <a:cs typeface="+mn-lt"/>
              </a:rPr>
              <a:t>Fetti</a:t>
            </a:r>
            <a:endParaRPr lang="en-US" sz="1400" dirty="0">
              <a:latin typeface="Georgia"/>
            </a:endParaRPr>
          </a:p>
        </p:txBody>
      </p:sp>
    </p:spTree>
    <p:extLst>
      <p:ext uri="{BB962C8B-B14F-4D97-AF65-F5344CB8AC3E}">
        <p14:creationId xmlns:p14="http://schemas.microsoft.com/office/powerpoint/2010/main" val="2244166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448013" y="418454"/>
            <a:ext cx="7377193" cy="6106332"/>
          </a:xfrm>
        </p:spPr>
        <p:txBody>
          <a:bodyPr>
            <a:normAutofit/>
          </a:bodyPr>
          <a:lstStyle/>
          <a:p>
            <a:pPr marL="0" lvl="0" indent="0">
              <a:buNone/>
            </a:pPr>
            <a:r>
              <a:rPr lang="en-US" sz="3200" dirty="0"/>
              <a:t>“If you see Jesus dying on the cross for others, forgiving the people who killed him, that can be just a crushing example of forgiving love that you will never be able to live up to. But if instead you see Jesus dying on the cross for </a:t>
            </a:r>
            <a:r>
              <a:rPr lang="en-US" sz="3200" dirty="0">
                <a:solidFill>
                  <a:srgbClr val="FFFF00"/>
                </a:solidFill>
              </a:rPr>
              <a:t>you</a:t>
            </a:r>
            <a:r>
              <a:rPr lang="en-US" sz="3200" dirty="0"/>
              <a:t>, forgiving </a:t>
            </a:r>
            <a:r>
              <a:rPr lang="en-US" sz="3200" dirty="0">
                <a:solidFill>
                  <a:srgbClr val="FFFF00"/>
                </a:solidFill>
              </a:rPr>
              <a:t>you</a:t>
            </a:r>
            <a:r>
              <a:rPr lang="en-US" sz="3200" dirty="0"/>
              <a:t>, putting away </a:t>
            </a:r>
            <a:r>
              <a:rPr lang="en-US" sz="3200" dirty="0">
                <a:solidFill>
                  <a:srgbClr val="FFFF00"/>
                </a:solidFill>
              </a:rPr>
              <a:t>your </a:t>
            </a:r>
            <a:r>
              <a:rPr lang="en-US" sz="3200" dirty="0"/>
              <a:t>sin, that changes everything. . . . </a:t>
            </a:r>
            <a:r>
              <a:rPr lang="en-US" sz="3200" dirty="0">
                <a:solidFill>
                  <a:srgbClr val="FFFF00"/>
                </a:solidFill>
              </a:rPr>
              <a:t>The joy and freedom that comes from knowing that the Son of God did that for you enables you to do the same for [others.]</a:t>
            </a:r>
            <a:r>
              <a:rPr lang="en-US" sz="3200" dirty="0"/>
              <a:t>”</a:t>
            </a:r>
            <a:endParaRPr lang="en-US" sz="2400"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707487" y="3533612"/>
            <a:ext cx="3244849" cy="1015663"/>
          </a:xfrm>
          <a:prstGeom prst="rect">
            <a:avLst/>
          </a:prstGeom>
          <a:noFill/>
        </p:spPr>
        <p:txBody>
          <a:bodyPr wrap="square" rtlCol="0">
            <a:spAutoFit/>
          </a:bodyPr>
          <a:lstStyle/>
          <a:p>
            <a:pPr algn="ctr"/>
            <a:r>
              <a:rPr lang="en-US" sz="2000" dirty="0">
                <a:latin typeface="Georgia" panose="02040502050405020303" pitchFamily="18" charset="0"/>
              </a:rPr>
              <a:t>Timothy and Kathy Keller,</a:t>
            </a:r>
          </a:p>
          <a:p>
            <a:pPr algn="ctr"/>
            <a:r>
              <a:rPr lang="en-US" sz="2000" i="1" dirty="0">
                <a:latin typeface="Georgia" panose="02040502050405020303" pitchFamily="18" charset="0"/>
              </a:rPr>
              <a:t>The Meaning of Marriage</a:t>
            </a:r>
            <a:r>
              <a:rPr lang="en-US" sz="2000" dirty="0">
                <a:latin typeface="Georgia" panose="02040502050405020303" pitchFamily="18" charset="0"/>
              </a:rPr>
              <a:t>,</a:t>
            </a:r>
          </a:p>
          <a:p>
            <a:pPr algn="ctr"/>
            <a:r>
              <a:rPr lang="en-US" sz="2000" dirty="0">
                <a:latin typeface="Georgia" panose="02040502050405020303" pitchFamily="18" charset="0"/>
              </a:rPr>
              <a:t>185-186</a:t>
            </a:r>
          </a:p>
        </p:txBody>
      </p:sp>
      <p:pic>
        <p:nvPicPr>
          <p:cNvPr id="11266" name="Picture 2" descr="Book Review: &quot;God's Wisdom for Navigating Life&quot; by Timothy Keller ...">
            <a:extLst>
              <a:ext uri="{FF2B5EF4-FFF2-40B4-BE49-F238E27FC236}">
                <a16:creationId xmlns:a16="http://schemas.microsoft.com/office/drawing/2014/main" id="{DB252988-0624-47FF-861C-279BA7995B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8" r="10056"/>
          <a:stretch/>
        </p:blipFill>
        <p:spPr bwMode="auto">
          <a:xfrm>
            <a:off x="366794" y="604431"/>
            <a:ext cx="3926237" cy="2800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4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028700" y="1336048"/>
            <a:ext cx="10134600" cy="861774"/>
          </a:xfrm>
          <a:prstGeom prst="rect">
            <a:avLst/>
          </a:prstGeom>
          <a:noFill/>
          <a:ln w="9525">
            <a:noFill/>
            <a:miter lim="800000"/>
            <a:headEnd/>
            <a:tailEnd/>
          </a:ln>
          <a:effectLst/>
        </p:spPr>
        <p:txBody>
          <a:bodyPr wrap="square">
            <a:spAutoFit/>
          </a:bodyPr>
          <a:lstStyle/>
          <a:p>
            <a:pPr algn="ctr"/>
            <a:r>
              <a:rPr lang="en-US" sz="3200" b="1" i="1" dirty="0">
                <a:latin typeface="Georgia" panose="02040502050405020303" pitchFamily="18" charset="0"/>
              </a:rPr>
              <a:t>parable</a:t>
            </a:r>
            <a:r>
              <a:rPr lang="en-US" sz="3200" b="1" dirty="0">
                <a:latin typeface="Georgia" panose="02040502050405020303" pitchFamily="18" charset="0"/>
              </a:rPr>
              <a:t> </a:t>
            </a:r>
            <a:r>
              <a:rPr lang="en-US" sz="3200" dirty="0">
                <a:latin typeface="Georgia" panose="02040502050405020303" pitchFamily="18" charset="0"/>
              </a:rPr>
              <a:t>= “to set beside or compare”</a:t>
            </a:r>
          </a:p>
          <a:p>
            <a:pPr algn="ctr"/>
            <a:endParaRPr lang="en-US" dirty="0">
              <a:latin typeface="Georgia" panose="02040502050405020303" pitchFamily="18" charset="0"/>
            </a:endParaRPr>
          </a:p>
        </p:txBody>
      </p:sp>
      <p:sp>
        <p:nvSpPr>
          <p:cNvPr id="2" name="TextBox 1">
            <a:extLst>
              <a:ext uri="{FF2B5EF4-FFF2-40B4-BE49-F238E27FC236}">
                <a16:creationId xmlns:a16="http://schemas.microsoft.com/office/drawing/2014/main" id="{E55BD750-12D2-8741-ADF0-7992AE362CA7}"/>
              </a:ext>
            </a:extLst>
          </p:cNvPr>
          <p:cNvSpPr txBox="1"/>
          <p:nvPr/>
        </p:nvSpPr>
        <p:spPr>
          <a:xfrm>
            <a:off x="0" y="279056"/>
            <a:ext cx="12192000" cy="1015663"/>
          </a:xfrm>
          <a:prstGeom prst="rect">
            <a:avLst/>
          </a:prstGeom>
          <a:noFill/>
        </p:spPr>
        <p:txBody>
          <a:bodyPr wrap="square" rtlCol="0">
            <a:spAutoFit/>
          </a:bodyPr>
          <a:lstStyle/>
          <a:p>
            <a:pPr algn="ctr"/>
            <a:r>
              <a:rPr lang="en-US" sz="6000" b="1" dirty="0">
                <a:latin typeface="Georgia" panose="02040502050405020303" pitchFamily="18" charset="0"/>
              </a:rPr>
              <a:t>An Introduction to Parables</a:t>
            </a:r>
          </a:p>
        </p:txBody>
      </p:sp>
      <p:graphicFrame>
        <p:nvGraphicFramePr>
          <p:cNvPr id="3" name="Table 4">
            <a:extLst>
              <a:ext uri="{FF2B5EF4-FFF2-40B4-BE49-F238E27FC236}">
                <a16:creationId xmlns:a16="http://schemas.microsoft.com/office/drawing/2014/main" id="{C2C1EE27-89B8-4157-B07B-957E3DEAC604}"/>
              </a:ext>
            </a:extLst>
          </p:cNvPr>
          <p:cNvGraphicFramePr>
            <a:graphicFrameLocks noGrp="1"/>
          </p:cNvGraphicFramePr>
          <p:nvPr>
            <p:extLst>
              <p:ext uri="{D42A27DB-BD31-4B8C-83A1-F6EECF244321}">
                <p14:modId xmlns:p14="http://schemas.microsoft.com/office/powerpoint/2010/main" val="3693687075"/>
              </p:ext>
            </p:extLst>
          </p:nvPr>
        </p:nvGraphicFramePr>
        <p:xfrm>
          <a:off x="470264" y="2069332"/>
          <a:ext cx="11168742" cy="4171855"/>
        </p:xfrm>
        <a:graphic>
          <a:graphicData uri="http://schemas.openxmlformats.org/drawingml/2006/table">
            <a:tbl>
              <a:tblPr firstRow="1" bandRow="1">
                <a:tableStyleId>{5C22544A-7EE6-4342-B048-85BDC9FD1C3A}</a:tableStyleId>
              </a:tblPr>
              <a:tblGrid>
                <a:gridCol w="3722914">
                  <a:extLst>
                    <a:ext uri="{9D8B030D-6E8A-4147-A177-3AD203B41FA5}">
                      <a16:colId xmlns:a16="http://schemas.microsoft.com/office/drawing/2014/main" val="918873095"/>
                    </a:ext>
                  </a:extLst>
                </a:gridCol>
                <a:gridCol w="3722914">
                  <a:extLst>
                    <a:ext uri="{9D8B030D-6E8A-4147-A177-3AD203B41FA5}">
                      <a16:colId xmlns:a16="http://schemas.microsoft.com/office/drawing/2014/main" val="3073630787"/>
                    </a:ext>
                  </a:extLst>
                </a:gridCol>
                <a:gridCol w="3722914">
                  <a:extLst>
                    <a:ext uri="{9D8B030D-6E8A-4147-A177-3AD203B41FA5}">
                      <a16:colId xmlns:a16="http://schemas.microsoft.com/office/drawing/2014/main" val="2528684271"/>
                    </a:ext>
                  </a:extLst>
                </a:gridCol>
              </a:tblGrid>
              <a:tr h="834371">
                <a:tc>
                  <a:txBody>
                    <a:bodyPr/>
                    <a:lstStyle/>
                    <a:p>
                      <a:endParaRPr lang="en-US" sz="3600" dirty="0"/>
                    </a:p>
                  </a:txBody>
                  <a:tcPr/>
                </a:tc>
                <a:tc>
                  <a:txBody>
                    <a:bodyPr/>
                    <a:lstStyle/>
                    <a:p>
                      <a:r>
                        <a:rPr lang="en-US" sz="3600" dirty="0"/>
                        <a:t>Total Parables</a:t>
                      </a:r>
                    </a:p>
                  </a:txBody>
                  <a:tcPr/>
                </a:tc>
                <a:tc>
                  <a:txBody>
                    <a:bodyPr/>
                    <a:lstStyle/>
                    <a:p>
                      <a:r>
                        <a:rPr lang="en-US" sz="3600" dirty="0"/>
                        <a:t>Unique Parables</a:t>
                      </a:r>
                    </a:p>
                  </a:txBody>
                  <a:tcPr/>
                </a:tc>
                <a:extLst>
                  <a:ext uri="{0D108BD9-81ED-4DB2-BD59-A6C34878D82A}">
                    <a16:rowId xmlns:a16="http://schemas.microsoft.com/office/drawing/2014/main" val="166041040"/>
                  </a:ext>
                </a:extLst>
              </a:tr>
              <a:tr h="834371">
                <a:tc>
                  <a:txBody>
                    <a:bodyPr/>
                    <a:lstStyle/>
                    <a:p>
                      <a:r>
                        <a:rPr lang="en-US" sz="3600" dirty="0"/>
                        <a:t>Matthew</a:t>
                      </a:r>
                    </a:p>
                  </a:txBody>
                  <a:tcPr/>
                </a:tc>
                <a:tc>
                  <a:txBody>
                    <a:bodyPr/>
                    <a:lstStyle/>
                    <a:p>
                      <a:r>
                        <a:rPr lang="en-US" sz="3600" dirty="0"/>
                        <a:t>19</a:t>
                      </a:r>
                    </a:p>
                  </a:txBody>
                  <a:tcPr/>
                </a:tc>
                <a:tc>
                  <a:txBody>
                    <a:bodyPr/>
                    <a:lstStyle/>
                    <a:p>
                      <a:r>
                        <a:rPr lang="en-US" sz="3600" dirty="0"/>
                        <a:t>10</a:t>
                      </a:r>
                    </a:p>
                  </a:txBody>
                  <a:tcPr/>
                </a:tc>
                <a:extLst>
                  <a:ext uri="{0D108BD9-81ED-4DB2-BD59-A6C34878D82A}">
                    <a16:rowId xmlns:a16="http://schemas.microsoft.com/office/drawing/2014/main" val="867427292"/>
                  </a:ext>
                </a:extLst>
              </a:tr>
              <a:tr h="834371">
                <a:tc>
                  <a:txBody>
                    <a:bodyPr/>
                    <a:lstStyle/>
                    <a:p>
                      <a:r>
                        <a:rPr lang="en-US" sz="3600" dirty="0"/>
                        <a:t>Mark</a:t>
                      </a:r>
                    </a:p>
                  </a:txBody>
                  <a:tcPr/>
                </a:tc>
                <a:tc>
                  <a:txBody>
                    <a:bodyPr/>
                    <a:lstStyle/>
                    <a:p>
                      <a:r>
                        <a:rPr lang="en-US" sz="3600" dirty="0"/>
                        <a:t>7</a:t>
                      </a:r>
                    </a:p>
                  </a:txBody>
                  <a:tcPr/>
                </a:tc>
                <a:tc>
                  <a:txBody>
                    <a:bodyPr/>
                    <a:lstStyle/>
                    <a:p>
                      <a:r>
                        <a:rPr lang="en-US" sz="3600" dirty="0"/>
                        <a:t>1</a:t>
                      </a:r>
                    </a:p>
                  </a:txBody>
                  <a:tcPr/>
                </a:tc>
                <a:extLst>
                  <a:ext uri="{0D108BD9-81ED-4DB2-BD59-A6C34878D82A}">
                    <a16:rowId xmlns:a16="http://schemas.microsoft.com/office/drawing/2014/main" val="3214032056"/>
                  </a:ext>
                </a:extLst>
              </a:tr>
              <a:tr h="834371">
                <a:tc>
                  <a:txBody>
                    <a:bodyPr/>
                    <a:lstStyle/>
                    <a:p>
                      <a:r>
                        <a:rPr lang="en-US" sz="3600" dirty="0"/>
                        <a:t>Luke</a:t>
                      </a:r>
                    </a:p>
                  </a:txBody>
                  <a:tcPr/>
                </a:tc>
                <a:tc>
                  <a:txBody>
                    <a:bodyPr/>
                    <a:lstStyle/>
                    <a:p>
                      <a:r>
                        <a:rPr lang="en-US" sz="3600" dirty="0"/>
                        <a:t>20</a:t>
                      </a:r>
                    </a:p>
                  </a:txBody>
                  <a:tcPr/>
                </a:tc>
                <a:tc>
                  <a:txBody>
                    <a:bodyPr/>
                    <a:lstStyle/>
                    <a:p>
                      <a:r>
                        <a:rPr lang="en-US" sz="3600" dirty="0"/>
                        <a:t>12</a:t>
                      </a:r>
                    </a:p>
                  </a:txBody>
                  <a:tcPr/>
                </a:tc>
                <a:extLst>
                  <a:ext uri="{0D108BD9-81ED-4DB2-BD59-A6C34878D82A}">
                    <a16:rowId xmlns:a16="http://schemas.microsoft.com/office/drawing/2014/main" val="1554152277"/>
                  </a:ext>
                </a:extLst>
              </a:tr>
              <a:tr h="834371">
                <a:tc>
                  <a:txBody>
                    <a:bodyPr/>
                    <a:lstStyle/>
                    <a:p>
                      <a:r>
                        <a:rPr lang="en-US" sz="3600" dirty="0"/>
                        <a:t>John</a:t>
                      </a:r>
                    </a:p>
                  </a:txBody>
                  <a:tcPr/>
                </a:tc>
                <a:tc>
                  <a:txBody>
                    <a:bodyPr/>
                    <a:lstStyle/>
                    <a:p>
                      <a:r>
                        <a:rPr lang="en-US" sz="3600" dirty="0"/>
                        <a:t>0</a:t>
                      </a:r>
                    </a:p>
                  </a:txBody>
                  <a:tcPr/>
                </a:tc>
                <a:tc>
                  <a:txBody>
                    <a:bodyPr/>
                    <a:lstStyle/>
                    <a:p>
                      <a:r>
                        <a:rPr lang="en-US" sz="3600" dirty="0"/>
                        <a:t>0</a:t>
                      </a:r>
                    </a:p>
                  </a:txBody>
                  <a:tcPr/>
                </a:tc>
                <a:extLst>
                  <a:ext uri="{0D108BD9-81ED-4DB2-BD59-A6C34878D82A}">
                    <a16:rowId xmlns:a16="http://schemas.microsoft.com/office/drawing/2014/main" val="4200886604"/>
                  </a:ext>
                </a:extLst>
              </a:tr>
            </a:tbl>
          </a:graphicData>
        </a:graphic>
      </p:graphicFrame>
      <p:sp>
        <p:nvSpPr>
          <p:cNvPr id="7" name="Text Box 5">
            <a:extLst>
              <a:ext uri="{FF2B5EF4-FFF2-40B4-BE49-F238E27FC236}">
                <a16:creationId xmlns:a16="http://schemas.microsoft.com/office/drawing/2014/main" id="{0A8979E8-0B6E-42EF-B229-670BBCA722F8}"/>
              </a:ext>
            </a:extLst>
          </p:cNvPr>
          <p:cNvSpPr txBox="1">
            <a:spLocks noChangeArrowheads="1"/>
          </p:cNvSpPr>
          <p:nvPr/>
        </p:nvSpPr>
        <p:spPr bwMode="auto">
          <a:xfrm>
            <a:off x="1024345" y="6295591"/>
            <a:ext cx="10134600" cy="523220"/>
          </a:xfrm>
          <a:prstGeom prst="rect">
            <a:avLst/>
          </a:prstGeom>
          <a:noFill/>
          <a:ln w="9525">
            <a:noFill/>
            <a:miter lim="800000"/>
            <a:headEnd/>
            <a:tailEnd/>
          </a:ln>
          <a:effectLst/>
        </p:spPr>
        <p:txBody>
          <a:bodyPr wrap="square">
            <a:spAutoFit/>
          </a:bodyPr>
          <a:lstStyle/>
          <a:p>
            <a:pPr algn="ctr"/>
            <a:r>
              <a:rPr lang="en-US" sz="2800" b="1" i="1" dirty="0">
                <a:latin typeface="Georgia" panose="02040502050405020303" pitchFamily="18" charset="0"/>
              </a:rPr>
              <a:t>All numbers approximate: defining parables is tricky</a:t>
            </a:r>
            <a:endParaRPr lang="en-US" sz="1600" dirty="0">
              <a:latin typeface="Georgia" panose="02040502050405020303" pitchFamily="18" charset="0"/>
            </a:endParaRPr>
          </a:p>
        </p:txBody>
      </p:sp>
    </p:spTree>
    <p:extLst>
      <p:ext uri="{BB962C8B-B14F-4D97-AF65-F5344CB8AC3E}">
        <p14:creationId xmlns:p14="http://schemas.microsoft.com/office/powerpoint/2010/main" val="2200466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body" idx="1"/>
          </p:nvPr>
        </p:nvSpPr>
        <p:spPr>
          <a:xfrm>
            <a:off x="3408725" y="263389"/>
            <a:ext cx="8582978" cy="6228850"/>
          </a:xfrm>
        </p:spPr>
        <p:txBody>
          <a:bodyPr>
            <a:noAutofit/>
          </a:bodyPr>
          <a:lstStyle/>
          <a:p>
            <a:pPr marL="0" indent="0">
              <a:lnSpc>
                <a:spcPct val="90000"/>
              </a:lnSpc>
              <a:buNone/>
            </a:pPr>
            <a:r>
              <a:rPr lang="en-US" sz="3200" dirty="0"/>
              <a:t>“[Jesus] did not say, ‘You are not allowed to feel true pain or real sorrow from the shattering experiences you have had at the hand of another.’ Nor did He say, ‘In order to forgive fully, you have to reenter a toxic relationship or return to an abusive, destructive circumstance.’ But notwithstanding even the most terrible offenses that might come to us, we can rise above our pain only when we put our feet onto the path of true healing. That path is the forgiving one walked by Jesus of Nazareth, who calls out to each of us, ‘Come, follow me.’”</a:t>
            </a:r>
            <a:endParaRPr lang="en-US" sz="3200" dirty="0">
              <a:latin typeface="Georgia" panose="02040502050405020303" pitchFamily="18" charset="0"/>
            </a:endParaRPr>
          </a:p>
        </p:txBody>
      </p:sp>
      <p:sp>
        <p:nvSpPr>
          <p:cNvPr id="3" name="TextBox 2">
            <a:extLst>
              <a:ext uri="{FF2B5EF4-FFF2-40B4-BE49-F238E27FC236}">
                <a16:creationId xmlns:a16="http://schemas.microsoft.com/office/drawing/2014/main" id="{6A8AFC36-335D-BE4C-80E5-A0F03FBCFEAE}"/>
              </a:ext>
            </a:extLst>
          </p:cNvPr>
          <p:cNvSpPr txBox="1"/>
          <p:nvPr/>
        </p:nvSpPr>
        <p:spPr>
          <a:xfrm>
            <a:off x="224077" y="4203300"/>
            <a:ext cx="3106270" cy="707886"/>
          </a:xfrm>
          <a:prstGeom prst="rect">
            <a:avLst/>
          </a:prstGeom>
          <a:noFill/>
        </p:spPr>
        <p:txBody>
          <a:bodyPr wrap="square" rtlCol="0">
            <a:spAutoFit/>
          </a:bodyPr>
          <a:lstStyle/>
          <a:p>
            <a:pPr algn="ctr"/>
            <a:r>
              <a:rPr lang="en-US" sz="2000" dirty="0">
                <a:latin typeface="Georgia" panose="02040502050405020303" pitchFamily="18" charset="0"/>
              </a:rPr>
              <a:t>Elder Jeffrey R. Holland</a:t>
            </a:r>
          </a:p>
          <a:p>
            <a:pPr algn="ctr"/>
            <a:r>
              <a:rPr lang="en-US" sz="2000" i="1" dirty="0">
                <a:latin typeface="Georgia" panose="02040502050405020303" pitchFamily="18" charset="0"/>
              </a:rPr>
              <a:t>Ensign</a:t>
            </a:r>
            <a:r>
              <a:rPr lang="en-US" sz="2000" dirty="0">
                <a:latin typeface="Georgia" panose="02040502050405020303" pitchFamily="18" charset="0"/>
              </a:rPr>
              <a:t>, Nov. 2018</a:t>
            </a:r>
            <a:endParaRPr lang="en-US" sz="2000" i="1" dirty="0"/>
          </a:p>
        </p:txBody>
      </p:sp>
      <p:pic>
        <p:nvPicPr>
          <p:cNvPr id="2052" name="Picture 4" descr="Elder Jeffrey R. Holland: 'A Perfect Brightness of Hope' - Church News">
            <a:extLst>
              <a:ext uri="{FF2B5EF4-FFF2-40B4-BE49-F238E27FC236}">
                <a16:creationId xmlns:a16="http://schemas.microsoft.com/office/drawing/2014/main" id="{1D68DE59-5513-45E3-9D45-C20993BC6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77" y="367893"/>
            <a:ext cx="2986211" cy="3733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729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7839-626C-493E-8D6B-C1C350ACB832}"/>
              </a:ext>
            </a:extLst>
          </p:cNvPr>
          <p:cNvSpPr>
            <a:spLocks noGrp="1"/>
          </p:cNvSpPr>
          <p:nvPr>
            <p:ph type="title"/>
          </p:nvPr>
        </p:nvSpPr>
        <p:spPr>
          <a:xfrm>
            <a:off x="919119" y="375023"/>
            <a:ext cx="10353762" cy="970450"/>
          </a:xfrm>
        </p:spPr>
        <p:txBody>
          <a:bodyPr/>
          <a:lstStyle/>
          <a:p>
            <a:r>
              <a:rPr lang="en-US" dirty="0"/>
              <a:t>Our Parables For Today</a:t>
            </a:r>
          </a:p>
        </p:txBody>
      </p:sp>
      <p:sp>
        <p:nvSpPr>
          <p:cNvPr id="3" name="Content Placeholder 2">
            <a:extLst>
              <a:ext uri="{FF2B5EF4-FFF2-40B4-BE49-F238E27FC236}">
                <a16:creationId xmlns:a16="http://schemas.microsoft.com/office/drawing/2014/main" id="{D9A15702-33A2-4FF1-849D-8BB7B503D745}"/>
              </a:ext>
            </a:extLst>
          </p:cNvPr>
          <p:cNvSpPr>
            <a:spLocks noGrp="1"/>
          </p:cNvSpPr>
          <p:nvPr>
            <p:ph idx="1"/>
          </p:nvPr>
        </p:nvSpPr>
        <p:spPr>
          <a:xfrm>
            <a:off x="913795" y="1698171"/>
            <a:ext cx="10353762" cy="4550230"/>
          </a:xfrm>
        </p:spPr>
        <p:txBody>
          <a:bodyPr>
            <a:normAutofit/>
          </a:bodyPr>
          <a:lstStyle/>
          <a:p>
            <a:pPr fontAlgn="base"/>
            <a:r>
              <a:rPr lang="en-US" sz="4000" dirty="0"/>
              <a:t>The parable of the sower</a:t>
            </a:r>
          </a:p>
          <a:p>
            <a:pPr fontAlgn="base"/>
            <a:r>
              <a:rPr lang="en-US" sz="4000" dirty="0"/>
              <a:t>Three parables in Luke 15</a:t>
            </a:r>
          </a:p>
          <a:p>
            <a:pPr fontAlgn="base"/>
            <a:r>
              <a:rPr lang="en-US" sz="4000" dirty="0"/>
              <a:t>The parable of the unforgiving servant</a:t>
            </a:r>
          </a:p>
          <a:p>
            <a:r>
              <a:rPr lang="en-US" sz="4000" b="1" dirty="0"/>
              <a:t>The parable of the good Samaritan</a:t>
            </a:r>
          </a:p>
          <a:p>
            <a:r>
              <a:rPr lang="en-US" sz="4000" dirty="0"/>
              <a:t>The parable of the laborers in the vineyard</a:t>
            </a:r>
          </a:p>
        </p:txBody>
      </p:sp>
    </p:spTree>
    <p:extLst>
      <p:ext uri="{BB962C8B-B14F-4D97-AF65-F5344CB8AC3E}">
        <p14:creationId xmlns:p14="http://schemas.microsoft.com/office/powerpoint/2010/main" val="331025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1DA546-0088-4D46-9F58-0355CEF3ADFB}"/>
              </a:ext>
            </a:extLst>
          </p:cNvPr>
          <p:cNvSpPr/>
          <p:nvPr/>
        </p:nvSpPr>
        <p:spPr>
          <a:xfrm>
            <a:off x="3047001" y="67599"/>
            <a:ext cx="9170126" cy="6740307"/>
          </a:xfrm>
          <a:prstGeom prst="rect">
            <a:avLst/>
          </a:prstGeom>
        </p:spPr>
        <p:txBody>
          <a:bodyPr wrap="square">
            <a:spAutoFit/>
          </a:bodyPr>
          <a:lstStyle/>
          <a:p>
            <a:r>
              <a:rPr lang="en-US" sz="3200" dirty="0">
                <a:latin typeface="Georgia" panose="02040502050405020303" pitchFamily="18" charset="0"/>
              </a:rPr>
              <a:t>A scholar of religion stood up with a question to test Jesus. “Teacher, what do I need to do to get eternal life?” </a:t>
            </a:r>
          </a:p>
          <a:p>
            <a:endParaRPr lang="en-US" sz="1200" dirty="0">
              <a:latin typeface="Georgia" panose="02040502050405020303" pitchFamily="18" charset="0"/>
            </a:endParaRPr>
          </a:p>
          <a:p>
            <a:r>
              <a:rPr lang="en-US" sz="3200" dirty="0">
                <a:latin typeface="Georgia" panose="02040502050405020303" pitchFamily="18" charset="0"/>
              </a:rPr>
              <a:t>He answered, “What’s written in God’s Law? How do you interpret it?”</a:t>
            </a:r>
          </a:p>
          <a:p>
            <a:endParaRPr lang="en-US" sz="1200" dirty="0">
              <a:latin typeface="Georgia" panose="02040502050405020303" pitchFamily="18" charset="0"/>
            </a:endParaRPr>
          </a:p>
          <a:p>
            <a:r>
              <a:rPr lang="en-US" sz="3200" dirty="0">
                <a:latin typeface="Georgia" panose="02040502050405020303" pitchFamily="18" charset="0"/>
              </a:rPr>
              <a:t>He said, “That you love the Lord your God with all your passion and prayer and muscle and intelligence—and that you love your neighbor as well as you do yourself.”</a:t>
            </a:r>
          </a:p>
          <a:p>
            <a:endParaRPr lang="en-US" sz="1200" dirty="0">
              <a:latin typeface="Georgia" panose="02040502050405020303" pitchFamily="18" charset="0"/>
            </a:endParaRPr>
          </a:p>
          <a:p>
            <a:r>
              <a:rPr lang="en-US" sz="3200" dirty="0">
                <a:latin typeface="Georgia" panose="02040502050405020303" pitchFamily="18" charset="0"/>
              </a:rPr>
              <a:t>“Good answer!” said Jesus. “</a:t>
            </a:r>
            <a:r>
              <a:rPr lang="en-US" sz="3200" dirty="0">
                <a:solidFill>
                  <a:srgbClr val="FFFF00"/>
                </a:solidFill>
                <a:latin typeface="Georgia" panose="02040502050405020303" pitchFamily="18" charset="0"/>
              </a:rPr>
              <a:t>Do it </a:t>
            </a:r>
            <a:r>
              <a:rPr lang="en-US" sz="3200" dirty="0">
                <a:latin typeface="Georgia" panose="02040502050405020303" pitchFamily="18" charset="0"/>
              </a:rPr>
              <a:t>and you’ll live.”</a:t>
            </a:r>
          </a:p>
          <a:p>
            <a:endParaRPr lang="en-US" sz="1200" dirty="0">
              <a:latin typeface="Georgia" panose="02040502050405020303" pitchFamily="18" charset="0"/>
            </a:endParaRPr>
          </a:p>
          <a:p>
            <a:r>
              <a:rPr lang="en-US" sz="3200" dirty="0">
                <a:latin typeface="Georgia" panose="02040502050405020303" pitchFamily="18" charset="0"/>
              </a:rPr>
              <a:t>Looking for a loophole, he asked, “And just how would you define ‘neighbor’?”</a:t>
            </a:r>
          </a:p>
        </p:txBody>
      </p:sp>
      <p:pic>
        <p:nvPicPr>
          <p:cNvPr id="4" name="Picture 4" descr="A picture containing text, person, outdoor&#10;&#10;Description automatically generated">
            <a:extLst>
              <a:ext uri="{FF2B5EF4-FFF2-40B4-BE49-F238E27FC236}">
                <a16:creationId xmlns:a16="http://schemas.microsoft.com/office/drawing/2014/main" id="{99553123-885B-4F68-B6C4-B77AA49ADBFB}"/>
              </a:ext>
            </a:extLst>
          </p:cNvPr>
          <p:cNvPicPr>
            <a:picLocks noChangeAspect="1"/>
          </p:cNvPicPr>
          <p:nvPr/>
        </p:nvPicPr>
        <p:blipFill rotWithShape="1">
          <a:blip r:embed="rId3"/>
          <a:srcRect l="6840" t="229" r="8795" b="22566"/>
          <a:stretch/>
        </p:blipFill>
        <p:spPr>
          <a:xfrm>
            <a:off x="199297" y="224854"/>
            <a:ext cx="2813813" cy="3657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F80D18B0-4FC5-4295-B227-45DD7E27B8D3}"/>
              </a:ext>
            </a:extLst>
          </p:cNvPr>
          <p:cNvSpPr txBox="1"/>
          <p:nvPr/>
        </p:nvSpPr>
        <p:spPr>
          <a:xfrm>
            <a:off x="119660" y="4001091"/>
            <a:ext cx="2893450" cy="707886"/>
          </a:xfrm>
          <a:prstGeom prst="rect">
            <a:avLst/>
          </a:prstGeom>
          <a:noFill/>
        </p:spPr>
        <p:txBody>
          <a:bodyPr wrap="square" rtlCol="0">
            <a:spAutoFit/>
          </a:bodyPr>
          <a:lstStyle/>
          <a:p>
            <a:pPr algn="ctr"/>
            <a:r>
              <a:rPr lang="en-US" sz="2000" dirty="0">
                <a:latin typeface="Georgia" panose="02040502050405020303" pitchFamily="18" charset="0"/>
              </a:rPr>
              <a:t>Luke 10:25-29,</a:t>
            </a:r>
          </a:p>
          <a:p>
            <a:pPr algn="ctr"/>
            <a:r>
              <a:rPr lang="en-US" sz="2000" dirty="0">
                <a:latin typeface="Georgia" panose="02040502050405020303" pitchFamily="18" charset="0"/>
              </a:rPr>
              <a:t>The Message </a:t>
            </a:r>
          </a:p>
        </p:txBody>
      </p:sp>
    </p:spTree>
    <p:extLst>
      <p:ext uri="{BB962C8B-B14F-4D97-AF65-F5344CB8AC3E}">
        <p14:creationId xmlns:p14="http://schemas.microsoft.com/office/powerpoint/2010/main" val="2819698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6748-4E9D-4F20-A2A9-8188BEA0F6C2}"/>
              </a:ext>
            </a:extLst>
          </p:cNvPr>
          <p:cNvSpPr>
            <a:spLocks noGrp="1"/>
          </p:cNvSpPr>
          <p:nvPr>
            <p:ph type="title"/>
          </p:nvPr>
        </p:nvSpPr>
        <p:spPr>
          <a:xfrm>
            <a:off x="913795" y="420914"/>
            <a:ext cx="10353762" cy="970450"/>
          </a:xfrm>
        </p:spPr>
        <p:txBody>
          <a:bodyPr/>
          <a:lstStyle/>
          <a:p>
            <a:r>
              <a:rPr lang="en-US" dirty="0"/>
              <a:t>Luke 10:30–32</a:t>
            </a:r>
          </a:p>
        </p:txBody>
      </p:sp>
      <p:sp>
        <p:nvSpPr>
          <p:cNvPr id="3" name="Content Placeholder 2">
            <a:extLst>
              <a:ext uri="{FF2B5EF4-FFF2-40B4-BE49-F238E27FC236}">
                <a16:creationId xmlns:a16="http://schemas.microsoft.com/office/drawing/2014/main" id="{50492F5D-0852-460D-A080-528C5EFCA303}"/>
              </a:ext>
            </a:extLst>
          </p:cNvPr>
          <p:cNvSpPr>
            <a:spLocks noGrp="1"/>
          </p:cNvSpPr>
          <p:nvPr>
            <p:ph idx="1"/>
          </p:nvPr>
        </p:nvSpPr>
        <p:spPr>
          <a:xfrm>
            <a:off x="464456" y="1580051"/>
            <a:ext cx="11117943" cy="4849778"/>
          </a:xfrm>
        </p:spPr>
        <p:txBody>
          <a:bodyPr>
            <a:normAutofit/>
          </a:bodyPr>
          <a:lstStyle/>
          <a:p>
            <a:pPr marL="36900" indent="0">
              <a:buNone/>
            </a:pPr>
            <a:r>
              <a:rPr lang="en-US" dirty="0"/>
              <a:t>“A certain man went down from Jerusalem to Jericho, and fell among thieves, which stripped him of his raiment, and wounded him, and departed, leaving him half dead. And by chance there came down a certain priest that way: and when he saw him, he passed by on the other side. And likewise a Levite, when he was at the place, came and looked on him, and passed by on the other side.” </a:t>
            </a:r>
          </a:p>
        </p:txBody>
      </p:sp>
    </p:spTree>
    <p:extLst>
      <p:ext uri="{BB962C8B-B14F-4D97-AF65-F5344CB8AC3E}">
        <p14:creationId xmlns:p14="http://schemas.microsoft.com/office/powerpoint/2010/main" val="1980658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outdoor, rock, nature&#10;&#10;Description automatically generated">
            <a:extLst>
              <a:ext uri="{FF2B5EF4-FFF2-40B4-BE49-F238E27FC236}">
                <a16:creationId xmlns:a16="http://schemas.microsoft.com/office/drawing/2014/main" id="{FCAD97CC-6154-4AA8-BB0B-E4CCD15F8AC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078" r="17402" b="-216"/>
          <a:stretch/>
        </p:blipFill>
        <p:spPr>
          <a:xfrm rot="5400000">
            <a:off x="2934558" y="-90192"/>
            <a:ext cx="6322885" cy="7038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50782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6748-4E9D-4F20-A2A9-8188BEA0F6C2}"/>
              </a:ext>
            </a:extLst>
          </p:cNvPr>
          <p:cNvSpPr>
            <a:spLocks noGrp="1"/>
          </p:cNvSpPr>
          <p:nvPr>
            <p:ph type="title"/>
          </p:nvPr>
        </p:nvSpPr>
        <p:spPr>
          <a:xfrm>
            <a:off x="913795" y="420914"/>
            <a:ext cx="10353762" cy="970450"/>
          </a:xfrm>
        </p:spPr>
        <p:txBody>
          <a:bodyPr/>
          <a:lstStyle/>
          <a:p>
            <a:r>
              <a:rPr lang="en-US" dirty="0"/>
              <a:t>Luke 10:33–35</a:t>
            </a:r>
          </a:p>
        </p:txBody>
      </p:sp>
      <p:sp>
        <p:nvSpPr>
          <p:cNvPr id="3" name="Content Placeholder 2">
            <a:extLst>
              <a:ext uri="{FF2B5EF4-FFF2-40B4-BE49-F238E27FC236}">
                <a16:creationId xmlns:a16="http://schemas.microsoft.com/office/drawing/2014/main" id="{50492F5D-0852-460D-A080-528C5EFCA303}"/>
              </a:ext>
            </a:extLst>
          </p:cNvPr>
          <p:cNvSpPr>
            <a:spLocks noGrp="1"/>
          </p:cNvSpPr>
          <p:nvPr>
            <p:ph idx="1"/>
          </p:nvPr>
        </p:nvSpPr>
        <p:spPr>
          <a:xfrm>
            <a:off x="464456" y="1580051"/>
            <a:ext cx="11117943" cy="4849778"/>
          </a:xfrm>
        </p:spPr>
        <p:txBody>
          <a:bodyPr>
            <a:normAutofit lnSpcReduction="10000"/>
          </a:bodyPr>
          <a:lstStyle/>
          <a:p>
            <a:pPr marL="36900" indent="0">
              <a:buNone/>
            </a:pPr>
            <a:r>
              <a:rPr lang="en-US" dirty="0"/>
              <a:t>“But a certain Samaritan, as he journeyed, came where he was: and when he saw him, he had compassion on him, And went to him, and bound up his wounds, pouring in oil and wine, and set him on his own beast, and brought him to an inn, and took care of him. And on the morrow when he departed, he took out two pence, and gave them to the host, and said unto him, Take care of him; and whatsoever thou </a:t>
            </a:r>
            <a:r>
              <a:rPr lang="en-US" dirty="0" err="1"/>
              <a:t>spendest</a:t>
            </a:r>
            <a:r>
              <a:rPr lang="en-US" dirty="0"/>
              <a:t> more, when I come again, I will repay thee.”</a:t>
            </a:r>
          </a:p>
        </p:txBody>
      </p:sp>
    </p:spTree>
    <p:extLst>
      <p:ext uri="{BB962C8B-B14F-4D97-AF65-F5344CB8AC3E}">
        <p14:creationId xmlns:p14="http://schemas.microsoft.com/office/powerpoint/2010/main" val="793908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02683" y="283205"/>
            <a:ext cx="6471837" cy="6291590"/>
          </a:xfrm>
        </p:spPr>
        <p:txBody>
          <a:bodyPr>
            <a:normAutofit fontScale="92500" lnSpcReduction="10000"/>
          </a:bodyPr>
          <a:lstStyle/>
          <a:p>
            <a:pPr marL="0" indent="0">
              <a:buNone/>
            </a:pPr>
            <a:r>
              <a:rPr lang="en-US" sz="4800" dirty="0"/>
              <a:t>“Which now of these three, </a:t>
            </a:r>
            <a:r>
              <a:rPr lang="en-US" sz="4800" dirty="0" err="1"/>
              <a:t>thinkest</a:t>
            </a:r>
            <a:r>
              <a:rPr lang="en-US" sz="4800" dirty="0"/>
              <a:t> thou, was </a:t>
            </a:r>
            <a:r>
              <a:rPr lang="en-US" sz="4800" dirty="0" err="1"/>
              <a:t>neighbour</a:t>
            </a:r>
            <a:r>
              <a:rPr lang="en-US" sz="4800" dirty="0"/>
              <a:t> unto him that fell among the thieves?”</a:t>
            </a:r>
          </a:p>
          <a:p>
            <a:pPr marL="0" indent="0">
              <a:buNone/>
            </a:pPr>
            <a:r>
              <a:rPr lang="en-US" sz="4800" dirty="0"/>
              <a:t>And he said, “He that shewed mercy on him.” Then said Jesus unto him, “</a:t>
            </a:r>
            <a:r>
              <a:rPr lang="en-US" sz="4800" dirty="0">
                <a:solidFill>
                  <a:srgbClr val="FFFF00"/>
                </a:solidFill>
              </a:rPr>
              <a:t>Go, and do thou likewise</a:t>
            </a:r>
            <a:r>
              <a:rPr lang="en-US" sz="4800" dirty="0"/>
              <a:t>.”</a:t>
            </a:r>
          </a:p>
        </p:txBody>
      </p:sp>
      <p:sp>
        <p:nvSpPr>
          <p:cNvPr id="5" name="Rectangle 4"/>
          <p:cNvSpPr/>
          <p:nvPr/>
        </p:nvSpPr>
        <p:spPr>
          <a:xfrm>
            <a:off x="622657" y="5708607"/>
            <a:ext cx="3430743" cy="461666"/>
          </a:xfrm>
          <a:prstGeom prst="rect">
            <a:avLst/>
          </a:prstGeom>
        </p:spPr>
        <p:txBody>
          <a:bodyPr wrap="square">
            <a:spAutoFit/>
          </a:bodyPr>
          <a:lstStyle/>
          <a:p>
            <a:pPr algn="ctr"/>
            <a:r>
              <a:rPr lang="en-US" sz="2400" dirty="0">
                <a:latin typeface="Georgia" panose="02040502050405020303" pitchFamily="18" charset="0"/>
              </a:rPr>
              <a:t>Luke 10:36-37</a:t>
            </a:r>
          </a:p>
        </p:txBody>
      </p:sp>
      <p:pic>
        <p:nvPicPr>
          <p:cNvPr id="2" name="Picture 2" descr="A picture containing person, wall, indoor&#10;&#10;Description automatically generated">
            <a:extLst>
              <a:ext uri="{FF2B5EF4-FFF2-40B4-BE49-F238E27FC236}">
                <a16:creationId xmlns:a16="http://schemas.microsoft.com/office/drawing/2014/main" id="{6FF33107-0D44-411C-9995-F8E554EEF2B5}"/>
              </a:ext>
            </a:extLst>
          </p:cNvPr>
          <p:cNvPicPr>
            <a:picLocks noChangeAspect="1"/>
          </p:cNvPicPr>
          <p:nvPr/>
        </p:nvPicPr>
        <p:blipFill rotWithShape="1">
          <a:blip r:embed="rId3"/>
          <a:srcRect r="-309" b="8982"/>
          <a:stretch/>
        </p:blipFill>
        <p:spPr>
          <a:xfrm>
            <a:off x="239843" y="282279"/>
            <a:ext cx="4054829" cy="53586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5062B2BC-5616-48D7-82B7-1993E448B7A5}"/>
              </a:ext>
            </a:extLst>
          </p:cNvPr>
          <p:cNvSpPr txBox="1"/>
          <p:nvPr/>
        </p:nvSpPr>
        <p:spPr>
          <a:xfrm>
            <a:off x="551850" y="530542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Del Parson</a:t>
            </a:r>
            <a:endParaRPr lang="en-US" dirty="0">
              <a:latin typeface="Georgia"/>
            </a:endParaRPr>
          </a:p>
        </p:txBody>
      </p:sp>
    </p:spTree>
    <p:extLst>
      <p:ext uri="{BB962C8B-B14F-4D97-AF65-F5344CB8AC3E}">
        <p14:creationId xmlns:p14="http://schemas.microsoft.com/office/powerpoint/2010/main" val="174035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body" idx="1"/>
          </p:nvPr>
        </p:nvSpPr>
        <p:spPr>
          <a:xfrm>
            <a:off x="3408725" y="263389"/>
            <a:ext cx="8582978" cy="6228850"/>
          </a:xfrm>
        </p:spPr>
        <p:txBody>
          <a:bodyPr>
            <a:noAutofit/>
          </a:bodyPr>
          <a:lstStyle/>
          <a:p>
            <a:pPr marL="0" indent="0">
              <a:lnSpc>
                <a:spcPct val="90000"/>
              </a:lnSpc>
              <a:buNone/>
            </a:pPr>
            <a:r>
              <a:rPr lang="en-US" sz="3200" dirty="0"/>
              <a:t>“It’s possible that the priest and the Levite looked over that man on the ground and wondered if the robbers were still around. Or it’s possible that they felt that the man on the ground was merely faking…in order to…lure them there for quick and easy seizure. And so the first question that the priest asked -- the first question that the Levite asked was, ‘If I stop to help this man, what will happen to </a:t>
            </a:r>
            <a:r>
              <a:rPr lang="en-US" sz="3200" dirty="0">
                <a:solidFill>
                  <a:srgbClr val="FFFF00"/>
                </a:solidFill>
              </a:rPr>
              <a:t>me</a:t>
            </a:r>
            <a:r>
              <a:rPr lang="en-US" sz="3200" dirty="0"/>
              <a:t>?’ But then the Good Samaritan came by. And he reversed the question: ‘If I do not stop to help this man, what will happen to </a:t>
            </a:r>
            <a:r>
              <a:rPr lang="en-US" sz="3200" dirty="0">
                <a:solidFill>
                  <a:srgbClr val="FFFF00"/>
                </a:solidFill>
              </a:rPr>
              <a:t>him</a:t>
            </a:r>
            <a:r>
              <a:rPr lang="en-US" sz="3200" dirty="0"/>
              <a:t>?’”</a:t>
            </a:r>
            <a:endParaRPr lang="en-US" sz="3200" dirty="0">
              <a:latin typeface="Georgia" panose="02040502050405020303" pitchFamily="18" charset="0"/>
            </a:endParaRPr>
          </a:p>
        </p:txBody>
      </p:sp>
      <p:sp>
        <p:nvSpPr>
          <p:cNvPr id="3" name="TextBox 2">
            <a:extLst>
              <a:ext uri="{FF2B5EF4-FFF2-40B4-BE49-F238E27FC236}">
                <a16:creationId xmlns:a16="http://schemas.microsoft.com/office/drawing/2014/main" id="{6A8AFC36-335D-BE4C-80E5-A0F03FBCFEAE}"/>
              </a:ext>
            </a:extLst>
          </p:cNvPr>
          <p:cNvSpPr txBox="1"/>
          <p:nvPr/>
        </p:nvSpPr>
        <p:spPr>
          <a:xfrm>
            <a:off x="200297" y="4718953"/>
            <a:ext cx="3106270" cy="2139047"/>
          </a:xfrm>
          <a:prstGeom prst="rect">
            <a:avLst/>
          </a:prstGeom>
          <a:noFill/>
        </p:spPr>
        <p:txBody>
          <a:bodyPr wrap="square" rtlCol="0">
            <a:spAutoFit/>
          </a:bodyPr>
          <a:lstStyle/>
          <a:p>
            <a:pPr algn="ctr"/>
            <a:r>
              <a:rPr lang="en-US" sz="1900" dirty="0">
                <a:latin typeface="Georgia" panose="02040502050405020303" pitchFamily="18" charset="0"/>
              </a:rPr>
              <a:t>Dr. Martin Luther King Jr.</a:t>
            </a:r>
          </a:p>
          <a:p>
            <a:pPr algn="ctr"/>
            <a:r>
              <a:rPr lang="en-US" sz="1900" dirty="0">
                <a:latin typeface="Georgia" panose="02040502050405020303" pitchFamily="18" charset="0"/>
              </a:rPr>
              <a:t>“I've Been to the Mountaintop,”</a:t>
            </a:r>
          </a:p>
          <a:p>
            <a:pPr algn="ctr"/>
            <a:r>
              <a:rPr lang="en-US" sz="1900" dirty="0">
                <a:latin typeface="Georgia" panose="02040502050405020303" pitchFamily="18" charset="0"/>
              </a:rPr>
              <a:t>Delivered April 3, 1968, the day before he was assassinated.</a:t>
            </a:r>
          </a:p>
          <a:p>
            <a:pPr algn="ctr"/>
            <a:endParaRPr lang="en-US" sz="1900" i="1" dirty="0"/>
          </a:p>
        </p:txBody>
      </p:sp>
      <p:pic>
        <p:nvPicPr>
          <p:cNvPr id="2050" name="Picture 2" descr="Martin Luther King Jr. – Biography - NobelPrize.org">
            <a:extLst>
              <a:ext uri="{FF2B5EF4-FFF2-40B4-BE49-F238E27FC236}">
                <a16:creationId xmlns:a16="http://schemas.microsoft.com/office/drawing/2014/main" id="{4CE5D07E-BC61-4148-A884-C50B3D31A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02" y="263389"/>
            <a:ext cx="2836460" cy="42546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844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7839-626C-493E-8D6B-C1C350ACB832}"/>
              </a:ext>
            </a:extLst>
          </p:cNvPr>
          <p:cNvSpPr>
            <a:spLocks noGrp="1"/>
          </p:cNvSpPr>
          <p:nvPr>
            <p:ph type="title"/>
          </p:nvPr>
        </p:nvSpPr>
        <p:spPr>
          <a:xfrm>
            <a:off x="919119" y="375023"/>
            <a:ext cx="10353762" cy="970450"/>
          </a:xfrm>
        </p:spPr>
        <p:txBody>
          <a:bodyPr/>
          <a:lstStyle/>
          <a:p>
            <a:r>
              <a:rPr lang="en-US" dirty="0"/>
              <a:t>Our Parables For Today</a:t>
            </a:r>
          </a:p>
        </p:txBody>
      </p:sp>
      <p:sp>
        <p:nvSpPr>
          <p:cNvPr id="3" name="Content Placeholder 2">
            <a:extLst>
              <a:ext uri="{FF2B5EF4-FFF2-40B4-BE49-F238E27FC236}">
                <a16:creationId xmlns:a16="http://schemas.microsoft.com/office/drawing/2014/main" id="{D9A15702-33A2-4FF1-849D-8BB7B503D745}"/>
              </a:ext>
            </a:extLst>
          </p:cNvPr>
          <p:cNvSpPr>
            <a:spLocks noGrp="1"/>
          </p:cNvSpPr>
          <p:nvPr>
            <p:ph idx="1"/>
          </p:nvPr>
        </p:nvSpPr>
        <p:spPr>
          <a:xfrm>
            <a:off x="705394" y="1698171"/>
            <a:ext cx="10959737" cy="4550230"/>
          </a:xfrm>
        </p:spPr>
        <p:txBody>
          <a:bodyPr>
            <a:normAutofit/>
          </a:bodyPr>
          <a:lstStyle/>
          <a:p>
            <a:pPr fontAlgn="base"/>
            <a:r>
              <a:rPr lang="en-US" sz="4000" dirty="0"/>
              <a:t>The parable of the sower</a:t>
            </a:r>
          </a:p>
          <a:p>
            <a:pPr fontAlgn="base"/>
            <a:r>
              <a:rPr lang="en-US" sz="4000" dirty="0"/>
              <a:t>Three parables in Luke 15</a:t>
            </a:r>
          </a:p>
          <a:p>
            <a:pPr fontAlgn="base"/>
            <a:r>
              <a:rPr lang="en-US" sz="4000" dirty="0"/>
              <a:t>The parable of the unforgiving servant</a:t>
            </a:r>
          </a:p>
          <a:p>
            <a:r>
              <a:rPr lang="en-US" sz="4000" dirty="0"/>
              <a:t>The parable of the good Samaritan</a:t>
            </a:r>
          </a:p>
          <a:p>
            <a:r>
              <a:rPr lang="en-US" sz="3700" b="1" dirty="0"/>
              <a:t>The parable of the laborers in the vineyard</a:t>
            </a:r>
          </a:p>
        </p:txBody>
      </p:sp>
    </p:spTree>
    <p:extLst>
      <p:ext uri="{BB962C8B-B14F-4D97-AF65-F5344CB8AC3E}">
        <p14:creationId xmlns:p14="http://schemas.microsoft.com/office/powerpoint/2010/main" val="3682527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1DA546-0088-4D46-9F58-0355CEF3ADFB}"/>
              </a:ext>
            </a:extLst>
          </p:cNvPr>
          <p:cNvSpPr/>
          <p:nvPr/>
        </p:nvSpPr>
        <p:spPr>
          <a:xfrm>
            <a:off x="3004458" y="182881"/>
            <a:ext cx="8843554" cy="6155531"/>
          </a:xfrm>
          <a:prstGeom prst="rect">
            <a:avLst/>
          </a:prstGeom>
        </p:spPr>
        <p:txBody>
          <a:bodyPr wrap="square">
            <a:spAutoFit/>
          </a:bodyPr>
          <a:lstStyle/>
          <a:p>
            <a:r>
              <a:rPr lang="en-US" sz="3200" dirty="0">
                <a:latin typeface="Georgia" panose="02040502050405020303" pitchFamily="18" charset="0"/>
              </a:rPr>
              <a:t>Matt. 19:16-26—Story of the rich young ruler, who </a:t>
            </a:r>
            <a:r>
              <a:rPr lang="en-US" sz="3200" dirty="0">
                <a:solidFill>
                  <a:srgbClr val="92D050"/>
                </a:solidFill>
                <a:latin typeface="Georgia" panose="02040502050405020303" pitchFamily="18" charset="0"/>
              </a:rPr>
              <a:t>won’t leave his riches behind</a:t>
            </a:r>
            <a:r>
              <a:rPr lang="en-US" sz="3200" dirty="0">
                <a:latin typeface="Georgia" panose="02040502050405020303" pitchFamily="18" charset="0"/>
              </a:rPr>
              <a:t>.</a:t>
            </a:r>
          </a:p>
          <a:p>
            <a:endParaRPr lang="en-US" sz="1050" dirty="0">
              <a:latin typeface="Georgia" panose="02040502050405020303" pitchFamily="18" charset="0"/>
            </a:endParaRPr>
          </a:p>
          <a:p>
            <a:r>
              <a:rPr lang="en-US" sz="3200" dirty="0">
                <a:latin typeface="Georgia" panose="02040502050405020303" pitchFamily="18" charset="0"/>
              </a:rPr>
              <a:t>Matt. 19:27-29—“Then Peter said in reply, “Look, we </a:t>
            </a:r>
            <a:r>
              <a:rPr lang="en-US" sz="3200" dirty="0">
                <a:solidFill>
                  <a:srgbClr val="92D050"/>
                </a:solidFill>
                <a:latin typeface="Georgia" panose="02040502050405020303" pitchFamily="18" charset="0"/>
              </a:rPr>
              <a:t>have left everything </a:t>
            </a:r>
            <a:r>
              <a:rPr lang="en-US" sz="3200" dirty="0">
                <a:latin typeface="Georgia" panose="02040502050405020303" pitchFamily="18" charset="0"/>
              </a:rPr>
              <a:t>and followed you. </a:t>
            </a:r>
            <a:r>
              <a:rPr lang="en-US" sz="3200" dirty="0">
                <a:solidFill>
                  <a:srgbClr val="FFFF00"/>
                </a:solidFill>
                <a:latin typeface="Georgia" panose="02040502050405020303" pitchFamily="18" charset="0"/>
              </a:rPr>
              <a:t>What then will we have?</a:t>
            </a:r>
            <a:r>
              <a:rPr lang="en-US" sz="3200" dirty="0">
                <a:latin typeface="Georgia" panose="02040502050405020303" pitchFamily="18" charset="0"/>
              </a:rPr>
              <a:t>” Jesus said to them… “You will have a great reward…” </a:t>
            </a:r>
          </a:p>
          <a:p>
            <a:endParaRPr lang="en-US" sz="1050" dirty="0">
              <a:latin typeface="Georgia" panose="02040502050405020303" pitchFamily="18" charset="0"/>
            </a:endParaRPr>
          </a:p>
          <a:p>
            <a:r>
              <a:rPr lang="en-US" sz="3200" dirty="0">
                <a:solidFill>
                  <a:srgbClr val="FFC000"/>
                </a:solidFill>
                <a:latin typeface="Georgia" panose="02040502050405020303" pitchFamily="18" charset="0"/>
              </a:rPr>
              <a:t>Matt. 19:30—“But many who are first will be last, and the last will be first.”</a:t>
            </a:r>
          </a:p>
          <a:p>
            <a:endParaRPr lang="en-US" sz="1050" dirty="0">
              <a:latin typeface="Georgia" panose="02040502050405020303" pitchFamily="18" charset="0"/>
            </a:endParaRPr>
          </a:p>
          <a:p>
            <a:r>
              <a:rPr lang="en-US" sz="3200" dirty="0">
                <a:latin typeface="Georgia" panose="02040502050405020303" pitchFamily="18" charset="0"/>
              </a:rPr>
              <a:t>Matt. 20:1-15—Parable of the Laborers</a:t>
            </a:r>
          </a:p>
          <a:p>
            <a:endParaRPr lang="en-US" sz="1050" dirty="0">
              <a:latin typeface="Georgia" panose="02040502050405020303" pitchFamily="18" charset="0"/>
            </a:endParaRPr>
          </a:p>
          <a:p>
            <a:r>
              <a:rPr lang="en-US" sz="3200" dirty="0">
                <a:solidFill>
                  <a:srgbClr val="FFC000"/>
                </a:solidFill>
                <a:latin typeface="Georgia" panose="02040502050405020303" pitchFamily="18" charset="0"/>
              </a:rPr>
              <a:t>Matt. 20:16—“So the last will be first, and the first will be last.”</a:t>
            </a:r>
          </a:p>
        </p:txBody>
      </p:sp>
      <p:pic>
        <p:nvPicPr>
          <p:cNvPr id="3" name="Picture 3" descr="A picture containing person&#10;&#10;Description automatically generated">
            <a:extLst>
              <a:ext uri="{FF2B5EF4-FFF2-40B4-BE49-F238E27FC236}">
                <a16:creationId xmlns:a16="http://schemas.microsoft.com/office/drawing/2014/main" id="{9289ECA5-A2FA-4A94-AB07-C501BAF78C9F}"/>
              </a:ext>
            </a:extLst>
          </p:cNvPr>
          <p:cNvPicPr>
            <a:picLocks noChangeAspect="1"/>
          </p:cNvPicPr>
          <p:nvPr/>
        </p:nvPicPr>
        <p:blipFill>
          <a:blip r:embed="rId3"/>
          <a:stretch>
            <a:fillRect/>
          </a:stretch>
        </p:blipFill>
        <p:spPr>
          <a:xfrm>
            <a:off x="232034" y="283173"/>
            <a:ext cx="2610763" cy="4145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AA75F269-DBDE-421B-A71E-FA6E4CBB0B01}"/>
              </a:ext>
            </a:extLst>
          </p:cNvPr>
          <p:cNvSpPr txBox="1"/>
          <p:nvPr/>
        </p:nvSpPr>
        <p:spPr>
          <a:xfrm>
            <a:off x="371929" y="4058977"/>
            <a:ext cx="23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Harold Copping</a:t>
            </a:r>
            <a:endParaRPr lang="en-US" dirty="0">
              <a:latin typeface="Georgia"/>
            </a:endParaRPr>
          </a:p>
        </p:txBody>
      </p:sp>
    </p:spTree>
    <p:extLst>
      <p:ext uri="{BB962C8B-B14F-4D97-AF65-F5344CB8AC3E}">
        <p14:creationId xmlns:p14="http://schemas.microsoft.com/office/powerpoint/2010/main" val="2779420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306D-DCB7-4B14-92F3-5B5D47BFA93E}"/>
              </a:ext>
            </a:extLst>
          </p:cNvPr>
          <p:cNvSpPr>
            <a:spLocks noGrp="1"/>
          </p:cNvSpPr>
          <p:nvPr>
            <p:ph type="title"/>
          </p:nvPr>
        </p:nvSpPr>
        <p:spPr>
          <a:xfrm>
            <a:off x="913795" y="243836"/>
            <a:ext cx="10353762" cy="970450"/>
          </a:xfrm>
        </p:spPr>
        <p:txBody>
          <a:bodyPr>
            <a:normAutofit fontScale="90000"/>
          </a:bodyPr>
          <a:lstStyle/>
          <a:p>
            <a:r>
              <a:rPr lang="en-US" dirty="0"/>
              <a:t>Interpreting Parables: </a:t>
            </a:r>
            <a:br>
              <a:rPr lang="en-US" dirty="0"/>
            </a:br>
            <a:r>
              <a:rPr lang="en-US" dirty="0"/>
              <a:t>Some Ground Rules</a:t>
            </a:r>
          </a:p>
        </p:txBody>
      </p:sp>
      <p:sp>
        <p:nvSpPr>
          <p:cNvPr id="3" name="Content Placeholder 2">
            <a:extLst>
              <a:ext uri="{FF2B5EF4-FFF2-40B4-BE49-F238E27FC236}">
                <a16:creationId xmlns:a16="http://schemas.microsoft.com/office/drawing/2014/main" id="{510973E3-77C8-4B3C-8C0E-B262CB2B9F7E}"/>
              </a:ext>
            </a:extLst>
          </p:cNvPr>
          <p:cNvSpPr>
            <a:spLocks noGrp="1"/>
          </p:cNvSpPr>
          <p:nvPr>
            <p:ph idx="1"/>
          </p:nvPr>
        </p:nvSpPr>
        <p:spPr>
          <a:xfrm>
            <a:off x="313509" y="1554480"/>
            <a:ext cx="11560628" cy="5059684"/>
          </a:xfrm>
        </p:spPr>
        <p:txBody>
          <a:bodyPr>
            <a:normAutofit fontScale="92500" lnSpcReduction="20000"/>
          </a:bodyPr>
          <a:lstStyle/>
          <a:p>
            <a:r>
              <a:rPr lang="en-US" dirty="0"/>
              <a:t>Don’t push a parable too far—it’s a story, not comprehensive theology.</a:t>
            </a:r>
          </a:p>
          <a:p>
            <a:r>
              <a:rPr lang="en-US" dirty="0"/>
              <a:t>There are </a:t>
            </a:r>
            <a:r>
              <a:rPr lang="en-US" i="1" dirty="0"/>
              <a:t>multiple </a:t>
            </a:r>
            <a:r>
              <a:rPr lang="en-US" dirty="0"/>
              <a:t>interpretations—often no “one right answer.”</a:t>
            </a:r>
          </a:p>
          <a:p>
            <a:r>
              <a:rPr lang="en-US" dirty="0"/>
              <a:t>Titles matter. Jesus only named one parable (“The parable of the sower.”)</a:t>
            </a:r>
          </a:p>
          <a:p>
            <a:r>
              <a:rPr lang="en-US" dirty="0"/>
              <a:t>Notice how the title can influence interpretation—Is it “The prodigal son”? “The Jealous son”? “The Father who lost his sons”? “The compassionate father and his two lost sons”? The titles we use will influence how we interpret the parables. </a:t>
            </a:r>
          </a:p>
        </p:txBody>
      </p:sp>
    </p:spTree>
    <p:extLst>
      <p:ext uri="{BB962C8B-B14F-4D97-AF65-F5344CB8AC3E}">
        <p14:creationId xmlns:p14="http://schemas.microsoft.com/office/powerpoint/2010/main" val="2367025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6748-4E9D-4F20-A2A9-8188BEA0F6C2}"/>
              </a:ext>
            </a:extLst>
          </p:cNvPr>
          <p:cNvSpPr>
            <a:spLocks noGrp="1"/>
          </p:cNvSpPr>
          <p:nvPr>
            <p:ph type="title"/>
          </p:nvPr>
        </p:nvSpPr>
        <p:spPr>
          <a:xfrm>
            <a:off x="913795" y="420914"/>
            <a:ext cx="10353762" cy="970450"/>
          </a:xfrm>
        </p:spPr>
        <p:txBody>
          <a:bodyPr/>
          <a:lstStyle/>
          <a:p>
            <a:r>
              <a:rPr lang="en-US" dirty="0"/>
              <a:t>Matthew 20:1–8, NRSV</a:t>
            </a:r>
          </a:p>
        </p:txBody>
      </p:sp>
      <p:sp>
        <p:nvSpPr>
          <p:cNvPr id="3" name="Content Placeholder 2">
            <a:extLst>
              <a:ext uri="{FF2B5EF4-FFF2-40B4-BE49-F238E27FC236}">
                <a16:creationId xmlns:a16="http://schemas.microsoft.com/office/drawing/2014/main" id="{50492F5D-0852-460D-A080-528C5EFCA303}"/>
              </a:ext>
            </a:extLst>
          </p:cNvPr>
          <p:cNvSpPr>
            <a:spLocks noGrp="1"/>
          </p:cNvSpPr>
          <p:nvPr>
            <p:ph idx="1"/>
          </p:nvPr>
        </p:nvSpPr>
        <p:spPr>
          <a:xfrm>
            <a:off x="464456" y="1580051"/>
            <a:ext cx="11117943" cy="4849778"/>
          </a:xfrm>
        </p:spPr>
        <p:txBody>
          <a:bodyPr>
            <a:normAutofit/>
          </a:bodyPr>
          <a:lstStyle/>
          <a:p>
            <a:pPr marL="36900" indent="0">
              <a:buNone/>
            </a:pPr>
            <a:r>
              <a:rPr lang="en-US" dirty="0"/>
              <a:t>“For the kingdom of heaven is like a landowner who went out early in the morning to hire laborers for his vineyard. After agreeing with the laborers for the usual daily wage, he sent them into his vineyard. When he went out about nine o’clock, he saw others standing idle in the marketplace; and he said to them, ‘You also go into the vineyard, and I will pay you whatever is right.’ So they went.  </a:t>
            </a:r>
          </a:p>
        </p:txBody>
      </p:sp>
    </p:spTree>
    <p:extLst>
      <p:ext uri="{BB962C8B-B14F-4D97-AF65-F5344CB8AC3E}">
        <p14:creationId xmlns:p14="http://schemas.microsoft.com/office/powerpoint/2010/main" val="2674534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6748-4E9D-4F20-A2A9-8188BEA0F6C2}"/>
              </a:ext>
            </a:extLst>
          </p:cNvPr>
          <p:cNvSpPr>
            <a:spLocks noGrp="1"/>
          </p:cNvSpPr>
          <p:nvPr>
            <p:ph type="title"/>
          </p:nvPr>
        </p:nvSpPr>
        <p:spPr>
          <a:xfrm>
            <a:off x="913795" y="420914"/>
            <a:ext cx="10353762" cy="970450"/>
          </a:xfrm>
        </p:spPr>
        <p:txBody>
          <a:bodyPr/>
          <a:lstStyle/>
          <a:p>
            <a:r>
              <a:rPr lang="en-US" dirty="0"/>
              <a:t>Matthew 20:1–8, NRSV</a:t>
            </a:r>
          </a:p>
        </p:txBody>
      </p:sp>
      <p:sp>
        <p:nvSpPr>
          <p:cNvPr id="3" name="Content Placeholder 2">
            <a:extLst>
              <a:ext uri="{FF2B5EF4-FFF2-40B4-BE49-F238E27FC236}">
                <a16:creationId xmlns:a16="http://schemas.microsoft.com/office/drawing/2014/main" id="{50492F5D-0852-460D-A080-528C5EFCA303}"/>
              </a:ext>
            </a:extLst>
          </p:cNvPr>
          <p:cNvSpPr>
            <a:spLocks noGrp="1"/>
          </p:cNvSpPr>
          <p:nvPr>
            <p:ph idx="1"/>
          </p:nvPr>
        </p:nvSpPr>
        <p:spPr>
          <a:xfrm>
            <a:off x="464456" y="1580051"/>
            <a:ext cx="11117943" cy="4849778"/>
          </a:xfrm>
        </p:spPr>
        <p:txBody>
          <a:bodyPr>
            <a:normAutofit lnSpcReduction="10000"/>
          </a:bodyPr>
          <a:lstStyle/>
          <a:p>
            <a:pPr marL="36900" indent="0">
              <a:buNone/>
            </a:pPr>
            <a:r>
              <a:rPr lang="en-US" dirty="0"/>
              <a:t>“When he went out again about noon and about three o’clock, he did the same. And about five o’clock he went out and found others standing around; and he said to them, ‘Why are you standing here idle all day?’ They said to him, ‘Because no one has hired us.’ He said to them, ‘You also go into the vineyard.’ When evening came, the owner of the vineyard said to his manager, ‘Call the laborers and give them their pay, beginning with the last and then going to the first.’ </a:t>
            </a:r>
          </a:p>
        </p:txBody>
      </p:sp>
    </p:spTree>
    <p:extLst>
      <p:ext uri="{BB962C8B-B14F-4D97-AF65-F5344CB8AC3E}">
        <p14:creationId xmlns:p14="http://schemas.microsoft.com/office/powerpoint/2010/main" val="1992976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6748-4E9D-4F20-A2A9-8188BEA0F6C2}"/>
              </a:ext>
            </a:extLst>
          </p:cNvPr>
          <p:cNvSpPr>
            <a:spLocks noGrp="1"/>
          </p:cNvSpPr>
          <p:nvPr>
            <p:ph type="title"/>
          </p:nvPr>
        </p:nvSpPr>
        <p:spPr>
          <a:xfrm>
            <a:off x="913795" y="420914"/>
            <a:ext cx="10353762" cy="970450"/>
          </a:xfrm>
        </p:spPr>
        <p:txBody>
          <a:bodyPr/>
          <a:lstStyle/>
          <a:p>
            <a:r>
              <a:rPr lang="en-US" dirty="0"/>
              <a:t>Matthew 20:9–15, NRSV</a:t>
            </a:r>
          </a:p>
        </p:txBody>
      </p:sp>
      <p:sp>
        <p:nvSpPr>
          <p:cNvPr id="3" name="Content Placeholder 2">
            <a:extLst>
              <a:ext uri="{FF2B5EF4-FFF2-40B4-BE49-F238E27FC236}">
                <a16:creationId xmlns:a16="http://schemas.microsoft.com/office/drawing/2014/main" id="{50492F5D-0852-460D-A080-528C5EFCA303}"/>
              </a:ext>
            </a:extLst>
          </p:cNvPr>
          <p:cNvSpPr>
            <a:spLocks noGrp="1"/>
          </p:cNvSpPr>
          <p:nvPr>
            <p:ph idx="1"/>
          </p:nvPr>
        </p:nvSpPr>
        <p:spPr>
          <a:xfrm>
            <a:off x="464456" y="1580051"/>
            <a:ext cx="11117943" cy="4849778"/>
          </a:xfrm>
        </p:spPr>
        <p:txBody>
          <a:bodyPr>
            <a:normAutofit/>
          </a:bodyPr>
          <a:lstStyle/>
          <a:p>
            <a:pPr marL="36900" indent="0">
              <a:buNone/>
            </a:pPr>
            <a:r>
              <a:rPr lang="en-US" dirty="0"/>
              <a:t>“When those hired about five o’clock came, each of them received the usual daily wage. Now when the first came, they thought they would receive more; but each of them also received the usual daily wage. And when they received it, they grumbled against the landowner, saying, ‘These last worked only one hour, and you have made them equal to us who have borne the burden of the day and the scorching heat.’</a:t>
            </a:r>
          </a:p>
        </p:txBody>
      </p:sp>
    </p:spTree>
    <p:extLst>
      <p:ext uri="{BB962C8B-B14F-4D97-AF65-F5344CB8AC3E}">
        <p14:creationId xmlns:p14="http://schemas.microsoft.com/office/powerpoint/2010/main" val="1803970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6748-4E9D-4F20-A2A9-8188BEA0F6C2}"/>
              </a:ext>
            </a:extLst>
          </p:cNvPr>
          <p:cNvSpPr>
            <a:spLocks noGrp="1"/>
          </p:cNvSpPr>
          <p:nvPr>
            <p:ph type="title"/>
          </p:nvPr>
        </p:nvSpPr>
        <p:spPr>
          <a:xfrm>
            <a:off x="913795" y="420914"/>
            <a:ext cx="10353762" cy="970450"/>
          </a:xfrm>
        </p:spPr>
        <p:txBody>
          <a:bodyPr/>
          <a:lstStyle/>
          <a:p>
            <a:r>
              <a:rPr lang="en-US" dirty="0"/>
              <a:t>Matthew 20:9–15, NRSV</a:t>
            </a:r>
          </a:p>
        </p:txBody>
      </p:sp>
      <p:sp>
        <p:nvSpPr>
          <p:cNvPr id="3" name="Content Placeholder 2">
            <a:extLst>
              <a:ext uri="{FF2B5EF4-FFF2-40B4-BE49-F238E27FC236}">
                <a16:creationId xmlns:a16="http://schemas.microsoft.com/office/drawing/2014/main" id="{50492F5D-0852-460D-A080-528C5EFCA303}"/>
              </a:ext>
            </a:extLst>
          </p:cNvPr>
          <p:cNvSpPr>
            <a:spLocks noGrp="1"/>
          </p:cNvSpPr>
          <p:nvPr>
            <p:ph idx="1"/>
          </p:nvPr>
        </p:nvSpPr>
        <p:spPr>
          <a:xfrm>
            <a:off x="464456" y="1580051"/>
            <a:ext cx="11117943" cy="4849778"/>
          </a:xfrm>
        </p:spPr>
        <p:txBody>
          <a:bodyPr>
            <a:normAutofit/>
          </a:bodyPr>
          <a:lstStyle/>
          <a:p>
            <a:pPr marL="36900" indent="0">
              <a:buNone/>
            </a:pPr>
            <a:r>
              <a:rPr lang="en-US" sz="4000" dirty="0"/>
              <a:t>But he replied to one of them, ‘Friend, I am doing you no wrong; did you not agree with me for the usual daily wage? Take what belongs to you and go; I choose to give to this last the same as I give to you. Am I not allowed to do what I choose with what belongs to me? Or are you envious because I am generous?’”</a:t>
            </a:r>
          </a:p>
        </p:txBody>
      </p:sp>
    </p:spTree>
    <p:extLst>
      <p:ext uri="{BB962C8B-B14F-4D97-AF65-F5344CB8AC3E}">
        <p14:creationId xmlns:p14="http://schemas.microsoft.com/office/powerpoint/2010/main" val="2545437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28. Parable Insight from Hank Smith - Jody Moore">
            <a:extLst>
              <a:ext uri="{FF2B5EF4-FFF2-40B4-BE49-F238E27FC236}">
                <a16:creationId xmlns:a16="http://schemas.microsoft.com/office/drawing/2014/main" id="{90E95923-F3A0-4B6E-9130-195353E03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08" t="6930" r="34688" b="21387"/>
          <a:stretch/>
        </p:blipFill>
        <p:spPr bwMode="auto">
          <a:xfrm>
            <a:off x="209006" y="143692"/>
            <a:ext cx="3775166" cy="4663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EF98D5B-5B4A-4ADC-A92A-38BF9803026F}"/>
              </a:ext>
            </a:extLst>
          </p:cNvPr>
          <p:cNvSpPr txBox="1">
            <a:spLocks noRot="1" noChangeArrowheads="1"/>
          </p:cNvSpPr>
          <p:nvPr/>
        </p:nvSpPr>
        <p:spPr bwMode="auto">
          <a:xfrm>
            <a:off x="571360" y="5046618"/>
            <a:ext cx="30504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mbria" charset="0"/>
              </a:defRPr>
            </a:lvl2pPr>
            <a:lvl3pPr algn="l" defTabSz="685800" rtl="0" eaLnBrk="1" fontAlgn="base" hangingPunct="1">
              <a:lnSpc>
                <a:spcPct val="90000"/>
              </a:lnSpc>
              <a:spcBef>
                <a:spcPct val="0"/>
              </a:spcBef>
              <a:spcAft>
                <a:spcPct val="0"/>
              </a:spcAft>
              <a:defRPr sz="3300">
                <a:solidFill>
                  <a:schemeClr val="tx1"/>
                </a:solidFill>
                <a:latin typeface="Cambria" charset="0"/>
              </a:defRPr>
            </a:lvl3pPr>
            <a:lvl4pPr algn="l" defTabSz="685800" rtl="0" eaLnBrk="1" fontAlgn="base" hangingPunct="1">
              <a:lnSpc>
                <a:spcPct val="90000"/>
              </a:lnSpc>
              <a:spcBef>
                <a:spcPct val="0"/>
              </a:spcBef>
              <a:spcAft>
                <a:spcPct val="0"/>
              </a:spcAft>
              <a:defRPr sz="3300">
                <a:solidFill>
                  <a:schemeClr val="tx1"/>
                </a:solidFill>
                <a:latin typeface="Cambria" charset="0"/>
              </a:defRPr>
            </a:lvl4pPr>
            <a:lvl5pPr algn="l" defTabSz="685800" rtl="0" eaLnBrk="1" fontAlgn="base" hangingPunct="1">
              <a:lnSpc>
                <a:spcPct val="90000"/>
              </a:lnSpc>
              <a:spcBef>
                <a:spcPct val="0"/>
              </a:spcBef>
              <a:spcAft>
                <a:spcPct val="0"/>
              </a:spcAft>
              <a:defRPr sz="3300">
                <a:solidFill>
                  <a:schemeClr val="tx1"/>
                </a:solidFill>
                <a:latin typeface="Cambria" charset="0"/>
              </a:defRPr>
            </a:lvl5pPr>
            <a:lvl6pPr marL="457200" algn="l" defTabSz="685800" rtl="0" eaLnBrk="1" fontAlgn="base" hangingPunct="1">
              <a:lnSpc>
                <a:spcPct val="90000"/>
              </a:lnSpc>
              <a:spcBef>
                <a:spcPct val="0"/>
              </a:spcBef>
              <a:spcAft>
                <a:spcPct val="0"/>
              </a:spcAft>
              <a:defRPr sz="3300">
                <a:solidFill>
                  <a:schemeClr val="tx1"/>
                </a:solidFill>
                <a:latin typeface="Cambria" charset="0"/>
              </a:defRPr>
            </a:lvl6pPr>
            <a:lvl7pPr marL="914400" algn="l" defTabSz="685800" rtl="0" eaLnBrk="1" fontAlgn="base" hangingPunct="1">
              <a:lnSpc>
                <a:spcPct val="90000"/>
              </a:lnSpc>
              <a:spcBef>
                <a:spcPct val="0"/>
              </a:spcBef>
              <a:spcAft>
                <a:spcPct val="0"/>
              </a:spcAft>
              <a:defRPr sz="3300">
                <a:solidFill>
                  <a:schemeClr val="tx1"/>
                </a:solidFill>
                <a:latin typeface="Cambria" charset="0"/>
              </a:defRPr>
            </a:lvl7pPr>
            <a:lvl8pPr marL="1371600" algn="l" defTabSz="685800" rtl="0" eaLnBrk="1" fontAlgn="base" hangingPunct="1">
              <a:lnSpc>
                <a:spcPct val="90000"/>
              </a:lnSpc>
              <a:spcBef>
                <a:spcPct val="0"/>
              </a:spcBef>
              <a:spcAft>
                <a:spcPct val="0"/>
              </a:spcAft>
              <a:defRPr sz="3300">
                <a:solidFill>
                  <a:schemeClr val="tx1"/>
                </a:solidFill>
                <a:latin typeface="Cambria" charset="0"/>
              </a:defRPr>
            </a:lvl8pPr>
            <a:lvl9pPr marL="1828800" algn="l" defTabSz="685800" rtl="0" eaLnBrk="1" fontAlgn="base" hangingPunct="1">
              <a:lnSpc>
                <a:spcPct val="90000"/>
              </a:lnSpc>
              <a:spcBef>
                <a:spcPct val="0"/>
              </a:spcBef>
              <a:spcAft>
                <a:spcPct val="0"/>
              </a:spcAft>
              <a:defRPr sz="3300">
                <a:solidFill>
                  <a:schemeClr val="tx1"/>
                </a:solidFill>
                <a:latin typeface="Cambria" charset="0"/>
              </a:defRPr>
            </a:lvl9pPr>
          </a:lstStyle>
          <a:p>
            <a:pPr algn="ctr">
              <a:defRPr/>
            </a:pPr>
            <a:r>
              <a:rPr lang="en-US" sz="2000" dirty="0">
                <a:latin typeface="Georgia" panose="02040502050405020303" pitchFamily="18" charset="0"/>
              </a:rPr>
              <a:t>Hank Smith,</a:t>
            </a:r>
          </a:p>
          <a:p>
            <a:pPr algn="ctr">
              <a:defRPr/>
            </a:pPr>
            <a:r>
              <a:rPr lang="en-US" sz="2000" i="1" dirty="0">
                <a:latin typeface="Georgia" panose="02040502050405020303" pitchFamily="18" charset="0"/>
              </a:rPr>
              <a:t>Living the Parables</a:t>
            </a:r>
            <a:r>
              <a:rPr lang="en-US" sz="2000" dirty="0">
                <a:latin typeface="Georgia" panose="02040502050405020303" pitchFamily="18" charset="0"/>
              </a:rPr>
              <a:t>, 214</a:t>
            </a:r>
            <a:endParaRPr lang="en-US" sz="2000" i="1" dirty="0">
              <a:latin typeface="Georgia" panose="02040502050405020303" pitchFamily="18" charset="0"/>
            </a:endParaRPr>
          </a:p>
        </p:txBody>
      </p:sp>
      <p:sp>
        <p:nvSpPr>
          <p:cNvPr id="4" name="Content Placeholder 2">
            <a:extLst>
              <a:ext uri="{FF2B5EF4-FFF2-40B4-BE49-F238E27FC236}">
                <a16:creationId xmlns:a16="http://schemas.microsoft.com/office/drawing/2014/main" id="{DE89DB6E-2F3D-427B-A7C1-D0F8CE39C027}"/>
              </a:ext>
            </a:extLst>
          </p:cNvPr>
          <p:cNvSpPr txBox="1">
            <a:spLocks/>
          </p:cNvSpPr>
          <p:nvPr/>
        </p:nvSpPr>
        <p:spPr>
          <a:xfrm>
            <a:off x="4153988" y="143693"/>
            <a:ext cx="7809411" cy="5418908"/>
          </a:xfrm>
          <a:prstGeom prst="rect">
            <a:avLst/>
          </a:prstGeom>
        </p:spPr>
        <p:txBody>
          <a:bodyPr>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Arial" panose="020B0604020202020204" pitchFamily="34" charset="0"/>
              <a:buNone/>
            </a:pPr>
            <a:r>
              <a:rPr lang="en-US" dirty="0">
                <a:solidFill>
                  <a:srgbClr val="FFFF00"/>
                </a:solidFill>
              </a:rPr>
              <a:t>Hank</a:t>
            </a:r>
            <a:r>
              <a:rPr lang="en-US" dirty="0"/>
              <a:t>: “[Hypothetically,] What if you find out in the next life that everybody gets the celestial kingdom? No matter what, everyone gets the exact same reward. How would you feel?”</a:t>
            </a:r>
          </a:p>
          <a:p>
            <a:pPr marL="0" indent="0">
              <a:buFont typeface="Arial" panose="020B0604020202020204" pitchFamily="34" charset="0"/>
              <a:buNone/>
            </a:pPr>
            <a:endParaRPr lang="en-US" dirty="0"/>
          </a:p>
          <a:p>
            <a:pPr marL="0" indent="0">
              <a:buNone/>
            </a:pPr>
            <a:r>
              <a:rPr lang="en-US" dirty="0">
                <a:solidFill>
                  <a:srgbClr val="FFFF00"/>
                </a:solidFill>
              </a:rPr>
              <a:t>Hank’s friend</a:t>
            </a:r>
            <a:r>
              <a:rPr lang="en-US" dirty="0"/>
              <a:t>: “I would be really upset.”</a:t>
            </a:r>
          </a:p>
        </p:txBody>
      </p:sp>
    </p:spTree>
    <p:extLst>
      <p:ext uri="{BB962C8B-B14F-4D97-AF65-F5344CB8AC3E}">
        <p14:creationId xmlns:p14="http://schemas.microsoft.com/office/powerpoint/2010/main" val="9929682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28. Parable Insight from Hank Smith - Jody Moore">
            <a:extLst>
              <a:ext uri="{FF2B5EF4-FFF2-40B4-BE49-F238E27FC236}">
                <a16:creationId xmlns:a16="http://schemas.microsoft.com/office/drawing/2014/main" id="{90E95923-F3A0-4B6E-9130-195353E03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08" t="6930" r="34688" b="21387"/>
          <a:stretch/>
        </p:blipFill>
        <p:spPr bwMode="auto">
          <a:xfrm>
            <a:off x="209006" y="143692"/>
            <a:ext cx="3775166" cy="4663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EF98D5B-5B4A-4ADC-A92A-38BF9803026F}"/>
              </a:ext>
            </a:extLst>
          </p:cNvPr>
          <p:cNvSpPr txBox="1">
            <a:spLocks noRot="1" noChangeArrowheads="1"/>
          </p:cNvSpPr>
          <p:nvPr/>
        </p:nvSpPr>
        <p:spPr bwMode="auto">
          <a:xfrm>
            <a:off x="571360" y="5046618"/>
            <a:ext cx="30504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mbria" charset="0"/>
              </a:defRPr>
            </a:lvl2pPr>
            <a:lvl3pPr algn="l" defTabSz="685800" rtl="0" eaLnBrk="1" fontAlgn="base" hangingPunct="1">
              <a:lnSpc>
                <a:spcPct val="90000"/>
              </a:lnSpc>
              <a:spcBef>
                <a:spcPct val="0"/>
              </a:spcBef>
              <a:spcAft>
                <a:spcPct val="0"/>
              </a:spcAft>
              <a:defRPr sz="3300">
                <a:solidFill>
                  <a:schemeClr val="tx1"/>
                </a:solidFill>
                <a:latin typeface="Cambria" charset="0"/>
              </a:defRPr>
            </a:lvl3pPr>
            <a:lvl4pPr algn="l" defTabSz="685800" rtl="0" eaLnBrk="1" fontAlgn="base" hangingPunct="1">
              <a:lnSpc>
                <a:spcPct val="90000"/>
              </a:lnSpc>
              <a:spcBef>
                <a:spcPct val="0"/>
              </a:spcBef>
              <a:spcAft>
                <a:spcPct val="0"/>
              </a:spcAft>
              <a:defRPr sz="3300">
                <a:solidFill>
                  <a:schemeClr val="tx1"/>
                </a:solidFill>
                <a:latin typeface="Cambria" charset="0"/>
              </a:defRPr>
            </a:lvl4pPr>
            <a:lvl5pPr algn="l" defTabSz="685800" rtl="0" eaLnBrk="1" fontAlgn="base" hangingPunct="1">
              <a:lnSpc>
                <a:spcPct val="90000"/>
              </a:lnSpc>
              <a:spcBef>
                <a:spcPct val="0"/>
              </a:spcBef>
              <a:spcAft>
                <a:spcPct val="0"/>
              </a:spcAft>
              <a:defRPr sz="3300">
                <a:solidFill>
                  <a:schemeClr val="tx1"/>
                </a:solidFill>
                <a:latin typeface="Cambria" charset="0"/>
              </a:defRPr>
            </a:lvl5pPr>
            <a:lvl6pPr marL="457200" algn="l" defTabSz="685800" rtl="0" eaLnBrk="1" fontAlgn="base" hangingPunct="1">
              <a:lnSpc>
                <a:spcPct val="90000"/>
              </a:lnSpc>
              <a:spcBef>
                <a:spcPct val="0"/>
              </a:spcBef>
              <a:spcAft>
                <a:spcPct val="0"/>
              </a:spcAft>
              <a:defRPr sz="3300">
                <a:solidFill>
                  <a:schemeClr val="tx1"/>
                </a:solidFill>
                <a:latin typeface="Cambria" charset="0"/>
              </a:defRPr>
            </a:lvl6pPr>
            <a:lvl7pPr marL="914400" algn="l" defTabSz="685800" rtl="0" eaLnBrk="1" fontAlgn="base" hangingPunct="1">
              <a:lnSpc>
                <a:spcPct val="90000"/>
              </a:lnSpc>
              <a:spcBef>
                <a:spcPct val="0"/>
              </a:spcBef>
              <a:spcAft>
                <a:spcPct val="0"/>
              </a:spcAft>
              <a:defRPr sz="3300">
                <a:solidFill>
                  <a:schemeClr val="tx1"/>
                </a:solidFill>
                <a:latin typeface="Cambria" charset="0"/>
              </a:defRPr>
            </a:lvl7pPr>
            <a:lvl8pPr marL="1371600" algn="l" defTabSz="685800" rtl="0" eaLnBrk="1" fontAlgn="base" hangingPunct="1">
              <a:lnSpc>
                <a:spcPct val="90000"/>
              </a:lnSpc>
              <a:spcBef>
                <a:spcPct val="0"/>
              </a:spcBef>
              <a:spcAft>
                <a:spcPct val="0"/>
              </a:spcAft>
              <a:defRPr sz="3300">
                <a:solidFill>
                  <a:schemeClr val="tx1"/>
                </a:solidFill>
                <a:latin typeface="Cambria" charset="0"/>
              </a:defRPr>
            </a:lvl8pPr>
            <a:lvl9pPr marL="1828800" algn="l" defTabSz="685800" rtl="0" eaLnBrk="1" fontAlgn="base" hangingPunct="1">
              <a:lnSpc>
                <a:spcPct val="90000"/>
              </a:lnSpc>
              <a:spcBef>
                <a:spcPct val="0"/>
              </a:spcBef>
              <a:spcAft>
                <a:spcPct val="0"/>
              </a:spcAft>
              <a:defRPr sz="3300">
                <a:solidFill>
                  <a:schemeClr val="tx1"/>
                </a:solidFill>
                <a:latin typeface="Cambria" charset="0"/>
              </a:defRPr>
            </a:lvl9pPr>
          </a:lstStyle>
          <a:p>
            <a:pPr algn="ctr">
              <a:defRPr/>
            </a:pPr>
            <a:r>
              <a:rPr lang="en-US" sz="2000" dirty="0">
                <a:latin typeface="Georgia" panose="02040502050405020303" pitchFamily="18" charset="0"/>
              </a:rPr>
              <a:t>Hank Smith,</a:t>
            </a:r>
          </a:p>
          <a:p>
            <a:pPr algn="ctr">
              <a:defRPr/>
            </a:pPr>
            <a:r>
              <a:rPr lang="en-US" sz="2000" i="1" dirty="0">
                <a:latin typeface="Georgia" panose="02040502050405020303" pitchFamily="18" charset="0"/>
              </a:rPr>
              <a:t>Living the Parables</a:t>
            </a:r>
            <a:r>
              <a:rPr lang="en-US" sz="2000" dirty="0">
                <a:latin typeface="Georgia" panose="02040502050405020303" pitchFamily="18" charset="0"/>
              </a:rPr>
              <a:t>, 214</a:t>
            </a:r>
            <a:endParaRPr lang="en-US" sz="2000" i="1" dirty="0">
              <a:latin typeface="Georgia" panose="02040502050405020303" pitchFamily="18" charset="0"/>
            </a:endParaRPr>
          </a:p>
        </p:txBody>
      </p:sp>
      <p:sp>
        <p:nvSpPr>
          <p:cNvPr id="4" name="Content Placeholder 2">
            <a:extLst>
              <a:ext uri="{FF2B5EF4-FFF2-40B4-BE49-F238E27FC236}">
                <a16:creationId xmlns:a16="http://schemas.microsoft.com/office/drawing/2014/main" id="{DE89DB6E-2F3D-427B-A7C1-D0F8CE39C027}"/>
              </a:ext>
            </a:extLst>
          </p:cNvPr>
          <p:cNvSpPr txBox="1">
            <a:spLocks/>
          </p:cNvSpPr>
          <p:nvPr/>
        </p:nvSpPr>
        <p:spPr>
          <a:xfrm>
            <a:off x="4153988" y="143693"/>
            <a:ext cx="7809411" cy="5418908"/>
          </a:xfrm>
          <a:prstGeom prst="rect">
            <a:avLst/>
          </a:prstGeom>
        </p:spPr>
        <p:txBody>
          <a:bodyPr>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None/>
            </a:pPr>
            <a:r>
              <a:rPr lang="en-US" sz="3200" dirty="0">
                <a:solidFill>
                  <a:srgbClr val="FFFF00"/>
                </a:solidFill>
              </a:rPr>
              <a:t>Hank</a:t>
            </a:r>
            <a:r>
              <a:rPr lang="en-US" sz="3200" dirty="0"/>
              <a:t>: “Why?”</a:t>
            </a:r>
          </a:p>
          <a:p>
            <a:pPr marL="0" indent="0">
              <a:buNone/>
            </a:pPr>
            <a:r>
              <a:rPr lang="en-US" sz="3200" dirty="0">
                <a:solidFill>
                  <a:srgbClr val="FFFF00"/>
                </a:solidFill>
              </a:rPr>
              <a:t>Hank’s friend</a:t>
            </a:r>
            <a:r>
              <a:rPr lang="en-US" sz="3200" dirty="0"/>
              <a:t>: “Because I've worked hard and sacrificed a lot to get there.” </a:t>
            </a:r>
          </a:p>
          <a:p>
            <a:pPr marL="0" indent="0">
              <a:buNone/>
            </a:pPr>
            <a:r>
              <a:rPr lang="en-US" sz="3200" dirty="0">
                <a:solidFill>
                  <a:srgbClr val="FFFF00"/>
                </a:solidFill>
              </a:rPr>
              <a:t>Hank</a:t>
            </a:r>
            <a:r>
              <a:rPr lang="en-US" sz="3200" dirty="0"/>
              <a:t>: “You worked hard and sacrificed a lot, and you got the reward you were planning on. So what's wrong?”</a:t>
            </a:r>
          </a:p>
          <a:p>
            <a:pPr marL="0" indent="0">
              <a:buFont typeface="Arial" panose="020B0604020202020204" pitchFamily="34" charset="0"/>
              <a:buNone/>
            </a:pPr>
            <a:r>
              <a:rPr lang="en-US" sz="3200" dirty="0">
                <a:solidFill>
                  <a:srgbClr val="FFFF00"/>
                </a:solidFill>
              </a:rPr>
              <a:t>Hank’s friend</a:t>
            </a:r>
            <a:r>
              <a:rPr lang="en-US" sz="3200" dirty="0"/>
              <a:t>: “Yes, but it would still bother me.”</a:t>
            </a:r>
          </a:p>
          <a:p>
            <a:pPr marL="0" indent="0">
              <a:buFont typeface="Arial" panose="020B0604020202020204" pitchFamily="34" charset="0"/>
              <a:buNone/>
            </a:pPr>
            <a:endParaRPr lang="en-US" sz="3200" dirty="0"/>
          </a:p>
        </p:txBody>
      </p:sp>
    </p:spTree>
    <p:extLst>
      <p:ext uri="{BB962C8B-B14F-4D97-AF65-F5344CB8AC3E}">
        <p14:creationId xmlns:p14="http://schemas.microsoft.com/office/powerpoint/2010/main" val="2619603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4600" y="367893"/>
            <a:ext cx="8178800" cy="5194707"/>
          </a:xfrm>
        </p:spPr>
        <p:txBody>
          <a:bodyPr>
            <a:noAutofit/>
          </a:bodyPr>
          <a:lstStyle/>
          <a:p>
            <a:pPr marL="0" indent="0">
              <a:buNone/>
            </a:pPr>
            <a:r>
              <a:rPr lang="en-US" sz="4000" dirty="0"/>
              <a:t>“We are not diminished when someone else is added upon. We are not in a race against each other to see who is the wealthiest or the most talented or the most beautiful or even the most blessed. The race we are </a:t>
            </a:r>
            <a:r>
              <a:rPr lang="en-US" sz="4000" i="1" dirty="0"/>
              <a:t>really</a:t>
            </a:r>
            <a:r>
              <a:rPr lang="en-US" sz="4000" dirty="0"/>
              <a:t> in is the race against sin…</a:t>
            </a:r>
            <a:r>
              <a:rPr lang="en-US" sz="4000" b="1" dirty="0"/>
              <a:t>So be kind, and be grateful that God is kind. It is a happy way to live</a:t>
            </a:r>
            <a:r>
              <a:rPr lang="en-US" sz="4000" dirty="0"/>
              <a:t>.”</a:t>
            </a:r>
          </a:p>
        </p:txBody>
      </p:sp>
      <p:sp>
        <p:nvSpPr>
          <p:cNvPr id="5" name="Rectangle 2"/>
          <p:cNvSpPr txBox="1">
            <a:spLocks noRot="1" noChangeArrowheads="1"/>
          </p:cNvSpPr>
          <p:nvPr/>
        </p:nvSpPr>
        <p:spPr bwMode="auto">
          <a:xfrm>
            <a:off x="224077" y="4419600"/>
            <a:ext cx="30504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mbria" charset="0"/>
              </a:defRPr>
            </a:lvl2pPr>
            <a:lvl3pPr algn="l" defTabSz="685800" rtl="0" eaLnBrk="1" fontAlgn="base" hangingPunct="1">
              <a:lnSpc>
                <a:spcPct val="90000"/>
              </a:lnSpc>
              <a:spcBef>
                <a:spcPct val="0"/>
              </a:spcBef>
              <a:spcAft>
                <a:spcPct val="0"/>
              </a:spcAft>
              <a:defRPr sz="3300">
                <a:solidFill>
                  <a:schemeClr val="tx1"/>
                </a:solidFill>
                <a:latin typeface="Cambria" charset="0"/>
              </a:defRPr>
            </a:lvl3pPr>
            <a:lvl4pPr algn="l" defTabSz="685800" rtl="0" eaLnBrk="1" fontAlgn="base" hangingPunct="1">
              <a:lnSpc>
                <a:spcPct val="90000"/>
              </a:lnSpc>
              <a:spcBef>
                <a:spcPct val="0"/>
              </a:spcBef>
              <a:spcAft>
                <a:spcPct val="0"/>
              </a:spcAft>
              <a:defRPr sz="3300">
                <a:solidFill>
                  <a:schemeClr val="tx1"/>
                </a:solidFill>
                <a:latin typeface="Cambria" charset="0"/>
              </a:defRPr>
            </a:lvl4pPr>
            <a:lvl5pPr algn="l" defTabSz="685800" rtl="0" eaLnBrk="1" fontAlgn="base" hangingPunct="1">
              <a:lnSpc>
                <a:spcPct val="90000"/>
              </a:lnSpc>
              <a:spcBef>
                <a:spcPct val="0"/>
              </a:spcBef>
              <a:spcAft>
                <a:spcPct val="0"/>
              </a:spcAft>
              <a:defRPr sz="3300">
                <a:solidFill>
                  <a:schemeClr val="tx1"/>
                </a:solidFill>
                <a:latin typeface="Cambria" charset="0"/>
              </a:defRPr>
            </a:lvl5pPr>
            <a:lvl6pPr marL="457200" algn="l" defTabSz="685800" rtl="0" eaLnBrk="1" fontAlgn="base" hangingPunct="1">
              <a:lnSpc>
                <a:spcPct val="90000"/>
              </a:lnSpc>
              <a:spcBef>
                <a:spcPct val="0"/>
              </a:spcBef>
              <a:spcAft>
                <a:spcPct val="0"/>
              </a:spcAft>
              <a:defRPr sz="3300">
                <a:solidFill>
                  <a:schemeClr val="tx1"/>
                </a:solidFill>
                <a:latin typeface="Cambria" charset="0"/>
              </a:defRPr>
            </a:lvl6pPr>
            <a:lvl7pPr marL="914400" algn="l" defTabSz="685800" rtl="0" eaLnBrk="1" fontAlgn="base" hangingPunct="1">
              <a:lnSpc>
                <a:spcPct val="90000"/>
              </a:lnSpc>
              <a:spcBef>
                <a:spcPct val="0"/>
              </a:spcBef>
              <a:spcAft>
                <a:spcPct val="0"/>
              </a:spcAft>
              <a:defRPr sz="3300">
                <a:solidFill>
                  <a:schemeClr val="tx1"/>
                </a:solidFill>
                <a:latin typeface="Cambria" charset="0"/>
              </a:defRPr>
            </a:lvl7pPr>
            <a:lvl8pPr marL="1371600" algn="l" defTabSz="685800" rtl="0" eaLnBrk="1" fontAlgn="base" hangingPunct="1">
              <a:lnSpc>
                <a:spcPct val="90000"/>
              </a:lnSpc>
              <a:spcBef>
                <a:spcPct val="0"/>
              </a:spcBef>
              <a:spcAft>
                <a:spcPct val="0"/>
              </a:spcAft>
              <a:defRPr sz="3300">
                <a:solidFill>
                  <a:schemeClr val="tx1"/>
                </a:solidFill>
                <a:latin typeface="Cambria" charset="0"/>
              </a:defRPr>
            </a:lvl8pPr>
            <a:lvl9pPr marL="1828800" algn="l" defTabSz="685800" rtl="0" eaLnBrk="1" fontAlgn="base" hangingPunct="1">
              <a:lnSpc>
                <a:spcPct val="90000"/>
              </a:lnSpc>
              <a:spcBef>
                <a:spcPct val="0"/>
              </a:spcBef>
              <a:spcAft>
                <a:spcPct val="0"/>
              </a:spcAft>
              <a:defRPr sz="3300">
                <a:solidFill>
                  <a:schemeClr val="tx1"/>
                </a:solidFill>
                <a:latin typeface="Cambria" charset="0"/>
              </a:defRPr>
            </a:lvl9pPr>
          </a:lstStyle>
          <a:p>
            <a:pPr algn="ctr">
              <a:defRPr/>
            </a:pPr>
            <a:r>
              <a:rPr lang="en-US" sz="2000" dirty="0">
                <a:latin typeface="Georgia" panose="02040502050405020303" pitchFamily="18" charset="0"/>
              </a:rPr>
              <a:t>Elder Jeffrey R. Holland, “The Laborers in the Vineyard,” </a:t>
            </a:r>
          </a:p>
          <a:p>
            <a:pPr algn="ctr">
              <a:defRPr/>
            </a:pPr>
            <a:r>
              <a:rPr lang="en-US" sz="2000" i="1" dirty="0">
                <a:latin typeface="Georgia" panose="02040502050405020303" pitchFamily="18" charset="0"/>
              </a:rPr>
              <a:t>Ensign</a:t>
            </a:r>
            <a:r>
              <a:rPr lang="en-US" sz="2000" dirty="0">
                <a:latin typeface="Georgia" panose="02040502050405020303" pitchFamily="18" charset="0"/>
              </a:rPr>
              <a:t>, May 2012</a:t>
            </a:r>
          </a:p>
        </p:txBody>
      </p:sp>
      <p:pic>
        <p:nvPicPr>
          <p:cNvPr id="6" name="Picture 4" descr="Elder Jeffrey R. Holland: 'A Perfect Brightness of Hope' - Church News">
            <a:extLst>
              <a:ext uri="{FF2B5EF4-FFF2-40B4-BE49-F238E27FC236}">
                <a16:creationId xmlns:a16="http://schemas.microsoft.com/office/drawing/2014/main" id="{30346029-B633-447E-9E66-85069FD7A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77" y="367893"/>
            <a:ext cx="2986211" cy="3733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352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a:extLst>
              <a:ext uri="{FF2B5EF4-FFF2-40B4-BE49-F238E27FC236}">
                <a16:creationId xmlns:a16="http://schemas.microsoft.com/office/drawing/2014/main" id="{F69D27FD-C364-44AD-920E-9AB52C627180}"/>
              </a:ext>
            </a:extLst>
          </p:cNvPr>
          <p:cNvSpPr>
            <a:spLocks noGrp="1" noRot="1" noChangeArrowheads="1"/>
          </p:cNvSpPr>
          <p:nvPr>
            <p:ph type="title"/>
          </p:nvPr>
        </p:nvSpPr>
        <p:spPr>
          <a:xfrm>
            <a:off x="-48491" y="5181600"/>
            <a:ext cx="4800600" cy="1676400"/>
          </a:xfrm>
        </p:spPr>
        <p:txBody>
          <a:bodyPr/>
          <a:lstStyle/>
          <a:p>
            <a:pPr eaLnBrk="1" hangingPunct="1">
              <a:defRPr/>
            </a:pPr>
            <a:r>
              <a:rPr lang="en-US" sz="1800" dirty="0"/>
              <a:t>President Henry B. Eyring</a:t>
            </a:r>
            <a:br>
              <a:rPr lang="en-US" sz="1800" dirty="0"/>
            </a:br>
            <a:r>
              <a:rPr lang="en-US" sz="1800" dirty="0"/>
              <a:t> “Always,” </a:t>
            </a:r>
            <a:br>
              <a:rPr lang="en-US" sz="1800" dirty="0"/>
            </a:br>
            <a:r>
              <a:rPr lang="en-US" sz="1800" u="sng" dirty="0"/>
              <a:t>http://speeches.byu.edu</a:t>
            </a:r>
            <a:r>
              <a:rPr lang="en-US" sz="1800" dirty="0"/>
              <a:t> </a:t>
            </a:r>
          </a:p>
        </p:txBody>
      </p:sp>
      <p:sp>
        <p:nvSpPr>
          <p:cNvPr id="794627" name="Rectangle 3">
            <a:extLst>
              <a:ext uri="{FF2B5EF4-FFF2-40B4-BE49-F238E27FC236}">
                <a16:creationId xmlns:a16="http://schemas.microsoft.com/office/drawing/2014/main" id="{4EB018BB-6BE8-496F-A988-D28ACDAE48DC}"/>
              </a:ext>
            </a:extLst>
          </p:cNvPr>
          <p:cNvSpPr>
            <a:spLocks noGrp="1" noChangeArrowheads="1"/>
          </p:cNvSpPr>
          <p:nvPr>
            <p:ph type="body" sz="half" idx="1"/>
          </p:nvPr>
        </p:nvSpPr>
        <p:spPr>
          <a:xfrm>
            <a:off x="4419601" y="342900"/>
            <a:ext cx="7426324" cy="6057900"/>
          </a:xfrm>
        </p:spPr>
        <p:txBody>
          <a:bodyPr>
            <a:normAutofit fontScale="92500" lnSpcReduction="10000"/>
          </a:bodyPr>
          <a:lstStyle/>
          <a:p>
            <a:pPr marL="0" indent="0" eaLnBrk="1" hangingPunct="1">
              <a:lnSpc>
                <a:spcPct val="90000"/>
              </a:lnSpc>
              <a:buNone/>
              <a:defRPr/>
            </a:pPr>
            <a:r>
              <a:rPr lang="en-US" sz="4000" dirty="0"/>
              <a:t>“As the forces around us increase in intensity, whatever spiritual strength was once sufficient will not be enough. And whatever growth in spiritual strength we once thought was possible, greater growth will be made available to us. Both the need for spiritual strength and the opportunity to acquire it will increase at rates which we underestimate at our peril.”</a:t>
            </a:r>
          </a:p>
        </p:txBody>
      </p:sp>
      <p:pic>
        <p:nvPicPr>
          <p:cNvPr id="794629" name="Eyring Always-need more strength.mp3">
            <a:hlinkClick r:id="" action="ppaction://media"/>
            <a:extLst>
              <a:ext uri="{FF2B5EF4-FFF2-40B4-BE49-F238E27FC236}">
                <a16:creationId xmlns:a16="http://schemas.microsoft.com/office/drawing/2014/main" id="{BCE61082-CCFF-463F-A249-90BB1D1FF5C6}"/>
              </a:ext>
            </a:extLst>
          </p:cNvPr>
          <p:cNvPicPr>
            <a:picLocks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7536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a:extLst>
              <a:ext uri="{FF2B5EF4-FFF2-40B4-BE49-F238E27FC236}">
                <a16:creationId xmlns:a16="http://schemas.microsoft.com/office/drawing/2014/main" id="{0AF8D9C4-BAE5-40CB-A3DA-9D558419EA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75" y="342900"/>
            <a:ext cx="3727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888" fill="hold"/>
                                        <p:tgtEl>
                                          <p:spTgt spid="7946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94629"/>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p:txBody>
          <a:bodyPr>
            <a:normAutofit/>
          </a:bodyPr>
          <a:lstStyle/>
          <a:p>
            <a:pPr marL="36900" indent="0">
              <a:buNone/>
            </a:pPr>
            <a:r>
              <a:rPr lang="en-US" dirty="0"/>
              <a:t>Insights from, discussions with, and resources authored by Dr. Hank Smith, Dr. Frank Judd, Dr. Klyne Snodgrass, Dr. Thomas </a:t>
            </a:r>
            <a:r>
              <a:rPr lang="en-US" dirty="0" err="1"/>
              <a:t>Wayment</a:t>
            </a:r>
            <a:r>
              <a:rPr lang="en-US" dirty="0"/>
              <a:t>, and Dr. Amy-Jill Levine </a:t>
            </a:r>
            <a:r>
              <a:rPr lang="en-US" b="0" i="0" dirty="0">
                <a:solidFill>
                  <a:schemeClr val="tx1"/>
                </a:solidFill>
                <a:effectLst/>
                <a:latin typeface="Georgia" panose="02040502050405020303" pitchFamily="18" charset="0"/>
              </a:rPr>
              <a:t>were used in the creation of this video. </a:t>
            </a:r>
            <a:endParaRPr lang="en-US" dirty="0"/>
          </a:p>
        </p:txBody>
      </p:sp>
    </p:spTree>
    <p:extLst>
      <p:ext uri="{BB962C8B-B14F-4D97-AF65-F5344CB8AC3E}">
        <p14:creationId xmlns:p14="http://schemas.microsoft.com/office/powerpoint/2010/main" val="1907566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7839-626C-493E-8D6B-C1C350ACB832}"/>
              </a:ext>
            </a:extLst>
          </p:cNvPr>
          <p:cNvSpPr>
            <a:spLocks noGrp="1"/>
          </p:cNvSpPr>
          <p:nvPr>
            <p:ph type="title"/>
          </p:nvPr>
        </p:nvSpPr>
        <p:spPr>
          <a:xfrm>
            <a:off x="919119" y="375023"/>
            <a:ext cx="10353762" cy="970450"/>
          </a:xfrm>
        </p:spPr>
        <p:txBody>
          <a:bodyPr/>
          <a:lstStyle/>
          <a:p>
            <a:r>
              <a:rPr lang="en-US" dirty="0"/>
              <a:t>Our Parables For Today</a:t>
            </a:r>
          </a:p>
        </p:txBody>
      </p:sp>
      <p:sp>
        <p:nvSpPr>
          <p:cNvPr id="3" name="Content Placeholder 2">
            <a:extLst>
              <a:ext uri="{FF2B5EF4-FFF2-40B4-BE49-F238E27FC236}">
                <a16:creationId xmlns:a16="http://schemas.microsoft.com/office/drawing/2014/main" id="{D9A15702-33A2-4FF1-849D-8BB7B503D745}"/>
              </a:ext>
            </a:extLst>
          </p:cNvPr>
          <p:cNvSpPr>
            <a:spLocks noGrp="1"/>
          </p:cNvSpPr>
          <p:nvPr>
            <p:ph idx="1"/>
          </p:nvPr>
        </p:nvSpPr>
        <p:spPr>
          <a:xfrm>
            <a:off x="913795" y="1698171"/>
            <a:ext cx="10353762" cy="4550230"/>
          </a:xfrm>
        </p:spPr>
        <p:txBody>
          <a:bodyPr>
            <a:normAutofit/>
          </a:bodyPr>
          <a:lstStyle/>
          <a:p>
            <a:pPr fontAlgn="base"/>
            <a:r>
              <a:rPr lang="en-US" sz="4000" b="1" dirty="0"/>
              <a:t>The parable of the sower</a:t>
            </a:r>
          </a:p>
          <a:p>
            <a:pPr fontAlgn="base"/>
            <a:r>
              <a:rPr lang="en-US" sz="4000" dirty="0"/>
              <a:t>Three parables in Luke 15</a:t>
            </a:r>
          </a:p>
          <a:p>
            <a:pPr fontAlgn="base"/>
            <a:r>
              <a:rPr lang="en-US" sz="4000" dirty="0"/>
              <a:t>The parable of the unforgiving servant</a:t>
            </a:r>
          </a:p>
          <a:p>
            <a:r>
              <a:rPr lang="en-US" sz="4000" dirty="0"/>
              <a:t>The parable of the good Samaritan</a:t>
            </a:r>
          </a:p>
          <a:p>
            <a:r>
              <a:rPr lang="en-US" sz="4000" dirty="0"/>
              <a:t>The parable of the laborers in the vineyard</a:t>
            </a:r>
          </a:p>
        </p:txBody>
      </p:sp>
    </p:spTree>
    <p:extLst>
      <p:ext uri="{BB962C8B-B14F-4D97-AF65-F5344CB8AC3E}">
        <p14:creationId xmlns:p14="http://schemas.microsoft.com/office/powerpoint/2010/main" val="2285781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4FE8-FA40-4DE5-AADB-79780C4F33EB}"/>
              </a:ext>
            </a:extLst>
          </p:cNvPr>
          <p:cNvSpPr>
            <a:spLocks noGrp="1"/>
          </p:cNvSpPr>
          <p:nvPr>
            <p:ph type="title"/>
          </p:nvPr>
        </p:nvSpPr>
        <p:spPr/>
        <p:txBody>
          <a:bodyPr/>
          <a:lstStyle/>
          <a:p>
            <a:r>
              <a:rPr lang="en-US" dirty="0"/>
              <a:t>The Parable of the Sower</a:t>
            </a:r>
          </a:p>
        </p:txBody>
      </p:sp>
      <p:sp>
        <p:nvSpPr>
          <p:cNvPr id="3" name="Content Placeholder 2">
            <a:extLst>
              <a:ext uri="{FF2B5EF4-FFF2-40B4-BE49-F238E27FC236}">
                <a16:creationId xmlns:a16="http://schemas.microsoft.com/office/drawing/2014/main" id="{250232ED-001C-4C81-9160-5AC5AD774277}"/>
              </a:ext>
            </a:extLst>
          </p:cNvPr>
          <p:cNvSpPr>
            <a:spLocks noGrp="1"/>
          </p:cNvSpPr>
          <p:nvPr>
            <p:ph idx="1"/>
          </p:nvPr>
        </p:nvSpPr>
        <p:spPr/>
        <p:txBody>
          <a:bodyPr>
            <a:normAutofit fontScale="85000" lnSpcReduction="20000"/>
          </a:bodyPr>
          <a:lstStyle/>
          <a:p>
            <a:pPr marL="36900" indent="0">
              <a:buNone/>
            </a:pPr>
            <a:r>
              <a:rPr lang="en-US" dirty="0"/>
              <a:t>“</a:t>
            </a:r>
            <a:r>
              <a:rPr lang="en-US" dirty="0">
                <a:solidFill>
                  <a:srgbClr val="FFFF00"/>
                </a:solidFill>
              </a:rPr>
              <a:t>Listen</a:t>
            </a:r>
            <a:r>
              <a:rPr lang="en-US" dirty="0"/>
              <a:t>! A sower went out to sow. </a:t>
            </a:r>
            <a:r>
              <a:rPr lang="en-US" b="1" baseline="30000" dirty="0"/>
              <a:t> </a:t>
            </a:r>
            <a:r>
              <a:rPr lang="en-US" dirty="0"/>
              <a:t>And as he sowed, some seed fell on the path, and the birds came and ate it up. Other seed fell on rocky ground, where it did not have much soil, and it sprang up quickly, since it had no depth of soil. And when the sun rose, it was scorched; and since it had no root, it withered away. Other seed fell among thorns, and the thorns grew up and choked it, and it yielded no grain. Other seed fell into good soil and brought forth grain, growing up and increasing and yielding thirty and sixty and a hundredfold.” And he said, “Let anyone with </a:t>
            </a:r>
            <a:r>
              <a:rPr lang="en-US" dirty="0">
                <a:solidFill>
                  <a:srgbClr val="FFFF00"/>
                </a:solidFill>
              </a:rPr>
              <a:t>ears to hear listen</a:t>
            </a:r>
            <a:r>
              <a:rPr lang="en-US" dirty="0"/>
              <a:t>!” (Mark 4:3-9, NRSV)</a:t>
            </a:r>
          </a:p>
        </p:txBody>
      </p:sp>
    </p:spTree>
    <p:extLst>
      <p:ext uri="{BB962C8B-B14F-4D97-AF65-F5344CB8AC3E}">
        <p14:creationId xmlns:p14="http://schemas.microsoft.com/office/powerpoint/2010/main" val="2781330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4FE8-FA40-4DE5-AADB-79780C4F33EB}"/>
              </a:ext>
            </a:extLst>
          </p:cNvPr>
          <p:cNvSpPr>
            <a:spLocks noGrp="1"/>
          </p:cNvSpPr>
          <p:nvPr>
            <p:ph type="title"/>
          </p:nvPr>
        </p:nvSpPr>
        <p:spPr/>
        <p:txBody>
          <a:bodyPr/>
          <a:lstStyle/>
          <a:p>
            <a:r>
              <a:rPr lang="en-US" dirty="0"/>
              <a:t>The Parable of the Sower</a:t>
            </a:r>
          </a:p>
        </p:txBody>
      </p:sp>
      <p:sp>
        <p:nvSpPr>
          <p:cNvPr id="3" name="Content Placeholder 2">
            <a:extLst>
              <a:ext uri="{FF2B5EF4-FFF2-40B4-BE49-F238E27FC236}">
                <a16:creationId xmlns:a16="http://schemas.microsoft.com/office/drawing/2014/main" id="{250232ED-001C-4C81-9160-5AC5AD774277}"/>
              </a:ext>
            </a:extLst>
          </p:cNvPr>
          <p:cNvSpPr>
            <a:spLocks noGrp="1"/>
          </p:cNvSpPr>
          <p:nvPr>
            <p:ph idx="1"/>
          </p:nvPr>
        </p:nvSpPr>
        <p:spPr>
          <a:xfrm>
            <a:off x="522514" y="1580050"/>
            <a:ext cx="11299372" cy="4977504"/>
          </a:xfrm>
        </p:spPr>
        <p:txBody>
          <a:bodyPr>
            <a:noAutofit/>
          </a:bodyPr>
          <a:lstStyle/>
          <a:p>
            <a:pPr marL="36900" indent="0">
              <a:buNone/>
            </a:pPr>
            <a:r>
              <a:rPr lang="en-US" sz="2600" dirty="0"/>
              <a:t>“The </a:t>
            </a:r>
            <a:r>
              <a:rPr lang="en-US" sz="2600" dirty="0" err="1"/>
              <a:t>sower</a:t>
            </a:r>
            <a:r>
              <a:rPr lang="en-US" sz="2600" dirty="0"/>
              <a:t> soweth the word. And these are they by the way side, where the word is sown; but when they have </a:t>
            </a:r>
            <a:r>
              <a:rPr lang="en-US" sz="2600" dirty="0">
                <a:solidFill>
                  <a:srgbClr val="FFFF00"/>
                </a:solidFill>
              </a:rPr>
              <a:t>heard</a:t>
            </a:r>
            <a:r>
              <a:rPr lang="en-US" sz="2600" dirty="0"/>
              <a:t>, Satan cometh immediately, and taketh away the word that was sown in their hearts. And these are they likewise which are sown on stony ground; who, when they have </a:t>
            </a:r>
            <a:r>
              <a:rPr lang="en-US" sz="2600" dirty="0">
                <a:solidFill>
                  <a:srgbClr val="FFFF00"/>
                </a:solidFill>
              </a:rPr>
              <a:t>heard</a:t>
            </a:r>
            <a:r>
              <a:rPr lang="en-US" sz="2600" dirty="0"/>
              <a:t> the word, immediately receive it with gladness; And have no root in themselves, and so endure but for a time: afterward, when affliction or persecution </a:t>
            </a:r>
            <a:r>
              <a:rPr lang="en-US" sz="2600" dirty="0" err="1"/>
              <a:t>ariseth</a:t>
            </a:r>
            <a:r>
              <a:rPr lang="en-US" sz="2600" dirty="0"/>
              <a:t> for the word’s sake, immediately they are offended. And these are they which are sown among thorns; such as </a:t>
            </a:r>
            <a:r>
              <a:rPr lang="en-US" sz="2600" dirty="0">
                <a:solidFill>
                  <a:srgbClr val="FFFF00"/>
                </a:solidFill>
              </a:rPr>
              <a:t>hear </a:t>
            </a:r>
            <a:r>
              <a:rPr lang="en-US" sz="2600" dirty="0"/>
              <a:t>the word, And the cares of this world, and the deceitfulness of riches, and the lusts of other things entering in, choke the word, and it becometh unfruitful. And these are they which are sown on good ground; such as </a:t>
            </a:r>
            <a:r>
              <a:rPr lang="en-US" sz="2600" dirty="0">
                <a:solidFill>
                  <a:srgbClr val="FFFF00"/>
                </a:solidFill>
              </a:rPr>
              <a:t>hear</a:t>
            </a:r>
            <a:r>
              <a:rPr lang="en-US" sz="2600" dirty="0"/>
              <a:t> the word, </a:t>
            </a:r>
            <a:r>
              <a:rPr lang="en-US" sz="2600" dirty="0">
                <a:solidFill>
                  <a:srgbClr val="FFFF00"/>
                </a:solidFill>
              </a:rPr>
              <a:t>and receive it, and bring forth fruit</a:t>
            </a:r>
            <a:r>
              <a:rPr lang="en-US" sz="2600" dirty="0"/>
              <a:t>, some thirtyfold, some sixty, and some an hundred.”                 </a:t>
            </a:r>
            <a:r>
              <a:rPr lang="en-US" sz="2400" dirty="0"/>
              <a:t>(Mark 4:14–20, KJV).</a:t>
            </a:r>
          </a:p>
        </p:txBody>
      </p:sp>
    </p:spTree>
    <p:extLst>
      <p:ext uri="{BB962C8B-B14F-4D97-AF65-F5344CB8AC3E}">
        <p14:creationId xmlns:p14="http://schemas.microsoft.com/office/powerpoint/2010/main" val="2273963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4FE8-FA40-4DE5-AADB-79780C4F33EB}"/>
              </a:ext>
            </a:extLst>
          </p:cNvPr>
          <p:cNvSpPr>
            <a:spLocks noGrp="1"/>
          </p:cNvSpPr>
          <p:nvPr>
            <p:ph type="title"/>
          </p:nvPr>
        </p:nvSpPr>
        <p:spPr>
          <a:xfrm>
            <a:off x="653143" y="130628"/>
            <a:ext cx="11038114" cy="940525"/>
          </a:xfrm>
        </p:spPr>
        <p:txBody>
          <a:bodyPr>
            <a:noAutofit/>
          </a:bodyPr>
          <a:lstStyle/>
          <a:p>
            <a:r>
              <a:rPr lang="en-US" sz="3600" dirty="0"/>
              <a:t>What is the Word?</a:t>
            </a:r>
            <a:endParaRPr lang="en-US" sz="3600" i="1" dirty="0"/>
          </a:p>
        </p:txBody>
      </p:sp>
      <p:sp>
        <p:nvSpPr>
          <p:cNvPr id="5" name="Content Placeholder 2">
            <a:extLst>
              <a:ext uri="{FF2B5EF4-FFF2-40B4-BE49-F238E27FC236}">
                <a16:creationId xmlns:a16="http://schemas.microsoft.com/office/drawing/2014/main" id="{0ECAA0CB-A304-4E84-B43D-ECD998C455DF}"/>
              </a:ext>
            </a:extLst>
          </p:cNvPr>
          <p:cNvSpPr>
            <a:spLocks noGrp="1"/>
          </p:cNvSpPr>
          <p:nvPr>
            <p:ph idx="1"/>
          </p:nvPr>
        </p:nvSpPr>
        <p:spPr>
          <a:xfrm>
            <a:off x="-52258" y="1082067"/>
            <a:ext cx="1968135" cy="5475487"/>
          </a:xfrm>
        </p:spPr>
        <p:txBody>
          <a:bodyPr>
            <a:normAutofit/>
          </a:bodyPr>
          <a:lstStyle/>
          <a:p>
            <a:pPr marL="36900" indent="0" algn="ctr">
              <a:buNone/>
            </a:pPr>
            <a:r>
              <a:rPr lang="en-US" sz="3100" dirty="0">
                <a:solidFill>
                  <a:schemeClr val="tx1"/>
                </a:solidFill>
              </a:rPr>
              <a:t>“The sower soweth </a:t>
            </a:r>
            <a:r>
              <a:rPr lang="en-US" sz="3100" dirty="0">
                <a:solidFill>
                  <a:srgbClr val="FFFF00"/>
                </a:solidFill>
              </a:rPr>
              <a:t>the word</a:t>
            </a:r>
            <a:r>
              <a:rPr lang="en-US" sz="3100" dirty="0">
                <a:solidFill>
                  <a:schemeClr val="tx1"/>
                </a:solidFill>
              </a:rPr>
              <a:t>” (Mark 4:14)</a:t>
            </a:r>
          </a:p>
        </p:txBody>
      </p:sp>
    </p:spTree>
    <p:extLst>
      <p:ext uri="{BB962C8B-B14F-4D97-AF65-F5344CB8AC3E}">
        <p14:creationId xmlns:p14="http://schemas.microsoft.com/office/powerpoint/2010/main" val="5802513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10449</TotalTime>
  <Words>5065</Words>
  <Application>Microsoft Office PowerPoint</Application>
  <PresentationFormat>Widescreen</PresentationFormat>
  <Paragraphs>331</Paragraphs>
  <Slides>58</Slides>
  <Notes>43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Calisto MT</vt:lpstr>
      <vt:lpstr>Georgia</vt:lpstr>
      <vt:lpstr>Times New Roman</vt:lpstr>
      <vt:lpstr>Wingdings 2</vt:lpstr>
      <vt:lpstr>Slate</vt:lpstr>
      <vt:lpstr>PowerPoint Presentation</vt:lpstr>
      <vt:lpstr>PowerPoint Presentation</vt:lpstr>
      <vt:lpstr>PowerPoint Presentation</vt:lpstr>
      <vt:lpstr>PowerPoint Presentation</vt:lpstr>
      <vt:lpstr>Interpreting Parables:  Some Ground Rules</vt:lpstr>
      <vt:lpstr>Our Parables For Today</vt:lpstr>
      <vt:lpstr>The Parable of the Sower</vt:lpstr>
      <vt:lpstr>The Parable of the Sower</vt:lpstr>
      <vt:lpstr>What is the Word?</vt:lpstr>
      <vt:lpstr>What is the Word?</vt:lpstr>
      <vt:lpstr>What is the Word?</vt:lpstr>
      <vt:lpstr>What is the Word?</vt:lpstr>
      <vt:lpstr>What Could We Do Today To Hear, receive, and do something with The Word?</vt:lpstr>
      <vt:lpstr>Our Parables For Today</vt:lpstr>
      <vt:lpstr>Three Parables in Luke 15</vt:lpstr>
      <vt:lpstr>Three Parables in Luke 15</vt:lpstr>
      <vt:lpstr>PowerPoint Presentation</vt:lpstr>
      <vt:lpstr>PowerPoint Presentation</vt:lpstr>
      <vt:lpstr>PowerPoint Presentation</vt:lpstr>
      <vt:lpstr>Luke 15:3-7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Luke 15:11-32: The Longest Parable </vt:lpstr>
      <vt:lpstr>Luke 15:11-32: The Longest Parable “A certain man had TWO sons”</vt:lpstr>
      <vt:lpstr>Luke 15:11-32: The Longest Parable “A certain man had TWO sons”</vt:lpstr>
      <vt:lpstr>Luke 15:11-32: The Longest Parable “A certain man had TWO sons”</vt:lpstr>
      <vt:lpstr>Luke 15:11-32: The Longest Parable “A certain man had TWO sons”</vt:lpstr>
      <vt:lpstr>Our Parables For Today</vt:lpstr>
      <vt:lpstr>PowerPoint Presentation</vt:lpstr>
      <vt:lpstr>PowerPoint Presentation</vt:lpstr>
      <vt:lpstr>PowerPoint Presentation</vt:lpstr>
      <vt:lpstr>PowerPoint Presentation</vt:lpstr>
      <vt:lpstr>PowerPoint Presentation</vt:lpstr>
      <vt:lpstr>Our Parables For Today</vt:lpstr>
      <vt:lpstr>PowerPoint Presentation</vt:lpstr>
      <vt:lpstr>Luke 10:30–32</vt:lpstr>
      <vt:lpstr>PowerPoint Presentation</vt:lpstr>
      <vt:lpstr>Luke 10:33–35</vt:lpstr>
      <vt:lpstr>PowerPoint Presentation</vt:lpstr>
      <vt:lpstr>PowerPoint Presentation</vt:lpstr>
      <vt:lpstr>Our Parables For Today</vt:lpstr>
      <vt:lpstr>PowerPoint Presentation</vt:lpstr>
      <vt:lpstr>Matthew 20:1–8, NRSV</vt:lpstr>
      <vt:lpstr>Matthew 20:1–8, NRSV</vt:lpstr>
      <vt:lpstr>Matthew 20:9–15, NRSV</vt:lpstr>
      <vt:lpstr>Matthew 20:9–15, NRSV</vt:lpstr>
      <vt:lpstr>PowerPoint Presentation</vt:lpstr>
      <vt:lpstr>PowerPoint Presentation</vt:lpstr>
      <vt:lpstr>PowerPoint Presentation</vt:lpstr>
      <vt:lpstr>President Henry B. Eyring  “Always,”  http://speeches.byu.edu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424</cp:revision>
  <dcterms:created xsi:type="dcterms:W3CDTF">2020-09-21T18:46:30Z</dcterms:created>
  <dcterms:modified xsi:type="dcterms:W3CDTF">2022-05-02T19:34:47Z</dcterms:modified>
</cp:coreProperties>
</file>