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6"/>
  </p:notesMasterIdLst>
  <p:sldIdLst>
    <p:sldId id="1311" r:id="rId2"/>
    <p:sldId id="1268" r:id="rId3"/>
    <p:sldId id="1296" r:id="rId4"/>
    <p:sldId id="1297" r:id="rId5"/>
    <p:sldId id="1298" r:id="rId6"/>
    <p:sldId id="1312" r:id="rId7"/>
    <p:sldId id="1266" r:id="rId8"/>
    <p:sldId id="518" r:id="rId9"/>
    <p:sldId id="1299" r:id="rId10"/>
    <p:sldId id="519" r:id="rId11"/>
    <p:sldId id="1281" r:id="rId12"/>
    <p:sldId id="453" r:id="rId13"/>
    <p:sldId id="1284" r:id="rId14"/>
    <p:sldId id="1283" r:id="rId15"/>
    <p:sldId id="406" r:id="rId16"/>
    <p:sldId id="1301" r:id="rId17"/>
    <p:sldId id="682" r:id="rId18"/>
    <p:sldId id="1302" r:id="rId19"/>
    <p:sldId id="1049" r:id="rId20"/>
    <p:sldId id="854" r:id="rId21"/>
    <p:sldId id="855" r:id="rId22"/>
    <p:sldId id="856" r:id="rId23"/>
    <p:sldId id="857" r:id="rId24"/>
    <p:sldId id="858" r:id="rId25"/>
    <p:sldId id="1294" r:id="rId26"/>
    <p:sldId id="1303" r:id="rId27"/>
    <p:sldId id="1295" r:id="rId28"/>
    <p:sldId id="958" r:id="rId29"/>
    <p:sldId id="1304" r:id="rId30"/>
    <p:sldId id="267" r:id="rId31"/>
    <p:sldId id="1305" r:id="rId32"/>
    <p:sldId id="1287" r:id="rId33"/>
    <p:sldId id="1277" r:id="rId34"/>
    <p:sldId id="1259" r:id="rId35"/>
    <p:sldId id="1278" r:id="rId36"/>
    <p:sldId id="1282" r:id="rId37"/>
    <p:sldId id="1271" r:id="rId38"/>
    <p:sldId id="1307" r:id="rId39"/>
    <p:sldId id="1285" r:id="rId40"/>
    <p:sldId id="351" r:id="rId41"/>
    <p:sldId id="442" r:id="rId42"/>
    <p:sldId id="1310" r:id="rId43"/>
    <p:sldId id="1308" r:id="rId44"/>
    <p:sldId id="794" r:id="rId45"/>
    <p:sldId id="728" r:id="rId46"/>
    <p:sldId id="1290" r:id="rId47"/>
    <p:sldId id="1292" r:id="rId48"/>
    <p:sldId id="1293" r:id="rId49"/>
    <p:sldId id="1291" r:id="rId50"/>
    <p:sldId id="1264" r:id="rId51"/>
    <p:sldId id="1286" r:id="rId52"/>
    <p:sldId id="430" r:id="rId53"/>
    <p:sldId id="1027" r:id="rId54"/>
    <p:sldId id="1340"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448"/>
    <a:srgbClr val="181B3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70C98-F956-4F91-A8AD-5BA0AC66C61C}" v="39" dt="2021-10-22T16:13:41.236"/>
    <p1510:client id="{6448ABF1-B90A-440C-A304-68123539C836}" v="51" dt="2021-10-23T20:40:55.060"/>
    <p1510:client id="{F76519C9-2F14-4282-B88E-CC018909323E}" v="236" dt="2021-10-23T21:50:39.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79102" autoAdjust="0"/>
  </p:normalViewPr>
  <p:slideViewPr>
    <p:cSldViewPr snapToGrid="0">
      <p:cViewPr varScale="1">
        <p:scale>
          <a:sx n="47" d="100"/>
          <a:sy n="47" d="100"/>
        </p:scale>
        <p:origin x="11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lackartdepot.com/products/the-lord-by-hulis-mavru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lackartdepot.com/products/the-lord-by-hulis-mavru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Joseph_Smith,_Jr._portrait_owned_by_Joseph_Smith_III.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lackartdepot.com/products/the-lord-by-hulis-mavruk"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Study,_Christ_Washing_the_Feet_of_the_Disciples_1983.95.186_1a.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Study,_Christ_Washing_the_Feet_of_the_Disciples_1983.95.186_1a.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https://en.wikipedia.org/wiki/File:The_Last_Supper_-_Leonardo_Da_Vinci_-_High_Resolution_32x16.jpg</a:t>
            </a:r>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104281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B7911B-91AA-416A-A2A9-1E60260D8D90}" type="slidenum">
              <a:rPr lang="en-US"/>
              <a:pPr/>
              <a:t>13</a:t>
            </a:fld>
            <a:endParaRPr lang="en-US"/>
          </a:p>
        </p:txBody>
      </p:sp>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861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B7911B-91AA-416A-A2A9-1E60260D8D90}" type="slidenum">
              <a:rPr lang="en-US"/>
              <a:pPr/>
              <a:t>14</a:t>
            </a:fld>
            <a:endParaRPr lang="en-US"/>
          </a:p>
        </p:txBody>
      </p:sp>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5836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spcBef>
                <a:spcPct val="30000"/>
              </a:spcBef>
              <a:spcAft>
                <a:spcPct val="0"/>
              </a:spcAft>
              <a:defRPr/>
            </a:pPr>
            <a:endParaRPr lang="en-US" b="1" dirty="0"/>
          </a:p>
        </p:txBody>
      </p:sp>
      <p:sp>
        <p:nvSpPr>
          <p:cNvPr id="4" name="Slide Number Placeholder 3"/>
          <p:cNvSpPr>
            <a:spLocks noGrp="1"/>
          </p:cNvSpPr>
          <p:nvPr>
            <p:ph type="sldNum" sz="quarter" idx="10"/>
          </p:nvPr>
        </p:nvSpPr>
        <p:spPr/>
        <p:txBody>
          <a:bodyPr/>
          <a:lstStyle/>
          <a:p>
            <a:fld id="{BD87C087-3E34-4D27-8994-454B7D64CAC1}" type="slidenum">
              <a:rPr lang="en-US" smtClean="0"/>
              <a:pPr/>
              <a:t>15</a:t>
            </a:fld>
            <a:endParaRPr lang="en-US"/>
          </a:p>
        </p:txBody>
      </p:sp>
    </p:spTree>
    <p:extLst>
      <p:ext uri="{BB962C8B-B14F-4D97-AF65-F5344CB8AC3E}">
        <p14:creationId xmlns:p14="http://schemas.microsoft.com/office/powerpoint/2010/main" val="1249647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spcBef>
                <a:spcPct val="30000"/>
              </a:spcBef>
              <a:spcAft>
                <a:spcPct val="0"/>
              </a:spcAft>
              <a:defRPr/>
            </a:pPr>
            <a:endParaRPr lang="en-US" b="1" dirty="0"/>
          </a:p>
        </p:txBody>
      </p:sp>
      <p:sp>
        <p:nvSpPr>
          <p:cNvPr id="4" name="Slide Number Placeholder 3"/>
          <p:cNvSpPr>
            <a:spLocks noGrp="1"/>
          </p:cNvSpPr>
          <p:nvPr>
            <p:ph type="sldNum" sz="quarter" idx="10"/>
          </p:nvPr>
        </p:nvSpPr>
        <p:spPr/>
        <p:txBody>
          <a:bodyPr/>
          <a:lstStyle/>
          <a:p>
            <a:fld id="{BD87C087-3E34-4D27-8994-454B7D64CAC1}" type="slidenum">
              <a:rPr lang="en-US" smtClean="0"/>
              <a:pPr/>
              <a:t>16</a:t>
            </a:fld>
            <a:endParaRPr lang="en-US"/>
          </a:p>
        </p:txBody>
      </p:sp>
    </p:spTree>
    <p:extLst>
      <p:ext uri="{BB962C8B-B14F-4D97-AF65-F5344CB8AC3E}">
        <p14:creationId xmlns:p14="http://schemas.microsoft.com/office/powerpoint/2010/main" val="17320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u="none" strike="noStrike" dirty="0">
              <a:solidFill>
                <a:schemeClr val="bg1"/>
              </a:solidFill>
              <a:effectLst/>
              <a:latin typeface="system-ui"/>
            </a:endParaRPr>
          </a:p>
        </p:txBody>
      </p:sp>
      <p:sp>
        <p:nvSpPr>
          <p:cNvPr id="4" name="Slide Number Placeholder 3"/>
          <p:cNvSpPr>
            <a:spLocks noGrp="1"/>
          </p:cNvSpPr>
          <p:nvPr>
            <p:ph type="sldNum" sz="quarter" idx="10"/>
          </p:nvPr>
        </p:nvSpPr>
        <p:spPr/>
        <p:txBody>
          <a:bodyPr/>
          <a:lstStyle/>
          <a:p>
            <a:fld id="{5ABCD1B3-83D8-4C2F-B39C-767D4CD28EBF}" type="slidenum">
              <a:rPr lang="en-US" smtClean="0"/>
              <a:pPr/>
              <a:t>17</a:t>
            </a:fld>
            <a:endParaRPr lang="en-US"/>
          </a:p>
        </p:txBody>
      </p:sp>
    </p:spTree>
    <p:extLst>
      <p:ext uri="{BB962C8B-B14F-4D97-AF65-F5344CB8AC3E}">
        <p14:creationId xmlns:p14="http://schemas.microsoft.com/office/powerpoint/2010/main" val="2017884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u="none" strike="noStrike" dirty="0">
              <a:solidFill>
                <a:schemeClr val="bg1"/>
              </a:solidFill>
              <a:effectLst/>
              <a:latin typeface="system-ui"/>
            </a:endParaRPr>
          </a:p>
        </p:txBody>
      </p:sp>
      <p:sp>
        <p:nvSpPr>
          <p:cNvPr id="4" name="Slide Number Placeholder 3"/>
          <p:cNvSpPr>
            <a:spLocks noGrp="1"/>
          </p:cNvSpPr>
          <p:nvPr>
            <p:ph type="sldNum" sz="quarter" idx="10"/>
          </p:nvPr>
        </p:nvSpPr>
        <p:spPr/>
        <p:txBody>
          <a:bodyPr/>
          <a:lstStyle/>
          <a:p>
            <a:fld id="{5ABCD1B3-83D8-4C2F-B39C-767D4CD28EBF}" type="slidenum">
              <a:rPr lang="en-US" smtClean="0"/>
              <a:pPr/>
              <a:t>18</a:t>
            </a:fld>
            <a:endParaRPr lang="en-US"/>
          </a:p>
        </p:txBody>
      </p:sp>
    </p:spTree>
    <p:extLst>
      <p:ext uri="{BB962C8B-B14F-4D97-AF65-F5344CB8AC3E}">
        <p14:creationId xmlns:p14="http://schemas.microsoft.com/office/powerpoint/2010/main" val="117940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19</a:t>
            </a:fld>
            <a:endParaRPr lang="en-US"/>
          </a:p>
        </p:txBody>
      </p:sp>
    </p:spTree>
    <p:extLst>
      <p:ext uri="{BB962C8B-B14F-4D97-AF65-F5344CB8AC3E}">
        <p14:creationId xmlns:p14="http://schemas.microsoft.com/office/powerpoint/2010/main" val="3203654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2381170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a:p>
        </p:txBody>
      </p:sp>
    </p:spTree>
    <p:extLst>
      <p:ext uri="{BB962C8B-B14F-4D97-AF65-F5344CB8AC3E}">
        <p14:creationId xmlns:p14="http://schemas.microsoft.com/office/powerpoint/2010/main" val="987479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a:p>
        </p:txBody>
      </p:sp>
    </p:spTree>
    <p:extLst>
      <p:ext uri="{BB962C8B-B14F-4D97-AF65-F5344CB8AC3E}">
        <p14:creationId xmlns:p14="http://schemas.microsoft.com/office/powerpoint/2010/main" val="57703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https://www.catholica.com.au/forum/index.php?mode=thread&amp;id=60962</a:t>
            </a:r>
          </a:p>
        </p:txBody>
      </p:sp>
      <p:sp>
        <p:nvSpPr>
          <p:cNvPr id="4" name="Slide Number Placeholder 3"/>
          <p:cNvSpPr>
            <a:spLocks noGrp="1"/>
          </p:cNvSpPr>
          <p:nvPr>
            <p:ph type="sldNum" sz="quarter" idx="5"/>
          </p:nvPr>
        </p:nvSpPr>
        <p:spPr/>
        <p:txBody>
          <a:bodyPr/>
          <a:lstStyle/>
          <a:p>
            <a:fld id="{8F992AFB-CCB7-41E6-BF6F-E17A0E5BBC67}" type="slidenum">
              <a:rPr lang="en-US" smtClean="0"/>
              <a:t>2</a:t>
            </a:fld>
            <a:endParaRPr lang="en-US"/>
          </a:p>
        </p:txBody>
      </p:sp>
    </p:spTree>
    <p:extLst>
      <p:ext uri="{BB962C8B-B14F-4D97-AF65-F5344CB8AC3E}">
        <p14:creationId xmlns:p14="http://schemas.microsoft.com/office/powerpoint/2010/main" val="63059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23</a:t>
            </a:fld>
            <a:endParaRPr lang="en-US"/>
          </a:p>
        </p:txBody>
      </p:sp>
    </p:spTree>
    <p:extLst>
      <p:ext uri="{BB962C8B-B14F-4D97-AF65-F5344CB8AC3E}">
        <p14:creationId xmlns:p14="http://schemas.microsoft.com/office/powerpoint/2010/main" val="232996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B9EEA1F-2236-4351-B9DF-06582349F023}" type="slidenum">
              <a:rPr lang="en-US" smtClean="0"/>
              <a:t>24</a:t>
            </a:fld>
            <a:endParaRPr lang="en-US"/>
          </a:p>
        </p:txBody>
      </p:sp>
    </p:spTree>
    <p:extLst>
      <p:ext uri="{BB962C8B-B14F-4D97-AF65-F5344CB8AC3E}">
        <p14:creationId xmlns:p14="http://schemas.microsoft.com/office/powerpoint/2010/main" val="1066108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https://altusfineart.com/collections/eva-timothy/products/eva-koleva-timothy-come-unto-me-hands-christ-outstretched used with permission</a:t>
            </a:r>
          </a:p>
        </p:txBody>
      </p:sp>
      <p:sp>
        <p:nvSpPr>
          <p:cNvPr id="4" name="Slide Number Placeholder 3"/>
          <p:cNvSpPr>
            <a:spLocks noGrp="1"/>
          </p:cNvSpPr>
          <p:nvPr>
            <p:ph type="sldNum" sz="quarter" idx="5"/>
          </p:nvPr>
        </p:nvSpPr>
        <p:spPr/>
        <p:txBody>
          <a:bodyPr/>
          <a:lstStyle/>
          <a:p>
            <a:fld id="{8F992AFB-CCB7-41E6-BF6F-E17A0E5BBC67}" type="slidenum">
              <a:rPr lang="en-US" smtClean="0"/>
              <a:t>26</a:t>
            </a:fld>
            <a:endParaRPr lang="en-US"/>
          </a:p>
        </p:txBody>
      </p:sp>
    </p:spTree>
    <p:extLst>
      <p:ext uri="{BB962C8B-B14F-4D97-AF65-F5344CB8AC3E}">
        <p14:creationId xmlns:p14="http://schemas.microsoft.com/office/powerpoint/2010/main" val="170135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805536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https://pixabay.com/photos/fruit-grapes-vine-healthy-organic-6630377/</a:t>
            </a:r>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a:p>
        </p:txBody>
      </p:sp>
    </p:spTree>
    <p:extLst>
      <p:ext uri="{BB962C8B-B14F-4D97-AF65-F5344CB8AC3E}">
        <p14:creationId xmlns:p14="http://schemas.microsoft.com/office/powerpoint/2010/main" val="677975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30</a:t>
            </a:fld>
            <a:endParaRPr lang="en-US"/>
          </a:p>
        </p:txBody>
      </p:sp>
    </p:spTree>
    <p:extLst>
      <p:ext uri="{BB962C8B-B14F-4D97-AF65-F5344CB8AC3E}">
        <p14:creationId xmlns:p14="http://schemas.microsoft.com/office/powerpoint/2010/main" val="367136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hlinkClick r:id="rId3"/>
              </a:rPr>
              <a:t>https://www.blackartdepot.com/products/the-lord-by-hulis-mavruk</a:t>
            </a:r>
            <a:endParaRPr lang="en-US" dirty="0">
              <a:cs typeface="Calibri"/>
              <a:hlinkClick r:id="rId3"/>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3755354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hlinkClick r:id="rId3"/>
              </a:rPr>
              <a:t>https://www.blackartdepot.com/products/the-lord-by-hulis-mavruk</a:t>
            </a:r>
            <a:endParaRPr lang="en-US" dirty="0">
              <a:cs typeface="Calibri"/>
              <a:hlinkClick r:id="rId3"/>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2666459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https://commons.wikimedia.org/wiki/File:Joseph_Smith,_Jr._portrait_owned_by_Joseph_Smith_III.jpg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2386974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787999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https://commons.wikimedia.org/wiki/File:Irma_Martin_-_The_three_women_on_the_tomb_of_Christ.jpg</a:t>
            </a:r>
          </a:p>
        </p:txBody>
      </p:sp>
      <p:sp>
        <p:nvSpPr>
          <p:cNvPr id="4" name="Slide Number Placeholder 3"/>
          <p:cNvSpPr>
            <a:spLocks noGrp="1"/>
          </p:cNvSpPr>
          <p:nvPr>
            <p:ph type="sldNum" sz="quarter" idx="5"/>
          </p:nvPr>
        </p:nvSpPr>
        <p:spPr/>
        <p:txBody>
          <a:bodyPr/>
          <a:lstStyle/>
          <a:p>
            <a:fld id="{8F992AFB-CCB7-41E6-BF6F-E17A0E5BBC67}" type="slidenum">
              <a:rPr lang="en-US" smtClean="0"/>
              <a:t>5</a:t>
            </a:fld>
            <a:endParaRPr lang="en-US"/>
          </a:p>
        </p:txBody>
      </p:sp>
    </p:spTree>
    <p:extLst>
      <p:ext uri="{BB962C8B-B14F-4D97-AF65-F5344CB8AC3E}">
        <p14:creationId xmlns:p14="http://schemas.microsoft.com/office/powerpoint/2010/main" val="999756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https://newsroom.churchofjesuschrist.org/article/prophet-meets-pope-francis-Vatican </a:t>
            </a:r>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3822020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hlinkClick r:id="rId3"/>
              </a:rPr>
              <a:t>https://www.blackartdepot.com/products/the-lord-by-hulis-mavruk</a:t>
            </a:r>
            <a:endParaRPr lang="en-US" dirty="0">
              <a:cs typeface="Calibri"/>
              <a:hlinkClick r:id="rId3"/>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a:p>
        </p:txBody>
      </p:sp>
    </p:spTree>
    <p:extLst>
      <p:ext uri="{BB962C8B-B14F-4D97-AF65-F5344CB8AC3E}">
        <p14:creationId xmlns:p14="http://schemas.microsoft.com/office/powerpoint/2010/main" val="363243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https://history.churchofjesuschrist.org/exhibit/2002-international-art-competition?lang=eng#mv31</a:t>
            </a:r>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a:p>
        </p:txBody>
      </p:sp>
    </p:spTree>
    <p:extLst>
      <p:ext uri="{BB962C8B-B14F-4D97-AF65-F5344CB8AC3E}">
        <p14:creationId xmlns:p14="http://schemas.microsoft.com/office/powerpoint/2010/main" val="1243163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8" charset="0"/>
                <a:ea typeface="+mn-ea"/>
                <a:cs typeface="+mn-cs"/>
              </a:rPr>
              <a:t>Public Domain https://en.wikipedia.org/wiki/The_Denial_of_Saint_Peter_(Hendrick_ter_Brugghen)#/media/File:Hendrick_ter_Brugghen_The_Denial_of_St_Peter.jpg</a:t>
            </a:r>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38</a:t>
            </a:fld>
            <a:endParaRPr lang="en-US"/>
          </a:p>
        </p:txBody>
      </p:sp>
    </p:spTree>
    <p:extLst>
      <p:ext uri="{BB962C8B-B14F-4D97-AF65-F5344CB8AC3E}">
        <p14:creationId xmlns:p14="http://schemas.microsoft.com/office/powerpoint/2010/main" val="977172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4426C-E09C-40A6-B76C-3B9C8A31D197}" type="slidenum">
              <a:rPr lang="en-US"/>
              <a:pPr/>
              <a:t>40</a:t>
            </a:fld>
            <a:endParaRPr lang="en-US"/>
          </a:p>
        </p:txBody>
      </p:sp>
      <p:sp>
        <p:nvSpPr>
          <p:cNvPr id="219138" name="Rectangle 2"/>
          <p:cNvSpPr>
            <a:spLocks noGrp="1" noRot="1" noChangeAspect="1" noChangeArrowheads="1" noTextEdit="1"/>
          </p:cNvSpPr>
          <p:nvPr>
            <p:ph type="sldImg"/>
          </p:nvPr>
        </p:nvSpPr>
        <p:spPr>
          <a:xfrm>
            <a:off x="381000" y="685800"/>
            <a:ext cx="6096000" cy="3429000"/>
          </a:xfrm>
          <a:ln/>
        </p:spPr>
      </p:sp>
      <p:sp>
        <p:nvSpPr>
          <p:cNvPr id="219139" name="Rectangle 3"/>
          <p:cNvSpPr>
            <a:spLocks noGrp="1" noChangeArrowheads="1"/>
          </p:cNvSpPr>
          <p:nvPr>
            <p:ph type="body" idx="1"/>
          </p:nvPr>
        </p:nvSpPr>
        <p:spPr/>
        <p:txBody>
          <a:bodyPr/>
          <a:lstStyle/>
          <a:p>
            <a:r>
              <a:rPr lang="en-US" dirty="0"/>
              <a:t>https://www.churchofjesuschrist.org/media/image/pictures-of-jesus-gethsemane-2016541?lang=eng</a:t>
            </a:r>
          </a:p>
        </p:txBody>
      </p:sp>
    </p:spTree>
    <p:extLst>
      <p:ext uri="{BB962C8B-B14F-4D97-AF65-F5344CB8AC3E}">
        <p14:creationId xmlns:p14="http://schemas.microsoft.com/office/powerpoint/2010/main" val="3888524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panose="020F0502020204030204"/>
            </a:endParaRPr>
          </a:p>
          <a:p>
            <a:r>
              <a:rPr lang="en-US" dirty="0">
                <a:hlinkClick r:id="rId3"/>
              </a:rPr>
              <a:t>https://walterraneprints.com/products/not-my-will-but-thine-free-download</a:t>
            </a:r>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41</a:t>
            </a:fld>
            <a:endParaRPr lang="en-US"/>
          </a:p>
        </p:txBody>
      </p:sp>
    </p:spTree>
    <p:extLst>
      <p:ext uri="{BB962C8B-B14F-4D97-AF65-F5344CB8AC3E}">
        <p14:creationId xmlns:p14="http://schemas.microsoft.com/office/powerpoint/2010/main" val="1022184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42</a:t>
            </a:fld>
            <a:endParaRPr lang="en-US"/>
          </a:p>
        </p:txBody>
      </p:sp>
    </p:spTree>
    <p:extLst>
      <p:ext uri="{BB962C8B-B14F-4D97-AF65-F5344CB8AC3E}">
        <p14:creationId xmlns:p14="http://schemas.microsoft.com/office/powerpoint/2010/main" val="2292882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43</a:t>
            </a:fld>
            <a:endParaRPr lang="en-US"/>
          </a:p>
        </p:txBody>
      </p:sp>
    </p:spTree>
    <p:extLst>
      <p:ext uri="{BB962C8B-B14F-4D97-AF65-F5344CB8AC3E}">
        <p14:creationId xmlns:p14="http://schemas.microsoft.com/office/powerpoint/2010/main" val="1028047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44</a:t>
            </a:fld>
            <a:endParaRPr lang="en-US"/>
          </a:p>
        </p:txBody>
      </p:sp>
    </p:spTree>
    <p:extLst>
      <p:ext uri="{BB962C8B-B14F-4D97-AF65-F5344CB8AC3E}">
        <p14:creationId xmlns:p14="http://schemas.microsoft.com/office/powerpoint/2010/main" val="3214895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https://walterraneprints.com/products/not-my-will-but-thine-free-download</a:t>
            </a:r>
            <a:endParaRPr lang="en-US" dirty="0"/>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45</a:t>
            </a:fld>
            <a:endParaRPr lang="en-US"/>
          </a:p>
        </p:txBody>
      </p:sp>
    </p:spTree>
    <p:extLst>
      <p:ext uri="{BB962C8B-B14F-4D97-AF65-F5344CB8AC3E}">
        <p14:creationId xmlns:p14="http://schemas.microsoft.com/office/powerpoint/2010/main" val="130057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https://commons.wikimedia.org/wiki/File:Irma_Martin_-_The_three_women_on_the_tomb_of_Christ.jpg</a:t>
            </a:r>
          </a:p>
        </p:txBody>
      </p:sp>
      <p:sp>
        <p:nvSpPr>
          <p:cNvPr id="4" name="Slide Number Placeholder 3"/>
          <p:cNvSpPr>
            <a:spLocks noGrp="1"/>
          </p:cNvSpPr>
          <p:nvPr>
            <p:ph type="sldNum" sz="quarter" idx="5"/>
          </p:nvPr>
        </p:nvSpPr>
        <p:spPr/>
        <p:txBody>
          <a:bodyPr/>
          <a:lstStyle/>
          <a:p>
            <a:fld id="{8F992AFB-CCB7-41E6-BF6F-E17A0E5BBC67}" type="slidenum">
              <a:rPr lang="en-US" smtClean="0"/>
              <a:t>6</a:t>
            </a:fld>
            <a:endParaRPr lang="en-US"/>
          </a:p>
        </p:txBody>
      </p:sp>
    </p:spTree>
    <p:extLst>
      <p:ext uri="{BB962C8B-B14F-4D97-AF65-F5344CB8AC3E}">
        <p14:creationId xmlns:p14="http://schemas.microsoft.com/office/powerpoint/2010/main" val="495424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r>
              <a:rPr lang="en-US" dirty="0">
                <a:hlinkClick r:id="rId3"/>
              </a:rPr>
              <a:t>https://walterraneprints.com/products/not-my-will-but-thine-free-download</a:t>
            </a:r>
            <a:endParaRPr lang="en-US" dirty="0"/>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46</a:t>
            </a:fld>
            <a:endParaRPr lang="en-US"/>
          </a:p>
        </p:txBody>
      </p:sp>
    </p:spTree>
    <p:extLst>
      <p:ext uri="{BB962C8B-B14F-4D97-AF65-F5344CB8AC3E}">
        <p14:creationId xmlns:p14="http://schemas.microsoft.com/office/powerpoint/2010/main" val="2031328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r>
              <a:rPr lang="en-US" dirty="0">
                <a:hlinkClick r:id="rId3"/>
              </a:rPr>
              <a:t>https://walterraneprints.com/products/not-my-will-but-thine-free-download</a:t>
            </a:r>
            <a:endParaRPr lang="en-US" dirty="0"/>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47</a:t>
            </a:fld>
            <a:endParaRPr lang="en-US"/>
          </a:p>
        </p:txBody>
      </p:sp>
    </p:spTree>
    <p:extLst>
      <p:ext uri="{BB962C8B-B14F-4D97-AF65-F5344CB8AC3E}">
        <p14:creationId xmlns:p14="http://schemas.microsoft.com/office/powerpoint/2010/main" val="1726629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r>
              <a:rPr lang="en-US" dirty="0">
                <a:hlinkClick r:id="rId3"/>
              </a:rPr>
              <a:t>https://walterraneprints.com/products/not-my-will-but-thine-free-download</a:t>
            </a:r>
            <a:endParaRPr lang="en-US" dirty="0"/>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48</a:t>
            </a:fld>
            <a:endParaRPr lang="en-US"/>
          </a:p>
        </p:txBody>
      </p:sp>
    </p:spTree>
    <p:extLst>
      <p:ext uri="{BB962C8B-B14F-4D97-AF65-F5344CB8AC3E}">
        <p14:creationId xmlns:p14="http://schemas.microsoft.com/office/powerpoint/2010/main" val="2548003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r>
              <a:rPr lang="en-US" dirty="0">
                <a:hlinkClick r:id="rId3"/>
              </a:rPr>
              <a:t>https://walterraneprints.com/products/not-my-will-but-thine-free-download</a:t>
            </a:r>
            <a:endParaRPr lang="en-US" dirty="0"/>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49</a:t>
            </a:fld>
            <a:endParaRPr lang="en-US"/>
          </a:p>
        </p:txBody>
      </p:sp>
    </p:spTree>
    <p:extLst>
      <p:ext uri="{BB962C8B-B14F-4D97-AF65-F5344CB8AC3E}">
        <p14:creationId xmlns:p14="http://schemas.microsoft.com/office/powerpoint/2010/main" val="614032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50</a:t>
            </a:fld>
            <a:endParaRPr lang="en-US"/>
          </a:p>
        </p:txBody>
      </p:sp>
    </p:spTree>
    <p:extLst>
      <p:ext uri="{BB962C8B-B14F-4D97-AF65-F5344CB8AC3E}">
        <p14:creationId xmlns:p14="http://schemas.microsoft.com/office/powerpoint/2010/main" val="2321190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a:p>
        </p:txBody>
      </p:sp>
    </p:spTree>
    <p:extLst>
      <p:ext uri="{BB962C8B-B14F-4D97-AF65-F5344CB8AC3E}">
        <p14:creationId xmlns:p14="http://schemas.microsoft.com/office/powerpoint/2010/main" val="73171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52</a:t>
            </a:fld>
            <a:endParaRPr lang="en-US"/>
          </a:p>
        </p:txBody>
      </p:sp>
    </p:spTree>
    <p:extLst>
      <p:ext uri="{BB962C8B-B14F-4D97-AF65-F5344CB8AC3E}">
        <p14:creationId xmlns:p14="http://schemas.microsoft.com/office/powerpoint/2010/main" val="3905602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53</a:t>
            </a:fld>
            <a:endParaRPr lang="en-US"/>
          </a:p>
        </p:txBody>
      </p:sp>
    </p:spTree>
    <p:extLst>
      <p:ext uri="{BB962C8B-B14F-4D97-AF65-F5344CB8AC3E}">
        <p14:creationId xmlns:p14="http://schemas.microsoft.com/office/powerpoint/2010/main" val="937634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54</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240BF4-BD27-490A-9168-8CBB872D3F2C}" type="slidenum">
              <a:rPr lang="en-US"/>
              <a:pPr/>
              <a:t>8</a:t>
            </a:fld>
            <a:endParaRPr lang="en-US"/>
          </a:p>
        </p:txBody>
      </p:sp>
      <p:sp>
        <p:nvSpPr>
          <p:cNvPr id="150530" name="Rectangle 2"/>
          <p:cNvSpPr>
            <a:spLocks noGrp="1" noRot="1" noChangeAspect="1" noChangeArrowheads="1" noTextEdit="1"/>
          </p:cNvSpPr>
          <p:nvPr>
            <p:ph type="sldImg"/>
          </p:nvPr>
        </p:nvSpPr>
        <p:spPr>
          <a:xfrm>
            <a:off x="381000" y="685800"/>
            <a:ext cx="6096000" cy="3429000"/>
          </a:xfrm>
          <a:ln/>
        </p:spPr>
      </p:sp>
      <p:sp>
        <p:nvSpPr>
          <p:cNvPr id="150531" name="Rectangle 3"/>
          <p:cNvSpPr>
            <a:spLocks noGrp="1" noChangeArrowheads="1"/>
          </p:cNvSpPr>
          <p:nvPr>
            <p:ph type="body" idx="1"/>
          </p:nvPr>
        </p:nvSpPr>
        <p:spPr/>
        <p:txBody>
          <a:bodyPr/>
          <a:lstStyle/>
          <a:p>
            <a:r>
              <a:rPr lang="en-US" dirty="0">
                <a:hlinkClick r:id="rId3"/>
              </a:rPr>
              <a:t>https://commons.wikimedia.org/wiki/File:Study,_Christ_Washing_the_Feet_of_the_Disciples_1983.95.186_1a.JPG</a:t>
            </a:r>
          </a:p>
        </p:txBody>
      </p:sp>
    </p:spTree>
    <p:extLst>
      <p:ext uri="{BB962C8B-B14F-4D97-AF65-F5344CB8AC3E}">
        <p14:creationId xmlns:p14="http://schemas.microsoft.com/office/powerpoint/2010/main" val="310756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240BF4-BD27-490A-9168-8CBB872D3F2C}" type="slidenum">
              <a:rPr lang="en-US"/>
              <a:pPr/>
              <a:t>9</a:t>
            </a:fld>
            <a:endParaRPr lang="en-US"/>
          </a:p>
        </p:txBody>
      </p:sp>
      <p:sp>
        <p:nvSpPr>
          <p:cNvPr id="150530" name="Rectangle 2"/>
          <p:cNvSpPr>
            <a:spLocks noGrp="1" noRot="1" noChangeAspect="1" noChangeArrowheads="1" noTextEdit="1"/>
          </p:cNvSpPr>
          <p:nvPr>
            <p:ph type="sldImg"/>
          </p:nvPr>
        </p:nvSpPr>
        <p:spPr>
          <a:xfrm>
            <a:off x="381000" y="685800"/>
            <a:ext cx="6096000" cy="3429000"/>
          </a:xfrm>
          <a:ln/>
        </p:spPr>
      </p:sp>
      <p:sp>
        <p:nvSpPr>
          <p:cNvPr id="150531" name="Rectangle 3"/>
          <p:cNvSpPr>
            <a:spLocks noGrp="1" noChangeArrowheads="1"/>
          </p:cNvSpPr>
          <p:nvPr>
            <p:ph type="body" idx="1"/>
          </p:nvPr>
        </p:nvSpPr>
        <p:spPr/>
        <p:txBody>
          <a:bodyPr/>
          <a:lstStyle/>
          <a:p>
            <a:r>
              <a:rPr lang="en-US" dirty="0">
                <a:hlinkClick r:id="rId3"/>
              </a:rPr>
              <a:t>https://commons.wikimedia.org/wiki/File:Study,_Christ_Washing_the_Feet_of_the_Disciples_1983.95.186_1a.JPG</a:t>
            </a:r>
          </a:p>
        </p:txBody>
      </p:sp>
    </p:spTree>
    <p:extLst>
      <p:ext uri="{BB962C8B-B14F-4D97-AF65-F5344CB8AC3E}">
        <p14:creationId xmlns:p14="http://schemas.microsoft.com/office/powerpoint/2010/main" val="71207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eorgia"/>
              </a:rPr>
              <a:t>-Kohls made</a:t>
            </a:r>
          </a:p>
        </p:txBody>
      </p:sp>
      <p:sp>
        <p:nvSpPr>
          <p:cNvPr id="4" name="Slide Number Placeholder 3"/>
          <p:cNvSpPr>
            <a:spLocks noGrp="1"/>
          </p:cNvSpPr>
          <p:nvPr>
            <p:ph type="sldNum" sz="quarter" idx="5"/>
          </p:nvPr>
        </p:nvSpPr>
        <p:spPr/>
        <p:txBody>
          <a:bodyPr/>
          <a:lstStyle/>
          <a:p>
            <a:fld id="{9FBC68F0-71EF-43FF-A10E-ABCF0EB276CB}" type="slidenum">
              <a:rPr lang="en-US" smtClean="0"/>
              <a:pPr/>
              <a:t>10</a:t>
            </a:fld>
            <a:endParaRPr lang="en-US"/>
          </a:p>
        </p:txBody>
      </p:sp>
    </p:spTree>
    <p:extLst>
      <p:ext uri="{BB962C8B-B14F-4D97-AF65-F5344CB8AC3E}">
        <p14:creationId xmlns:p14="http://schemas.microsoft.com/office/powerpoint/2010/main" val="213745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Georgia"/>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11</a:t>
            </a:fld>
            <a:endParaRPr lang="en-US"/>
          </a:p>
        </p:txBody>
      </p:sp>
    </p:spTree>
    <p:extLst>
      <p:ext uri="{BB962C8B-B14F-4D97-AF65-F5344CB8AC3E}">
        <p14:creationId xmlns:p14="http://schemas.microsoft.com/office/powerpoint/2010/main" val="221013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B7911B-91AA-416A-A2A9-1E60260D8D90}" type="slidenum">
              <a:rPr lang="en-US"/>
              <a:pPr/>
              <a:t>12</a:t>
            </a:fld>
            <a:endParaRPr lang="en-US"/>
          </a:p>
        </p:txBody>
      </p:sp>
      <p:sp>
        <p:nvSpPr>
          <p:cNvPr id="149506" name="Rectangle 2"/>
          <p:cNvSpPr>
            <a:spLocks noGrp="1" noRot="1" noChangeAspect="1" noChangeArrowheads="1" noTextEdit="1"/>
          </p:cNvSpPr>
          <p:nvPr>
            <p:ph type="sldImg"/>
          </p:nvPr>
        </p:nvSpPr>
        <p:spPr>
          <a:xfrm>
            <a:off x="381000" y="685800"/>
            <a:ext cx="6096000" cy="3429000"/>
          </a:xfrm>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1562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7/19/2022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4D92B-4941-DD4D-88DA-C4E15BFCA05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5A97728-689B-A644-AD25-7585441238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B1BBA-4E69-7F4B-B715-A59563980128}"/>
              </a:ext>
            </a:extLst>
          </p:cNvPr>
          <p:cNvSpPr>
            <a:spLocks noGrp="1"/>
          </p:cNvSpPr>
          <p:nvPr>
            <p:ph type="sldNum" sz="quarter" idx="12"/>
          </p:nvPr>
        </p:nvSpPr>
        <p:spPr/>
        <p:txBody>
          <a:bodyPr/>
          <a:lstStyle/>
          <a:p>
            <a:fld id="{27E4D823-A979-4DE7-B630-4A5F6F881DB2}" type="slidenum">
              <a:rPr lang="en-US" smtClean="0"/>
              <a:pPr/>
              <a:t>‹#›</a:t>
            </a:fld>
            <a:endParaRPr lang="en-US"/>
          </a:p>
        </p:txBody>
      </p:sp>
    </p:spTree>
    <p:extLst>
      <p:ext uri="{BB962C8B-B14F-4D97-AF65-F5344CB8AC3E}">
        <p14:creationId xmlns:p14="http://schemas.microsoft.com/office/powerpoint/2010/main" val="4131775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DFD2-12DE-E344-BF7E-1E0067199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8B902-320E-DB40-828C-B9BEC58624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779B1-5B2A-D040-9554-3EABDC85A6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F1B24-9EA8-2343-BBC3-10594D0F3F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369824C-A57F-EF4B-BF4B-16794953C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772D8-DE9B-1049-9587-38CCFD7EDB11}"/>
              </a:ext>
            </a:extLst>
          </p:cNvPr>
          <p:cNvSpPr>
            <a:spLocks noGrp="1"/>
          </p:cNvSpPr>
          <p:nvPr>
            <p:ph type="sldNum" sz="quarter" idx="12"/>
          </p:nvPr>
        </p:nvSpPr>
        <p:spPr/>
        <p:txBody>
          <a:bodyPr/>
          <a:lstStyle/>
          <a:p>
            <a:fld id="{BF53B296-0B52-4974-BA2E-394A696EF14E}" type="slidenum">
              <a:rPr lang="en-US" smtClean="0"/>
              <a:pPr/>
              <a:t>‹#›</a:t>
            </a:fld>
            <a:endParaRPr lang="en-US"/>
          </a:p>
        </p:txBody>
      </p:sp>
    </p:spTree>
    <p:extLst>
      <p:ext uri="{BB962C8B-B14F-4D97-AF65-F5344CB8AC3E}">
        <p14:creationId xmlns:p14="http://schemas.microsoft.com/office/powerpoint/2010/main" val="192644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9ACB82A-F327-47A6-98EF-DBFBCD7C4BF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0E060E4-14F2-438D-8916-38B0EA1C9B9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949547D-2417-4BF2-917D-C68CD0A67551}"/>
              </a:ext>
            </a:extLst>
          </p:cNvPr>
          <p:cNvSpPr>
            <a:spLocks noGrp="1"/>
          </p:cNvSpPr>
          <p:nvPr>
            <p:ph type="sldNum" sz="quarter" idx="12"/>
          </p:nvPr>
        </p:nvSpPr>
        <p:spPr/>
        <p:txBody>
          <a:bodyPr/>
          <a:lstStyle>
            <a:lvl1pPr>
              <a:defRPr/>
            </a:lvl1pPr>
          </a:lstStyle>
          <a:p>
            <a:pPr>
              <a:defRPr/>
            </a:pPr>
            <a:fld id="{34654028-D6FF-49CC-9F41-0D30ECDC6B97}" type="slidenum">
              <a:rPr lang="en-US" altLang="en-US"/>
              <a:pPr>
                <a:defRPr/>
              </a:pPr>
              <a:t>‹#›</a:t>
            </a:fld>
            <a:endParaRPr lang="en-US" altLang="en-US"/>
          </a:p>
        </p:txBody>
      </p:sp>
    </p:spTree>
    <p:extLst>
      <p:ext uri="{BB962C8B-B14F-4D97-AF65-F5344CB8AC3E}">
        <p14:creationId xmlns:p14="http://schemas.microsoft.com/office/powerpoint/2010/main" val="302298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02268F2-64F4-4D2B-A998-9C9F1A5542B5}" type="slidenum">
              <a:rPr lang="en-US" altLang="en-US"/>
              <a:pPr>
                <a:defRPr/>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55084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josephsmithpapers.org/paper-summary/history-1838-1856-volume-e-1-1-july-1843-30-april-1844/36"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92FACE5-A356-45E5-B060-49A439B153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50" y="441325"/>
            <a:ext cx="11950700" cy="597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8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5410200" cy="3124200"/>
          </a:xfrm>
        </p:spPr>
        <p:txBody>
          <a:bodyPr>
            <a:noAutofit/>
          </a:bodyPr>
          <a:lstStyle/>
          <a:p>
            <a:pPr algn="ctr"/>
            <a:r>
              <a:rPr lang="en-US" sz="4400" b="1" dirty="0">
                <a:latin typeface="Georgia" panose="02040502050405020303" pitchFamily="18" charset="0"/>
              </a:rPr>
              <a:t>“If ye know these things [that you should provide selfless service] happy are ye if ye do them.” </a:t>
            </a:r>
            <a:endParaRPr lang="en-US" sz="4000" dirty="0">
              <a:latin typeface="Georgia" panose="02040502050405020303" pitchFamily="18" charset="0"/>
            </a:endParaRPr>
          </a:p>
        </p:txBody>
      </p:sp>
      <p:sp>
        <p:nvSpPr>
          <p:cNvPr id="4" name="TextBox 3">
            <a:extLst>
              <a:ext uri="{FF2B5EF4-FFF2-40B4-BE49-F238E27FC236}">
                <a16:creationId xmlns:a16="http://schemas.microsoft.com/office/drawing/2014/main" id="{0E445FF8-42FF-734F-8589-E2C940B5CBD9}"/>
              </a:ext>
            </a:extLst>
          </p:cNvPr>
          <p:cNvSpPr txBox="1"/>
          <p:nvPr/>
        </p:nvSpPr>
        <p:spPr>
          <a:xfrm>
            <a:off x="1877160" y="4904728"/>
            <a:ext cx="2113079" cy="584775"/>
          </a:xfrm>
          <a:prstGeom prst="rect">
            <a:avLst/>
          </a:prstGeom>
          <a:noFill/>
        </p:spPr>
        <p:txBody>
          <a:bodyPr wrap="none" rtlCol="0">
            <a:spAutoFit/>
          </a:bodyPr>
          <a:lstStyle/>
          <a:p>
            <a:r>
              <a:rPr lang="en-US" sz="3200" dirty="0">
                <a:latin typeface="Georgia" panose="02040502050405020303" pitchFamily="18" charset="0"/>
              </a:rPr>
              <a:t>John 13:17</a:t>
            </a:r>
            <a:endParaRPr lang="en-US" sz="3200" dirty="0"/>
          </a:p>
        </p:txBody>
      </p:sp>
    </p:spTree>
    <p:extLst>
      <p:ext uri="{BB962C8B-B14F-4D97-AF65-F5344CB8AC3E}">
        <p14:creationId xmlns:p14="http://schemas.microsoft.com/office/powerpoint/2010/main" val="195724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5410200" cy="3124200"/>
          </a:xfrm>
        </p:spPr>
        <p:txBody>
          <a:bodyPr>
            <a:noAutofit/>
          </a:bodyPr>
          <a:lstStyle/>
          <a:p>
            <a:pPr algn="ctr"/>
            <a:r>
              <a:rPr lang="en-US" sz="4400" b="1" dirty="0">
                <a:latin typeface="Georgia" panose="02040502050405020303" pitchFamily="18" charset="0"/>
              </a:rPr>
              <a:t>“If ye know these things [that you should provide selfless service] happy are ye if ye do them.” </a:t>
            </a:r>
            <a:endParaRPr lang="en-US" sz="4000" dirty="0">
              <a:latin typeface="Georgia" panose="02040502050405020303" pitchFamily="18" charset="0"/>
            </a:endParaRPr>
          </a:p>
        </p:txBody>
      </p:sp>
      <p:sp>
        <p:nvSpPr>
          <p:cNvPr id="4" name="TextBox 3">
            <a:extLst>
              <a:ext uri="{FF2B5EF4-FFF2-40B4-BE49-F238E27FC236}">
                <a16:creationId xmlns:a16="http://schemas.microsoft.com/office/drawing/2014/main" id="{0E445FF8-42FF-734F-8589-E2C940B5CBD9}"/>
              </a:ext>
            </a:extLst>
          </p:cNvPr>
          <p:cNvSpPr txBox="1"/>
          <p:nvPr/>
        </p:nvSpPr>
        <p:spPr>
          <a:xfrm>
            <a:off x="1877160" y="4904728"/>
            <a:ext cx="2113079" cy="584775"/>
          </a:xfrm>
          <a:prstGeom prst="rect">
            <a:avLst/>
          </a:prstGeom>
          <a:noFill/>
        </p:spPr>
        <p:txBody>
          <a:bodyPr wrap="none" rtlCol="0">
            <a:spAutoFit/>
          </a:bodyPr>
          <a:lstStyle/>
          <a:p>
            <a:r>
              <a:rPr lang="en-US" sz="3200" dirty="0">
                <a:latin typeface="Georgia" panose="02040502050405020303" pitchFamily="18" charset="0"/>
              </a:rPr>
              <a:t>John 13:17</a:t>
            </a:r>
            <a:endParaRPr lang="en-US" sz="3200" dirty="0"/>
          </a:p>
        </p:txBody>
      </p:sp>
      <p:pic>
        <p:nvPicPr>
          <p:cNvPr id="3" name="Picture 4" descr="A picture containing text, bottle&#10;&#10;Description automatically generated">
            <a:extLst>
              <a:ext uri="{FF2B5EF4-FFF2-40B4-BE49-F238E27FC236}">
                <a16:creationId xmlns:a16="http://schemas.microsoft.com/office/drawing/2014/main" id="{577BAD38-070C-4DAC-90A0-E12F8B8CCFAD}"/>
              </a:ext>
            </a:extLst>
          </p:cNvPr>
          <p:cNvPicPr>
            <a:picLocks noChangeAspect="1"/>
          </p:cNvPicPr>
          <p:nvPr/>
        </p:nvPicPr>
        <p:blipFill rotWithShape="1">
          <a:blip r:embed="rId3"/>
          <a:srcRect l="835" r="-209" b="250"/>
          <a:stretch/>
        </p:blipFill>
        <p:spPr>
          <a:xfrm>
            <a:off x="5836170" y="696533"/>
            <a:ext cx="5947387" cy="4977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2608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40481" y="234683"/>
            <a:ext cx="8275320" cy="5509200"/>
          </a:xfrm>
          <a:prstGeom prst="rect">
            <a:avLst/>
          </a:prstGeom>
          <a:noFill/>
          <a:ln w="9525">
            <a:noFill/>
            <a:miter lim="800000"/>
            <a:headEnd/>
            <a:tailEnd/>
          </a:ln>
          <a:effectLst/>
        </p:spPr>
        <p:txBody>
          <a:bodyPr wrap="square">
            <a:spAutoFit/>
          </a:bodyPr>
          <a:lstStyle/>
          <a:p>
            <a:r>
              <a:rPr lang="en-US" sz="3200" dirty="0">
                <a:latin typeface="Georgia" panose="02040502050405020303" pitchFamily="18" charset="0"/>
              </a:rPr>
              <a:t>“I once felt passed over when another man was called to a leadership position I had felt I might receive. In the crisis of self-confidence that ensued, I realized that because our minds are finite, we create hierarchies and statistically aggregate people. We perceive stake presidents to be higher than bishops and Primary presidents higher than Primary teachers because they preside over more people. But God has an infinite mind. </a:t>
            </a:r>
            <a:endParaRPr lang="en-US" sz="3200" dirty="0">
              <a:solidFill>
                <a:srgbClr val="333399"/>
              </a:solidFill>
              <a:latin typeface="Georgia" panose="02040502050405020303" pitchFamily="18" charset="0"/>
            </a:endParaRPr>
          </a:p>
        </p:txBody>
      </p:sp>
      <p:sp>
        <p:nvSpPr>
          <p:cNvPr id="32772" name="Text Box 4"/>
          <p:cNvSpPr txBox="1">
            <a:spLocks noChangeArrowheads="1"/>
          </p:cNvSpPr>
          <p:nvPr/>
        </p:nvSpPr>
        <p:spPr bwMode="auto">
          <a:xfrm>
            <a:off x="440374" y="5070118"/>
            <a:ext cx="30398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latin typeface="Georgia" panose="02040502050405020303" pitchFamily="18" charset="0"/>
              </a:rPr>
              <a:t>Elder Clayton Christensen</a:t>
            </a:r>
          </a:p>
          <a:p>
            <a:pPr algn="ctr"/>
            <a:r>
              <a:rPr lang="en-US" i="1" dirty="0">
                <a:latin typeface="Georgia" panose="02040502050405020303" pitchFamily="18" charset="0"/>
              </a:rPr>
              <a:t>Ensign</a:t>
            </a:r>
            <a:r>
              <a:rPr lang="en-US" dirty="0">
                <a:latin typeface="Georgia" panose="02040502050405020303" pitchFamily="18" charset="0"/>
              </a:rPr>
              <a:t>, Feb. 2007</a:t>
            </a:r>
          </a:p>
        </p:txBody>
      </p:sp>
      <p:pic>
        <p:nvPicPr>
          <p:cNvPr id="1026" name="Picture 2" descr="Image result for clayton christen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782" y="304031"/>
            <a:ext cx="3200400" cy="4713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444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40481" y="234683"/>
            <a:ext cx="8275320" cy="4524315"/>
          </a:xfrm>
          <a:prstGeom prst="rect">
            <a:avLst/>
          </a:prstGeom>
          <a:noFill/>
          <a:ln w="9525">
            <a:noFill/>
            <a:miter lim="800000"/>
            <a:headEnd/>
            <a:tailEnd/>
          </a:ln>
          <a:effectLst/>
        </p:spPr>
        <p:txBody>
          <a:bodyPr wrap="square">
            <a:spAutoFit/>
          </a:bodyPr>
          <a:lstStyle/>
          <a:p>
            <a:r>
              <a:rPr lang="en-US" sz="3200" dirty="0">
                <a:latin typeface="Georgia" panose="02040502050405020303" pitchFamily="18" charset="0"/>
              </a:rPr>
              <a:t>“He needs no statistics above the level of the individual in order to have a perfect understanding of what is happening. This means, I realized, that the way God will measure my life is not by the numbers of people over whom I have presided but by the individual people whose lives I have touched with His love and with the gospel of Jesus Christ.</a:t>
            </a:r>
            <a:endParaRPr lang="en-US" sz="3200" dirty="0">
              <a:solidFill>
                <a:srgbClr val="333399"/>
              </a:solidFill>
              <a:latin typeface="Georgia" panose="02040502050405020303" pitchFamily="18" charset="0"/>
            </a:endParaRPr>
          </a:p>
        </p:txBody>
      </p:sp>
      <p:sp>
        <p:nvSpPr>
          <p:cNvPr id="32772" name="Text Box 4"/>
          <p:cNvSpPr txBox="1">
            <a:spLocks noChangeArrowheads="1"/>
          </p:cNvSpPr>
          <p:nvPr/>
        </p:nvSpPr>
        <p:spPr bwMode="auto">
          <a:xfrm>
            <a:off x="440374" y="5070118"/>
            <a:ext cx="30398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latin typeface="Georgia" panose="02040502050405020303" pitchFamily="18" charset="0"/>
              </a:rPr>
              <a:t>Elder Clayton Christensen</a:t>
            </a:r>
          </a:p>
          <a:p>
            <a:pPr algn="ctr"/>
            <a:r>
              <a:rPr lang="en-US" i="1" dirty="0">
                <a:latin typeface="Georgia" panose="02040502050405020303" pitchFamily="18" charset="0"/>
              </a:rPr>
              <a:t>Ensign</a:t>
            </a:r>
            <a:r>
              <a:rPr lang="en-US" dirty="0">
                <a:latin typeface="Georgia" panose="02040502050405020303" pitchFamily="18" charset="0"/>
              </a:rPr>
              <a:t>, Feb. 2007</a:t>
            </a:r>
          </a:p>
        </p:txBody>
      </p:sp>
      <p:pic>
        <p:nvPicPr>
          <p:cNvPr id="1026" name="Picture 2" descr="Image result for clayton christen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782" y="304031"/>
            <a:ext cx="3200400" cy="4713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50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40481" y="234683"/>
            <a:ext cx="8275320" cy="6494085"/>
          </a:xfrm>
          <a:prstGeom prst="rect">
            <a:avLst/>
          </a:prstGeom>
          <a:noFill/>
          <a:ln w="9525">
            <a:noFill/>
            <a:miter lim="800000"/>
            <a:headEnd/>
            <a:tailEnd/>
          </a:ln>
          <a:effectLst/>
        </p:spPr>
        <p:txBody>
          <a:bodyPr wrap="square">
            <a:spAutoFit/>
          </a:bodyPr>
          <a:lstStyle/>
          <a:p>
            <a:r>
              <a:rPr lang="en-US" sz="3200" dirty="0">
                <a:latin typeface="Georgia" panose="02040502050405020303" pitchFamily="18" charset="0"/>
              </a:rPr>
              <a:t>“With this sense of my most important calling, I began to fast and pray that God would give me opportunities daily to bless and help people. As I acted upon the promptings I received, it was as if God spoke to me more frequently because He knew I was listening. This period in my life proved to be one of extraordinary spiritual growth. There is a calling far higher than that of stake president, bishop, or Relief Society president. It is to be a doer of good, a disciple of Christ, an intermediary through whom God answers others’ prayers.”</a:t>
            </a:r>
            <a:endParaRPr lang="en-US" sz="3200" dirty="0">
              <a:solidFill>
                <a:srgbClr val="333399"/>
              </a:solidFill>
              <a:latin typeface="Georgia" panose="02040502050405020303" pitchFamily="18" charset="0"/>
            </a:endParaRPr>
          </a:p>
        </p:txBody>
      </p:sp>
      <p:sp>
        <p:nvSpPr>
          <p:cNvPr id="32772" name="Text Box 4"/>
          <p:cNvSpPr txBox="1">
            <a:spLocks noChangeArrowheads="1"/>
          </p:cNvSpPr>
          <p:nvPr/>
        </p:nvSpPr>
        <p:spPr bwMode="auto">
          <a:xfrm>
            <a:off x="440374" y="5070118"/>
            <a:ext cx="30398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latin typeface="Georgia" panose="02040502050405020303" pitchFamily="18" charset="0"/>
              </a:rPr>
              <a:t>Elder Clayton Christensen</a:t>
            </a:r>
          </a:p>
          <a:p>
            <a:pPr algn="ctr"/>
            <a:r>
              <a:rPr lang="en-US" i="1" dirty="0">
                <a:latin typeface="Georgia" panose="02040502050405020303" pitchFamily="18" charset="0"/>
              </a:rPr>
              <a:t>Ensign</a:t>
            </a:r>
            <a:r>
              <a:rPr lang="en-US" dirty="0">
                <a:latin typeface="Georgia" panose="02040502050405020303" pitchFamily="18" charset="0"/>
              </a:rPr>
              <a:t>, Feb. 2007</a:t>
            </a:r>
          </a:p>
        </p:txBody>
      </p:sp>
      <p:pic>
        <p:nvPicPr>
          <p:cNvPr id="1026" name="Picture 2" descr="Image result for clayton christen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782" y="304031"/>
            <a:ext cx="3200400" cy="4713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696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023" y="0"/>
            <a:ext cx="10633165" cy="914400"/>
          </a:xfrm>
        </p:spPr>
        <p:txBody>
          <a:bodyPr>
            <a:normAutofit fontScale="90000"/>
          </a:bodyPr>
          <a:lstStyle/>
          <a:p>
            <a:pPr algn="ctr"/>
            <a:r>
              <a:rPr lang="en-US" b="1" dirty="0">
                <a:latin typeface="Georgia" panose="02040502050405020303" pitchFamily="18" charset="0"/>
              </a:rPr>
              <a:t>How </a:t>
            </a:r>
            <a:r>
              <a:rPr lang="en-US" dirty="0"/>
              <a:t>i</a:t>
            </a:r>
            <a:r>
              <a:rPr lang="en-US" b="1" dirty="0">
                <a:latin typeface="Georgia" panose="02040502050405020303" pitchFamily="18" charset="0"/>
              </a:rPr>
              <a:t>s this a new commandment?</a:t>
            </a:r>
          </a:p>
        </p:txBody>
      </p:sp>
      <p:sp>
        <p:nvSpPr>
          <p:cNvPr id="3" name="Content Placeholder 2"/>
          <p:cNvSpPr>
            <a:spLocks noGrp="1"/>
          </p:cNvSpPr>
          <p:nvPr>
            <p:ph idx="1"/>
          </p:nvPr>
        </p:nvSpPr>
        <p:spPr>
          <a:xfrm>
            <a:off x="320410" y="1073426"/>
            <a:ext cx="6305677" cy="5471296"/>
          </a:xfrm>
        </p:spPr>
        <p:txBody>
          <a:bodyPr vert="horz" lIns="91440" tIns="45720" rIns="91440" bIns="45720" rtlCol="0" anchor="t">
            <a:noAutofit/>
          </a:bodyPr>
          <a:lstStyle/>
          <a:p>
            <a:pPr marL="0" indent="0" algn="ctr">
              <a:buNone/>
            </a:pPr>
            <a:r>
              <a:rPr lang="en-US" dirty="0">
                <a:latin typeface="Georgia"/>
              </a:rPr>
              <a:t>A new commandment I give unto you, That ye love one another; as I have loved you, that ye also love one another. By this shall all men know that ye are my disciples, if ye have love one to another.</a:t>
            </a:r>
          </a:p>
          <a:p>
            <a:pPr marL="0" indent="0" algn="ctr">
              <a:buNone/>
            </a:pPr>
            <a:r>
              <a:rPr lang="en-US" dirty="0">
                <a:latin typeface="Georgia"/>
              </a:rPr>
              <a:t>(John 13:34–35)</a:t>
            </a:r>
          </a:p>
        </p:txBody>
      </p:sp>
      <p:pic>
        <p:nvPicPr>
          <p:cNvPr id="4" name="Picture 4" descr="Text&#10;&#10;Description automatically generated">
            <a:extLst>
              <a:ext uri="{FF2B5EF4-FFF2-40B4-BE49-F238E27FC236}">
                <a16:creationId xmlns:a16="http://schemas.microsoft.com/office/drawing/2014/main" id="{C8F4BBE7-724B-4894-BAAC-131578CA1558}"/>
              </a:ext>
            </a:extLst>
          </p:cNvPr>
          <p:cNvPicPr>
            <a:picLocks noChangeAspect="1"/>
          </p:cNvPicPr>
          <p:nvPr/>
        </p:nvPicPr>
        <p:blipFill>
          <a:blip r:embed="rId3"/>
          <a:stretch>
            <a:fillRect/>
          </a:stretch>
        </p:blipFill>
        <p:spPr>
          <a:xfrm>
            <a:off x="7220268" y="917643"/>
            <a:ext cx="4376333" cy="5627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9859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023" y="0"/>
            <a:ext cx="10633165" cy="914400"/>
          </a:xfrm>
        </p:spPr>
        <p:txBody>
          <a:bodyPr>
            <a:normAutofit/>
          </a:bodyPr>
          <a:lstStyle/>
          <a:p>
            <a:pPr algn="ctr"/>
            <a:r>
              <a:rPr lang="en-US" b="1" dirty="0">
                <a:latin typeface="Georgia" panose="02040502050405020303" pitchFamily="18" charset="0"/>
              </a:rPr>
              <a:t>The Last Commandment</a:t>
            </a:r>
          </a:p>
        </p:txBody>
      </p:sp>
      <p:sp>
        <p:nvSpPr>
          <p:cNvPr id="3" name="Content Placeholder 2"/>
          <p:cNvSpPr>
            <a:spLocks noGrp="1"/>
          </p:cNvSpPr>
          <p:nvPr>
            <p:ph idx="1"/>
          </p:nvPr>
        </p:nvSpPr>
        <p:spPr>
          <a:xfrm>
            <a:off x="320410" y="1073426"/>
            <a:ext cx="6517712" cy="5471296"/>
          </a:xfrm>
        </p:spPr>
        <p:txBody>
          <a:bodyPr vert="horz" lIns="91440" tIns="45720" rIns="91440" bIns="45720" rtlCol="0" anchor="t">
            <a:noAutofit/>
          </a:bodyPr>
          <a:lstStyle/>
          <a:p>
            <a:pPr marL="571500" indent="-571500"/>
            <a:r>
              <a:rPr lang="en-US" dirty="0">
                <a:latin typeface="Georgia"/>
              </a:rPr>
              <a:t>“This is my commandment, that you love one another as I have loved you. No one has greater love than this, to lay down one’s life for one’s friends.” </a:t>
            </a:r>
            <a:r>
              <a:rPr lang="en-US" sz="3200" dirty="0">
                <a:latin typeface="Georgia"/>
              </a:rPr>
              <a:t>(John 15:12–13)</a:t>
            </a:r>
            <a:endParaRPr lang="en-US" dirty="0">
              <a:latin typeface="Georgia"/>
            </a:endParaRPr>
          </a:p>
          <a:p>
            <a:pPr marL="571500" indent="-571500"/>
            <a:r>
              <a:rPr lang="en-US" dirty="0">
                <a:latin typeface="Georgia"/>
              </a:rPr>
              <a:t>“These things I command you, that ye love one another.” </a:t>
            </a:r>
            <a:r>
              <a:rPr lang="en-US" sz="3200" dirty="0">
                <a:latin typeface="Georgia"/>
              </a:rPr>
              <a:t>(John 15:17)</a:t>
            </a:r>
            <a:endParaRPr lang="en-US" dirty="0">
              <a:latin typeface="Georgia"/>
            </a:endParaRPr>
          </a:p>
        </p:txBody>
      </p:sp>
      <p:pic>
        <p:nvPicPr>
          <p:cNvPr id="4" name="Picture 4" descr="Text&#10;&#10;Description automatically generated">
            <a:extLst>
              <a:ext uri="{FF2B5EF4-FFF2-40B4-BE49-F238E27FC236}">
                <a16:creationId xmlns:a16="http://schemas.microsoft.com/office/drawing/2014/main" id="{C8F4BBE7-724B-4894-BAAC-131578CA1558}"/>
              </a:ext>
            </a:extLst>
          </p:cNvPr>
          <p:cNvPicPr>
            <a:picLocks noChangeAspect="1"/>
          </p:cNvPicPr>
          <p:nvPr/>
        </p:nvPicPr>
        <p:blipFill>
          <a:blip r:embed="rId3"/>
          <a:stretch>
            <a:fillRect/>
          </a:stretch>
        </p:blipFill>
        <p:spPr>
          <a:xfrm>
            <a:off x="7220268" y="917643"/>
            <a:ext cx="4376333" cy="5627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3027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5D0BEB3-F889-48BA-8036-8F13D6A84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8" y="114006"/>
            <a:ext cx="4191000" cy="6477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2458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3407E1C-B0F9-40BC-8C10-223A857D1166}"/>
              </a:ext>
            </a:extLst>
          </p:cNvPr>
          <p:cNvSpPr>
            <a:spLocks noGrp="1"/>
          </p:cNvSpPr>
          <p:nvPr>
            <p:ph idx="1"/>
          </p:nvPr>
        </p:nvSpPr>
        <p:spPr>
          <a:xfrm>
            <a:off x="4823791" y="278295"/>
            <a:ext cx="7111181" cy="6313297"/>
          </a:xfrm>
        </p:spPr>
        <p:txBody>
          <a:bodyPr>
            <a:normAutofit fontScale="92500" lnSpcReduction="20000"/>
          </a:bodyPr>
          <a:lstStyle/>
          <a:p>
            <a:pPr marL="571500" indent="-571500"/>
            <a:r>
              <a:rPr lang="en-US" sz="4000" dirty="0">
                <a:latin typeface="Georgia" panose="02040502050405020303" pitchFamily="18" charset="0"/>
              </a:rPr>
              <a:t>“They who have my commandments and keep them are those who love me.” </a:t>
            </a:r>
            <a:r>
              <a:rPr lang="en-US" sz="2600" dirty="0">
                <a:latin typeface="Georgia" panose="02040502050405020303" pitchFamily="18" charset="0"/>
              </a:rPr>
              <a:t>(John 14:21)</a:t>
            </a:r>
          </a:p>
          <a:p>
            <a:pPr marL="571500" indent="-571500"/>
            <a:r>
              <a:rPr lang="en-US" sz="4000" dirty="0">
                <a:latin typeface="Georgia" panose="02040502050405020303" pitchFamily="18" charset="0"/>
              </a:rPr>
              <a:t>“Those who love me will keep my word.” </a:t>
            </a:r>
            <a:r>
              <a:rPr lang="en-US" sz="2600" dirty="0">
                <a:latin typeface="Georgia" panose="02040502050405020303" pitchFamily="18" charset="0"/>
              </a:rPr>
              <a:t>(John 14:23)</a:t>
            </a:r>
          </a:p>
          <a:p>
            <a:pPr marL="571500" indent="-571500"/>
            <a:r>
              <a:rPr lang="en-US" sz="4000" dirty="0">
                <a:latin typeface="Georgia" panose="02040502050405020303" pitchFamily="18" charset="0"/>
              </a:rPr>
              <a:t>“If you keep my commandments you will abide in my love.” </a:t>
            </a:r>
            <a:r>
              <a:rPr lang="en-US" sz="2600" dirty="0">
                <a:latin typeface="Georgia" panose="02040502050405020303" pitchFamily="18" charset="0"/>
              </a:rPr>
              <a:t>(John 15:10)</a:t>
            </a:r>
          </a:p>
          <a:p>
            <a:pPr marL="571500" indent="-571500"/>
            <a:r>
              <a:rPr lang="en-US" sz="4000" dirty="0">
                <a:latin typeface="Georgia" panose="02040502050405020303" pitchFamily="18" charset="0"/>
              </a:rPr>
              <a:t>“You are my friends if you do what I command you.” 		           </a:t>
            </a:r>
            <a:r>
              <a:rPr lang="en-US" sz="2600" dirty="0">
                <a:latin typeface="Georgia" panose="02040502050405020303" pitchFamily="18" charset="0"/>
              </a:rPr>
              <a:t>(</a:t>
            </a:r>
            <a:r>
              <a:rPr lang="en-US" sz="2600" dirty="0"/>
              <a:t>John 15:14)</a:t>
            </a:r>
            <a:endParaRPr lang="en-US" sz="2600" dirty="0">
              <a:latin typeface="Georgia" panose="02040502050405020303" pitchFamily="18" charset="0"/>
            </a:endParaRPr>
          </a:p>
          <a:p>
            <a:pPr marL="571500" indent="-571500"/>
            <a:endParaRPr lang="en-US" sz="4000" dirty="0"/>
          </a:p>
          <a:p>
            <a:pPr marL="571500" indent="-571500"/>
            <a:endParaRPr lang="en-US" sz="4000" dirty="0">
              <a:latin typeface="Georgia" panose="02040502050405020303" pitchFamily="18" charset="0"/>
            </a:endParaRPr>
          </a:p>
        </p:txBody>
      </p:sp>
      <p:pic>
        <p:nvPicPr>
          <p:cNvPr id="3" name="Picture 2" descr="A picture containing text&#10;&#10;Description automatically generated">
            <a:extLst>
              <a:ext uri="{FF2B5EF4-FFF2-40B4-BE49-F238E27FC236}">
                <a16:creationId xmlns:a16="http://schemas.microsoft.com/office/drawing/2014/main" id="{45D0BEB3-F889-48BA-8036-8F13D6A84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8" y="114006"/>
            <a:ext cx="4191000" cy="6477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4976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019800" cy="3695700"/>
          </a:xfrm>
        </p:spPr>
        <p:txBody>
          <a:bodyPr>
            <a:noAutofit/>
          </a:bodyPr>
          <a:lstStyle/>
          <a:p>
            <a:r>
              <a:rPr lang="en-US" dirty="0"/>
              <a:t>“If ye love me, keep my commandments”</a:t>
            </a:r>
            <a:br>
              <a:rPr lang="en-US" dirty="0"/>
            </a:br>
            <a:r>
              <a:rPr lang="en-US" dirty="0"/>
              <a:t>(John 14:15)</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126727" y="1093839"/>
            <a:ext cx="6312310" cy="4734233"/>
          </a:xfrm>
        </p:spPr>
      </p:pic>
    </p:spTree>
    <p:extLst>
      <p:ext uri="{BB962C8B-B14F-4D97-AF65-F5344CB8AC3E}">
        <p14:creationId xmlns:p14="http://schemas.microsoft.com/office/powerpoint/2010/main" val="386291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26E1-2B41-47B3-8859-9217E59DEB09}"/>
              </a:ext>
            </a:extLst>
          </p:cNvPr>
          <p:cNvSpPr>
            <a:spLocks noGrp="1"/>
          </p:cNvSpPr>
          <p:nvPr>
            <p:ph type="title"/>
          </p:nvPr>
        </p:nvSpPr>
        <p:spPr>
          <a:xfrm>
            <a:off x="913795" y="178524"/>
            <a:ext cx="10353762" cy="970450"/>
          </a:xfrm>
        </p:spPr>
        <p:txBody>
          <a:bodyPr anchor="ctr">
            <a:normAutofit/>
          </a:bodyPr>
          <a:lstStyle/>
          <a:p>
            <a:pPr>
              <a:lnSpc>
                <a:spcPct val="90000"/>
              </a:lnSpc>
            </a:pPr>
            <a:r>
              <a:rPr lang="en-US" sz="3700"/>
              <a:t>What Stands Out to You in this Picture?</a:t>
            </a:r>
          </a:p>
        </p:txBody>
      </p:sp>
      <p:pic>
        <p:nvPicPr>
          <p:cNvPr id="1026" name="Picture 2" descr="ANOTHER LOOK AT THE LAST SUPPER&#10;In a five-foot-wide oil painting, Polish artist Bohdan Piasecki adds seven women and two children to the commonly depicted gathering of twelve, dressing all 22 figures in Palestinian clothing.&#10;Could Leonardo da Vinci...">
            <a:extLst>
              <a:ext uri="{FF2B5EF4-FFF2-40B4-BE49-F238E27FC236}">
                <a16:creationId xmlns:a16="http://schemas.microsoft.com/office/drawing/2014/main" id="{05D45F01-3482-462D-A329-D6DD43439A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32" r="-2" b="2295"/>
          <a:stretch/>
        </p:blipFill>
        <p:spPr bwMode="auto">
          <a:xfrm>
            <a:off x="913795" y="1196869"/>
            <a:ext cx="10353762" cy="4515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038DBCE-9AA1-C14E-8951-65A483DF1914}"/>
              </a:ext>
            </a:extLst>
          </p:cNvPr>
          <p:cNvSpPr txBox="1"/>
          <p:nvPr/>
        </p:nvSpPr>
        <p:spPr>
          <a:xfrm>
            <a:off x="1356852" y="5391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Bohdan Piasecki</a:t>
            </a:r>
          </a:p>
        </p:txBody>
      </p:sp>
    </p:spTree>
    <p:extLst>
      <p:ext uri="{BB962C8B-B14F-4D97-AF65-F5344CB8AC3E}">
        <p14:creationId xmlns:p14="http://schemas.microsoft.com/office/powerpoint/2010/main" val="277640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the camera&#10;&#10;Description automatically generated">
            <a:extLst>
              <a:ext uri="{FF2B5EF4-FFF2-40B4-BE49-F238E27FC236}">
                <a16:creationId xmlns:a16="http://schemas.microsoft.com/office/drawing/2014/main" id="{60041053-2659-4E6B-8617-C6F9EA87678B}"/>
              </a:ext>
            </a:extLst>
          </p:cNvPr>
          <p:cNvPicPr>
            <a:picLocks noGrp="1" noChangeAspect="1"/>
          </p:cNvPicPr>
          <p:nvPr>
            <p:ph sz="half" idx="2"/>
          </p:nvPr>
        </p:nvPicPr>
        <p:blipFill>
          <a:blip r:embed="rId3"/>
          <a:stretch>
            <a:fillRect/>
          </a:stretch>
        </p:blipFill>
        <p:spPr>
          <a:xfrm>
            <a:off x="1809315" y="166108"/>
            <a:ext cx="8370170" cy="6392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9254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2E539815-0D7E-4FE5-B8DF-204E30CDD476}"/>
              </a:ext>
            </a:extLst>
          </p:cNvPr>
          <p:cNvPicPr>
            <a:picLocks noChangeAspect="1"/>
          </p:cNvPicPr>
          <p:nvPr/>
        </p:nvPicPr>
        <p:blipFill>
          <a:blip r:embed="rId3"/>
          <a:stretch>
            <a:fillRect/>
          </a:stretch>
        </p:blipFill>
        <p:spPr>
          <a:xfrm>
            <a:off x="1296190" y="237586"/>
            <a:ext cx="9599619" cy="6382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6574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in front of a building&#10;&#10;Description automatically generated">
            <a:extLst>
              <a:ext uri="{FF2B5EF4-FFF2-40B4-BE49-F238E27FC236}">
                <a16:creationId xmlns:a16="http://schemas.microsoft.com/office/drawing/2014/main" id="{97E0D617-7A20-49B9-AC69-2014ADBD9C4D}"/>
              </a:ext>
            </a:extLst>
          </p:cNvPr>
          <p:cNvPicPr>
            <a:picLocks noChangeAspect="1"/>
          </p:cNvPicPr>
          <p:nvPr/>
        </p:nvPicPr>
        <p:blipFill>
          <a:blip r:embed="rId3"/>
          <a:stretch>
            <a:fillRect/>
          </a:stretch>
        </p:blipFill>
        <p:spPr>
          <a:xfrm>
            <a:off x="4082374" y="208901"/>
            <a:ext cx="4027252" cy="6440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8493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D77D9-A9E8-47D5-A2FB-4618C4AFE2D0}"/>
              </a:ext>
            </a:extLst>
          </p:cNvPr>
          <p:cNvPicPr>
            <a:picLocks noChangeAspect="1"/>
          </p:cNvPicPr>
          <p:nvPr/>
        </p:nvPicPr>
        <p:blipFill rotWithShape="1">
          <a:blip r:embed="rId3">
            <a:extLst>
              <a:ext uri="{28A0092B-C50C-407E-A947-70E740481C1C}">
                <a14:useLocalDpi xmlns:a14="http://schemas.microsoft.com/office/drawing/2010/main" val="0"/>
              </a:ext>
            </a:extLst>
          </a:blip>
          <a:srcRect l="15410" t="15745" r="13482"/>
          <a:stretch/>
        </p:blipFill>
        <p:spPr>
          <a:xfrm>
            <a:off x="2288433" y="318464"/>
            <a:ext cx="7917310" cy="62210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77583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60C113-F4AA-42CD-BBD6-1966FE353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3021" y="687237"/>
            <a:ext cx="3251037" cy="2438278"/>
          </a:xfrm>
          <a:prstGeom prst="rect">
            <a:avLst/>
          </a:prstGeom>
        </p:spPr>
      </p:pic>
      <p:pic>
        <p:nvPicPr>
          <p:cNvPr id="6" name="Content Placeholder 5" descr="A group of people posing for the camera&#10;&#10;Description automatically generated">
            <a:extLst>
              <a:ext uri="{FF2B5EF4-FFF2-40B4-BE49-F238E27FC236}">
                <a16:creationId xmlns:a16="http://schemas.microsoft.com/office/drawing/2014/main" id="{E14A019B-B4ED-4739-B70D-2CC7BB0EC094}"/>
              </a:ext>
            </a:extLst>
          </p:cNvPr>
          <p:cNvPicPr>
            <a:picLocks noGrp="1" noChangeAspect="1"/>
          </p:cNvPicPr>
          <p:nvPr>
            <p:ph sz="half" idx="2"/>
          </p:nvPr>
        </p:nvPicPr>
        <p:blipFill>
          <a:blip r:embed="rId4"/>
          <a:stretch>
            <a:fillRect/>
          </a:stretch>
        </p:blipFill>
        <p:spPr>
          <a:xfrm>
            <a:off x="748658" y="3752482"/>
            <a:ext cx="3981885" cy="3040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group of people posing for the camera&#10;&#10;Description automatically generated">
            <a:extLst>
              <a:ext uri="{FF2B5EF4-FFF2-40B4-BE49-F238E27FC236}">
                <a16:creationId xmlns:a16="http://schemas.microsoft.com/office/drawing/2014/main" id="{A9D0BA1D-08AF-4A63-B305-2B0C0DA64197}"/>
              </a:ext>
            </a:extLst>
          </p:cNvPr>
          <p:cNvPicPr>
            <a:picLocks noChangeAspect="1"/>
          </p:cNvPicPr>
          <p:nvPr/>
        </p:nvPicPr>
        <p:blipFill>
          <a:blip r:embed="rId5"/>
          <a:stretch>
            <a:fillRect/>
          </a:stretch>
        </p:blipFill>
        <p:spPr>
          <a:xfrm>
            <a:off x="2760953" y="257348"/>
            <a:ext cx="3654737" cy="243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group of people standing in front of a building&#10;&#10;Description automatically generated">
            <a:extLst>
              <a:ext uri="{FF2B5EF4-FFF2-40B4-BE49-F238E27FC236}">
                <a16:creationId xmlns:a16="http://schemas.microsoft.com/office/drawing/2014/main" id="{9017EDA4-C037-4992-A9F1-40A08DC6D243}"/>
              </a:ext>
            </a:extLst>
          </p:cNvPr>
          <p:cNvPicPr>
            <a:picLocks noChangeAspect="1"/>
          </p:cNvPicPr>
          <p:nvPr/>
        </p:nvPicPr>
        <p:blipFill>
          <a:blip r:embed="rId6"/>
          <a:stretch>
            <a:fillRect/>
          </a:stretch>
        </p:blipFill>
        <p:spPr>
          <a:xfrm>
            <a:off x="6595006" y="280858"/>
            <a:ext cx="3937259" cy="6296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924FA71-E305-48BB-91C6-AC1F5E576A78}"/>
              </a:ext>
            </a:extLst>
          </p:cNvPr>
          <p:cNvPicPr>
            <a:picLocks noChangeAspect="1"/>
          </p:cNvPicPr>
          <p:nvPr/>
        </p:nvPicPr>
        <p:blipFill rotWithShape="1">
          <a:blip r:embed="rId7">
            <a:extLst>
              <a:ext uri="{28A0092B-C50C-407E-A947-70E740481C1C}">
                <a14:useLocalDpi xmlns:a14="http://schemas.microsoft.com/office/drawing/2010/main" val="0"/>
              </a:ext>
            </a:extLst>
          </a:blip>
          <a:srcRect l="15410" t="15745" r="13482"/>
          <a:stretch/>
        </p:blipFill>
        <p:spPr>
          <a:xfrm>
            <a:off x="8228320" y="182563"/>
            <a:ext cx="3829523" cy="3009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3852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31D2DBA2-5BB1-4E13-B7B7-870A01CA06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2708" y="68263"/>
            <a:ext cx="4486584"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453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8CDA4-3510-4D97-98F9-8CE364A817B2}"/>
              </a:ext>
            </a:extLst>
          </p:cNvPr>
          <p:cNvSpPr>
            <a:spLocks noGrp="1"/>
          </p:cNvSpPr>
          <p:nvPr>
            <p:ph sz="half" idx="1"/>
          </p:nvPr>
        </p:nvSpPr>
        <p:spPr>
          <a:xfrm>
            <a:off x="6304881" y="667784"/>
            <a:ext cx="5569226" cy="5474598"/>
          </a:xfrm>
        </p:spPr>
        <p:txBody>
          <a:bodyPr/>
          <a:lstStyle/>
          <a:p>
            <a:pPr marL="36900" indent="0">
              <a:buNone/>
            </a:pPr>
            <a:r>
              <a:rPr lang="en-US" dirty="0"/>
              <a:t>“</a:t>
            </a:r>
            <a:r>
              <a:rPr lang="en-US" dirty="0">
                <a:solidFill>
                  <a:srgbClr val="FFFF00"/>
                </a:solidFill>
              </a:rPr>
              <a:t>I am…the truth</a:t>
            </a:r>
            <a:r>
              <a:rPr lang="en-US" dirty="0"/>
              <a:t>” </a:t>
            </a:r>
          </a:p>
        </p:txBody>
      </p:sp>
      <p:sp>
        <p:nvSpPr>
          <p:cNvPr id="4" name="Content Placeholder 3">
            <a:extLst>
              <a:ext uri="{FF2B5EF4-FFF2-40B4-BE49-F238E27FC236}">
                <a16:creationId xmlns:a16="http://schemas.microsoft.com/office/drawing/2014/main" id="{23CC38C4-11DC-41A8-81FF-904B5CA6B670}"/>
              </a:ext>
            </a:extLst>
          </p:cNvPr>
          <p:cNvSpPr>
            <a:spLocks noGrp="1"/>
          </p:cNvSpPr>
          <p:nvPr>
            <p:ph sz="half" idx="2"/>
          </p:nvPr>
        </p:nvSpPr>
        <p:spPr>
          <a:xfrm>
            <a:off x="526775" y="519755"/>
            <a:ext cx="5569225" cy="5474598"/>
          </a:xfrm>
        </p:spPr>
        <p:txBody>
          <a:bodyPr/>
          <a:lstStyle/>
          <a:p>
            <a:pPr marL="36900" indent="0">
              <a:buNone/>
            </a:pPr>
            <a:r>
              <a:rPr lang="en-US" dirty="0"/>
              <a:t>“If ye continue in my word, then are ye my disciples indeed; And ye shall know the truth, and </a:t>
            </a:r>
            <a:r>
              <a:rPr lang="en-US" dirty="0">
                <a:solidFill>
                  <a:srgbClr val="FFFF00"/>
                </a:solidFill>
              </a:rPr>
              <a:t>the truth shall make you free</a:t>
            </a:r>
            <a:r>
              <a:rPr lang="en-US" dirty="0"/>
              <a:t>.” </a:t>
            </a:r>
          </a:p>
        </p:txBody>
      </p:sp>
      <p:sp>
        <p:nvSpPr>
          <p:cNvPr id="5" name="Title 1">
            <a:extLst>
              <a:ext uri="{FF2B5EF4-FFF2-40B4-BE49-F238E27FC236}">
                <a16:creationId xmlns:a16="http://schemas.microsoft.com/office/drawing/2014/main" id="{F5719210-2497-408F-AC8D-CCFBA703666F}"/>
              </a:ext>
            </a:extLst>
          </p:cNvPr>
          <p:cNvSpPr>
            <a:spLocks noGrp="1"/>
          </p:cNvSpPr>
          <p:nvPr>
            <p:ph type="title"/>
          </p:nvPr>
        </p:nvSpPr>
        <p:spPr>
          <a:xfrm>
            <a:off x="488674" y="5832914"/>
            <a:ext cx="5569225" cy="692332"/>
          </a:xfrm>
        </p:spPr>
        <p:txBody>
          <a:bodyPr>
            <a:noAutofit/>
          </a:bodyPr>
          <a:lstStyle/>
          <a:p>
            <a:r>
              <a:rPr lang="en-US" sz="2400" b="0" dirty="0">
                <a:latin typeface="Georgia"/>
              </a:rPr>
              <a:t>John 8:31–32, John 14:6 </a:t>
            </a:r>
            <a:endParaRPr lang="en-US" sz="2400" dirty="0"/>
          </a:p>
        </p:txBody>
      </p:sp>
      <p:pic>
        <p:nvPicPr>
          <p:cNvPr id="5122" name="Picture 2" descr="Jesus with his arms outstretched.">
            <a:extLst>
              <a:ext uri="{FF2B5EF4-FFF2-40B4-BE49-F238E27FC236}">
                <a16:creationId xmlns:a16="http://schemas.microsoft.com/office/drawing/2014/main" id="{3F73DD7E-6A05-4384-9FC9-933F4E583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316" y="1436505"/>
            <a:ext cx="5208010" cy="5208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DCEA44-4814-40C7-84DB-BB46A71BDA64}"/>
              </a:ext>
            </a:extLst>
          </p:cNvPr>
          <p:cNvSpPr txBox="1"/>
          <p:nvPr/>
        </p:nvSpPr>
        <p:spPr>
          <a:xfrm>
            <a:off x="6970643" y="6275183"/>
            <a:ext cx="2358887" cy="338554"/>
          </a:xfrm>
          <a:prstGeom prst="rect">
            <a:avLst/>
          </a:prstGeom>
          <a:noFill/>
        </p:spPr>
        <p:txBody>
          <a:bodyPr wrap="square">
            <a:spAutoFit/>
          </a:bodyPr>
          <a:lstStyle/>
          <a:p>
            <a:r>
              <a:rPr lang="en-US" sz="1600" dirty="0">
                <a:latin typeface="Georgia" panose="02040502050405020303" pitchFamily="18" charset="0"/>
              </a:rPr>
              <a:t>Eva </a:t>
            </a:r>
            <a:r>
              <a:rPr lang="en-US" sz="1600" dirty="0" err="1">
                <a:latin typeface="Georgia" panose="02040502050405020303" pitchFamily="18" charset="0"/>
              </a:rPr>
              <a:t>Koleva</a:t>
            </a:r>
            <a:r>
              <a:rPr lang="en-US" sz="1600" dirty="0">
                <a:latin typeface="Georgia" panose="02040502050405020303" pitchFamily="18" charset="0"/>
              </a:rPr>
              <a:t> Timothy</a:t>
            </a:r>
          </a:p>
        </p:txBody>
      </p:sp>
    </p:spTree>
    <p:extLst>
      <p:ext uri="{BB962C8B-B14F-4D97-AF65-F5344CB8AC3E}">
        <p14:creationId xmlns:p14="http://schemas.microsoft.com/office/powerpoint/2010/main" val="1482247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14637FF5-918B-4758-92BE-27B5F6661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17819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90398" y="4828317"/>
            <a:ext cx="2544578" cy="692332"/>
          </a:xfrm>
        </p:spPr>
        <p:txBody>
          <a:bodyPr>
            <a:noAutofit/>
          </a:bodyPr>
          <a:lstStyle/>
          <a:p>
            <a:r>
              <a:rPr lang="en-US" sz="1800" b="0" dirty="0">
                <a:latin typeface="Georgia"/>
              </a:rPr>
              <a:t> Raymond Brown, </a:t>
            </a:r>
            <a:br>
              <a:rPr lang="en-US" sz="1800" b="0" dirty="0">
                <a:latin typeface="Georgia"/>
              </a:rPr>
            </a:br>
            <a:r>
              <a:rPr lang="en-US" sz="1800" b="0" i="1" dirty="0">
                <a:latin typeface="Georgia"/>
              </a:rPr>
              <a:t>The Gospel According to John XIII – XXI</a:t>
            </a:r>
            <a:r>
              <a:rPr lang="en-US" sz="1800" b="0" dirty="0">
                <a:latin typeface="Georgia"/>
              </a:rPr>
              <a:t>, 674.</a:t>
            </a:r>
            <a:endParaRPr lang="en-US" sz="180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213100" y="438217"/>
            <a:ext cx="8700225" cy="6249965"/>
          </a:xfrm>
        </p:spPr>
        <p:txBody>
          <a:bodyPr>
            <a:normAutofit/>
          </a:bodyPr>
          <a:lstStyle/>
          <a:p>
            <a:pPr marL="0" indent="0">
              <a:buNone/>
            </a:pPr>
            <a:r>
              <a:rPr lang="en-US" sz="5400" dirty="0">
                <a:latin typeface="Georgia"/>
              </a:rPr>
              <a:t>“[Jesus] is emphasizing that he is the source of ‘real’ life, a life that can come only from above and from the father.”</a:t>
            </a:r>
            <a:endParaRPr lang="en-US" sz="5400" dirty="0">
              <a:ln>
                <a:solidFill>
                  <a:prstClr val="black">
                    <a:lumMod val="75000"/>
                    <a:lumOff val="25000"/>
                    <a:alpha val="10000"/>
                  </a:prstClr>
                </a:solidFill>
              </a:ln>
            </a:endParaRPr>
          </a:p>
        </p:txBody>
      </p:sp>
      <p:pic>
        <p:nvPicPr>
          <p:cNvPr id="4" name="Picture 4" descr="A person wearing a suit and tie looking at the camera&#10;&#10;Description automatically generated">
            <a:extLst>
              <a:ext uri="{FF2B5EF4-FFF2-40B4-BE49-F238E27FC236}">
                <a16:creationId xmlns:a16="http://schemas.microsoft.com/office/drawing/2014/main" id="{A5B4DDEC-3B64-40EB-AE2B-CFCD1E16ED12}"/>
              </a:ext>
            </a:extLst>
          </p:cNvPr>
          <p:cNvPicPr>
            <a:picLocks noChangeAspect="1"/>
          </p:cNvPicPr>
          <p:nvPr/>
        </p:nvPicPr>
        <p:blipFill rotWithShape="1">
          <a:blip r:embed="rId3"/>
          <a:srcRect l="9960" t="3170" r="5578" b="3170"/>
          <a:stretch/>
        </p:blipFill>
        <p:spPr>
          <a:xfrm>
            <a:off x="290398" y="438218"/>
            <a:ext cx="2597325" cy="3967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6249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6FD6C6-C1C8-4BDD-B819-B7B0543A03F5}"/>
              </a:ext>
            </a:extLst>
          </p:cNvPr>
          <p:cNvSpPr>
            <a:spLocks noGrp="1"/>
          </p:cNvSpPr>
          <p:nvPr>
            <p:ph idx="1"/>
          </p:nvPr>
        </p:nvSpPr>
        <p:spPr>
          <a:xfrm>
            <a:off x="357809" y="437323"/>
            <a:ext cx="6096000" cy="6016486"/>
          </a:xfrm>
        </p:spPr>
        <p:txBody>
          <a:bodyPr>
            <a:normAutofit/>
          </a:bodyPr>
          <a:lstStyle/>
          <a:p>
            <a:pPr marL="36900" indent="0">
              <a:buNone/>
            </a:pPr>
            <a:r>
              <a:rPr lang="en-US" dirty="0"/>
              <a:t>“Just as the branch cannot bear fruit by itself unless it abides in the vine, neither can you unless you abide in me. I am the vine, you are the branches. Those who abide in me and I in them bear much fruit, because apart from me you can do nothing.” </a:t>
            </a:r>
            <a:r>
              <a:rPr lang="en-US" sz="2800" dirty="0"/>
              <a:t>(John 15:4–5, NRSV)</a:t>
            </a:r>
            <a:endParaRPr lang="en-US" dirty="0"/>
          </a:p>
        </p:txBody>
      </p:sp>
      <p:pic>
        <p:nvPicPr>
          <p:cNvPr id="6146" name="Picture 2" descr="Fruit, Grapes, Vine, Healthy, Organic">
            <a:extLst>
              <a:ext uri="{FF2B5EF4-FFF2-40B4-BE49-F238E27FC236}">
                <a16:creationId xmlns:a16="http://schemas.microsoft.com/office/drawing/2014/main" id="{C17C327E-AACC-4636-BE66-0F760DFCED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22"/>
          <a:stretch/>
        </p:blipFill>
        <p:spPr bwMode="auto">
          <a:xfrm>
            <a:off x="6454355" y="771939"/>
            <a:ext cx="5379836" cy="4873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077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CAB3-F0A5-4086-9A82-A5B387BF401E}"/>
              </a:ext>
            </a:extLst>
          </p:cNvPr>
          <p:cNvSpPr>
            <a:spLocks noGrp="1"/>
          </p:cNvSpPr>
          <p:nvPr>
            <p:ph type="title"/>
          </p:nvPr>
        </p:nvSpPr>
        <p:spPr/>
        <p:txBody>
          <a:bodyPr/>
          <a:lstStyle/>
          <a:p>
            <a:r>
              <a:rPr lang="en-US" dirty="0"/>
              <a:t>Mark 14:18–19 </a:t>
            </a:r>
          </a:p>
        </p:txBody>
      </p:sp>
      <p:sp>
        <p:nvSpPr>
          <p:cNvPr id="3" name="Content Placeholder 2">
            <a:extLst>
              <a:ext uri="{FF2B5EF4-FFF2-40B4-BE49-F238E27FC236}">
                <a16:creationId xmlns:a16="http://schemas.microsoft.com/office/drawing/2014/main" id="{40C067D3-398B-46AF-80D0-F412E9F4134E}"/>
              </a:ext>
            </a:extLst>
          </p:cNvPr>
          <p:cNvSpPr>
            <a:spLocks noGrp="1"/>
          </p:cNvSpPr>
          <p:nvPr>
            <p:ph idx="1"/>
          </p:nvPr>
        </p:nvSpPr>
        <p:spPr/>
        <p:txBody>
          <a:bodyPr/>
          <a:lstStyle/>
          <a:p>
            <a:pPr marL="36900" indent="0">
              <a:buNone/>
            </a:pPr>
            <a:r>
              <a:rPr lang="en-US" dirty="0"/>
              <a:t>“When they had taken their places and were eating, Jesus said, truly I tell you, one of you will betray me, one who is eating with me.”</a:t>
            </a:r>
          </a:p>
        </p:txBody>
      </p:sp>
    </p:spTree>
    <p:extLst>
      <p:ext uri="{BB962C8B-B14F-4D97-AF65-F5344CB8AC3E}">
        <p14:creationId xmlns:p14="http://schemas.microsoft.com/office/powerpoint/2010/main" val="104362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041913" y="288234"/>
            <a:ext cx="7805530" cy="6231676"/>
          </a:xfrm>
        </p:spPr>
        <p:txBody>
          <a:bodyPr>
            <a:noAutofit/>
          </a:bodyPr>
          <a:lstStyle/>
          <a:p>
            <a:pPr marL="0" lvl="0" indent="0">
              <a:buNone/>
            </a:pPr>
            <a:r>
              <a:rPr lang="en-US" sz="3700" dirty="0">
                <a:latin typeface="Georgia" panose="02040502050405020303" pitchFamily="18" charset="0"/>
              </a:rPr>
              <a:t>“Christ is everything to us and we are to ‘abide</a:t>
            </a:r>
            <a:r>
              <a:rPr lang="en-US" sz="3700" dirty="0"/>
              <a:t>’</a:t>
            </a:r>
            <a:r>
              <a:rPr lang="en-US" sz="3700" dirty="0">
                <a:latin typeface="Georgia" panose="02040502050405020303" pitchFamily="18" charset="0"/>
              </a:rPr>
              <a:t> in Him permanently, unyieldingly, steadfastly, forever. For the fruit of the gospel to blossom and bless our lives, we must be firmly attached to Him, the Savior of us all, and to this His Church, which bears His holy name. He is the vine that is our true source of strength and the only source of eternal life.”</a:t>
            </a:r>
          </a:p>
        </p:txBody>
      </p:sp>
      <p:pic>
        <p:nvPicPr>
          <p:cNvPr id="4" name="Picture 3">
            <a:extLst>
              <a:ext uri="{FF2B5EF4-FFF2-40B4-BE49-F238E27FC236}">
                <a16:creationId xmlns:a16="http://schemas.microsoft.com/office/drawing/2014/main" id="{E36E2149-D54C-3545-B4E2-0A175391C61F}"/>
              </a:ext>
            </a:extLst>
          </p:cNvPr>
          <p:cNvPicPr>
            <a:picLocks noChangeAspect="1"/>
          </p:cNvPicPr>
          <p:nvPr/>
        </p:nvPicPr>
        <p:blipFill>
          <a:blip r:embed="rId3"/>
          <a:stretch>
            <a:fillRect/>
          </a:stretch>
        </p:blipFill>
        <p:spPr>
          <a:xfrm>
            <a:off x="238539" y="288233"/>
            <a:ext cx="3529772" cy="4393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99C8A58F-1EB8-1C41-999D-E57F0B1C5483}"/>
              </a:ext>
            </a:extLst>
          </p:cNvPr>
          <p:cNvSpPr txBox="1"/>
          <p:nvPr/>
        </p:nvSpPr>
        <p:spPr>
          <a:xfrm>
            <a:off x="344557" y="4969565"/>
            <a:ext cx="3423754" cy="1015663"/>
          </a:xfrm>
          <a:prstGeom prst="rect">
            <a:avLst/>
          </a:prstGeom>
          <a:noFill/>
        </p:spPr>
        <p:txBody>
          <a:bodyPr wrap="square" rtlCol="0">
            <a:spAutoFit/>
          </a:bodyPr>
          <a:lstStyle/>
          <a:p>
            <a:pPr algn="ctr"/>
            <a:r>
              <a:rPr lang="en-US" sz="2000" dirty="0">
                <a:latin typeface="Georgia" panose="02040502050405020303" pitchFamily="18" charset="0"/>
              </a:rPr>
              <a:t>Elder  Jeffrey R. Holland</a:t>
            </a:r>
          </a:p>
          <a:p>
            <a:pPr marL="0" indent="0" algn="ctr">
              <a:buNone/>
            </a:pPr>
            <a:r>
              <a:rPr lang="en-US" sz="2000" dirty="0">
                <a:latin typeface="Georgia" panose="02040502050405020303" pitchFamily="18" charset="0"/>
              </a:rPr>
              <a:t>“Abide in Me”</a:t>
            </a:r>
          </a:p>
          <a:p>
            <a:pPr marL="0" indent="0" algn="ctr">
              <a:buNone/>
            </a:pPr>
            <a:r>
              <a:rPr lang="en-US" sz="2000" dirty="0">
                <a:latin typeface="Georgia" panose="02040502050405020303" pitchFamily="18" charset="0"/>
              </a:rPr>
              <a:t> </a:t>
            </a:r>
            <a:r>
              <a:rPr lang="en-US" sz="2000" i="1" dirty="0">
                <a:latin typeface="Georgia" panose="02040502050405020303" pitchFamily="18" charset="0"/>
              </a:rPr>
              <a:t>Ensign</a:t>
            </a:r>
            <a:r>
              <a:rPr lang="en-US" sz="2000" dirty="0">
                <a:latin typeface="Georgia" panose="02040502050405020303" pitchFamily="18" charset="0"/>
              </a:rPr>
              <a:t>, May 2004</a:t>
            </a:r>
          </a:p>
        </p:txBody>
      </p:sp>
    </p:spTree>
    <p:extLst>
      <p:ext uri="{BB962C8B-B14F-4D97-AF65-F5344CB8AC3E}">
        <p14:creationId xmlns:p14="http://schemas.microsoft.com/office/powerpoint/2010/main" val="2285189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picture containing blue, painting&#10;&#10;Description automatically generated">
            <a:extLst>
              <a:ext uri="{FF2B5EF4-FFF2-40B4-BE49-F238E27FC236}">
                <a16:creationId xmlns:a16="http://schemas.microsoft.com/office/drawing/2014/main" id="{F393798B-C199-4850-9ECF-70B03203288E}"/>
              </a:ext>
            </a:extLst>
          </p:cNvPr>
          <p:cNvPicPr>
            <a:picLocks noChangeAspect="1"/>
          </p:cNvPicPr>
          <p:nvPr/>
        </p:nvPicPr>
        <p:blipFill>
          <a:blip r:embed="rId3"/>
          <a:stretch>
            <a:fillRect/>
          </a:stretch>
        </p:blipFill>
        <p:spPr>
          <a:xfrm>
            <a:off x="219043" y="1293223"/>
            <a:ext cx="3908116" cy="5069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EAB0D53-FDDE-4F21-B8CE-97FAEEC4546C}"/>
              </a:ext>
            </a:extLst>
          </p:cNvPr>
          <p:cNvSpPr txBox="1"/>
          <p:nvPr/>
        </p:nvSpPr>
        <p:spPr>
          <a:xfrm>
            <a:off x="606822" y="59931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Hulis Mavruk</a:t>
            </a:r>
          </a:p>
        </p:txBody>
      </p:sp>
      <p:sp>
        <p:nvSpPr>
          <p:cNvPr id="8" name="Title 1">
            <a:extLst>
              <a:ext uri="{FF2B5EF4-FFF2-40B4-BE49-F238E27FC236}">
                <a16:creationId xmlns:a16="http://schemas.microsoft.com/office/drawing/2014/main" id="{56072DCF-01C9-4F07-8E2F-4E083D287AC3}"/>
              </a:ext>
            </a:extLst>
          </p:cNvPr>
          <p:cNvSpPr txBox="1">
            <a:spLocks/>
          </p:cNvSpPr>
          <p:nvPr/>
        </p:nvSpPr>
        <p:spPr>
          <a:xfrm>
            <a:off x="919119" y="259986"/>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fontScale="9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Christ’s Prayer Before Gethsemane</a:t>
            </a:r>
          </a:p>
        </p:txBody>
      </p:sp>
      <p:sp>
        <p:nvSpPr>
          <p:cNvPr id="5" name="Content Placeholder 4">
            <a:extLst>
              <a:ext uri="{FF2B5EF4-FFF2-40B4-BE49-F238E27FC236}">
                <a16:creationId xmlns:a16="http://schemas.microsoft.com/office/drawing/2014/main" id="{599AF0CA-F8FF-45BF-AA1C-AF2D931C2BF8}"/>
              </a:ext>
            </a:extLst>
          </p:cNvPr>
          <p:cNvSpPr>
            <a:spLocks noGrp="1"/>
          </p:cNvSpPr>
          <p:nvPr>
            <p:ph idx="1"/>
          </p:nvPr>
        </p:nvSpPr>
        <p:spPr>
          <a:xfrm>
            <a:off x="4514938" y="1293223"/>
            <a:ext cx="7458019" cy="5304791"/>
          </a:xfrm>
        </p:spPr>
        <p:txBody>
          <a:bodyPr>
            <a:normAutofit fontScale="92500" lnSpcReduction="10000"/>
          </a:bodyPr>
          <a:lstStyle/>
          <a:p>
            <a:r>
              <a:rPr lang="en-US" sz="3600" b="0" dirty="0"/>
              <a:t>“I pray for </a:t>
            </a:r>
            <a:r>
              <a:rPr lang="en-US" sz="3600" b="0" i="1" dirty="0"/>
              <a:t>them</a:t>
            </a:r>
            <a:r>
              <a:rPr lang="en-US" sz="3600" b="0" dirty="0"/>
              <a:t>” (John 17:9).  </a:t>
            </a:r>
          </a:p>
          <a:p>
            <a:r>
              <a:rPr lang="en-US" sz="3600" b="0" dirty="0"/>
              <a:t>“Sanctify </a:t>
            </a:r>
            <a:r>
              <a:rPr lang="en-US" sz="3600" b="0" i="1" dirty="0"/>
              <a:t>them</a:t>
            </a:r>
            <a:r>
              <a:rPr lang="en-US" sz="3600" b="0" dirty="0"/>
              <a:t> through thy truth” (John 17:17). </a:t>
            </a:r>
          </a:p>
          <a:p>
            <a:r>
              <a:rPr lang="en-US" sz="3600" b="0" dirty="0"/>
              <a:t>“[I] pray…for </a:t>
            </a:r>
            <a:r>
              <a:rPr lang="en-US" sz="3600" b="0" i="1" dirty="0"/>
              <a:t>them</a:t>
            </a:r>
            <a:r>
              <a:rPr lang="en-US" sz="3600" b="0" dirty="0"/>
              <a:t>…which shall believe” (John 17:20). </a:t>
            </a:r>
          </a:p>
          <a:p>
            <a:r>
              <a:rPr lang="en-US" sz="3600" b="0" dirty="0"/>
              <a:t>“I pray unto thee for </a:t>
            </a:r>
            <a:r>
              <a:rPr lang="en-US" sz="3600" b="0" i="1" dirty="0"/>
              <a:t>them</a:t>
            </a:r>
            <a:r>
              <a:rPr lang="en-US" sz="3600" b="0" dirty="0"/>
              <a:t>” (3 Nephi 19:23). </a:t>
            </a:r>
          </a:p>
          <a:p>
            <a:r>
              <a:rPr lang="en-US" sz="3600" b="0" dirty="0"/>
              <a:t>“I pray…for </a:t>
            </a:r>
            <a:r>
              <a:rPr lang="en-US" sz="3600" b="0" i="1" dirty="0"/>
              <a:t>those</a:t>
            </a:r>
            <a:r>
              <a:rPr lang="en-US" sz="3600" b="0" dirty="0"/>
              <a:t> whom thou hast given me” (3 Nephi 19:29).</a:t>
            </a:r>
            <a:endParaRPr lang="en-US" dirty="0"/>
          </a:p>
        </p:txBody>
      </p:sp>
    </p:spTree>
    <p:extLst>
      <p:ext uri="{BB962C8B-B14F-4D97-AF65-F5344CB8AC3E}">
        <p14:creationId xmlns:p14="http://schemas.microsoft.com/office/powerpoint/2010/main" val="3510210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8547-A8D7-4416-9BB0-D19A29E1B462}"/>
              </a:ext>
            </a:extLst>
          </p:cNvPr>
          <p:cNvSpPr>
            <a:spLocks noGrp="1"/>
          </p:cNvSpPr>
          <p:nvPr>
            <p:ph type="title"/>
          </p:nvPr>
        </p:nvSpPr>
        <p:spPr>
          <a:xfrm>
            <a:off x="5466357" y="1293222"/>
            <a:ext cx="6506600" cy="4521223"/>
          </a:xfrm>
        </p:spPr>
        <p:txBody>
          <a:bodyPr>
            <a:noAutofit/>
          </a:bodyPr>
          <a:lstStyle/>
          <a:p>
            <a:r>
              <a:rPr lang="en-US" sz="3600" dirty="0"/>
              <a:t>“I pray…</a:t>
            </a:r>
            <a:r>
              <a:rPr lang="en-US" sz="3600" dirty="0">
                <a:solidFill>
                  <a:srgbClr val="FFFF00"/>
                </a:solidFill>
              </a:rPr>
              <a:t>for those who believe in me…I pray that they may all be one</a:t>
            </a:r>
            <a:r>
              <a:rPr lang="en-US" sz="3600" dirty="0"/>
              <a:t>. Father! May they be in us, just as you are in me and I am in you. May they be one…just as you and I are one”</a:t>
            </a:r>
          </a:p>
        </p:txBody>
      </p:sp>
      <p:sp>
        <p:nvSpPr>
          <p:cNvPr id="6" name="Title 1">
            <a:extLst>
              <a:ext uri="{FF2B5EF4-FFF2-40B4-BE49-F238E27FC236}">
                <a16:creationId xmlns:a16="http://schemas.microsoft.com/office/drawing/2014/main" id="{5AA46258-AAF0-4FF1-9C4F-603A3CC7CB5B}"/>
              </a:ext>
            </a:extLst>
          </p:cNvPr>
          <p:cNvSpPr txBox="1">
            <a:spLocks/>
          </p:cNvSpPr>
          <p:nvPr/>
        </p:nvSpPr>
        <p:spPr>
          <a:xfrm>
            <a:off x="5465824" y="5617619"/>
            <a:ext cx="6119354" cy="744837"/>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0" dirty="0">
                <a:latin typeface="Georgia"/>
              </a:rPr>
              <a:t>John 17:20-22, Good News Bible</a:t>
            </a:r>
            <a:endParaRPr lang="en-US" sz="2000" b="0" dirty="0">
              <a:ln>
                <a:solidFill>
                  <a:prstClr val="black">
                    <a:lumMod val="75000"/>
                    <a:lumOff val="25000"/>
                    <a:alpha val="10000"/>
                  </a:prstClr>
                </a:solidFill>
              </a:ln>
              <a:latin typeface="Georgia"/>
            </a:endParaRPr>
          </a:p>
        </p:txBody>
      </p:sp>
      <p:pic>
        <p:nvPicPr>
          <p:cNvPr id="4" name="Picture 6" descr="A picture containing blue, painting&#10;&#10;Description automatically generated">
            <a:extLst>
              <a:ext uri="{FF2B5EF4-FFF2-40B4-BE49-F238E27FC236}">
                <a16:creationId xmlns:a16="http://schemas.microsoft.com/office/drawing/2014/main" id="{F393798B-C199-4850-9ECF-70B03203288E}"/>
              </a:ext>
            </a:extLst>
          </p:cNvPr>
          <p:cNvPicPr>
            <a:picLocks noChangeAspect="1"/>
          </p:cNvPicPr>
          <p:nvPr/>
        </p:nvPicPr>
        <p:blipFill>
          <a:blip r:embed="rId3"/>
          <a:stretch>
            <a:fillRect/>
          </a:stretch>
        </p:blipFill>
        <p:spPr>
          <a:xfrm>
            <a:off x="219043" y="1293223"/>
            <a:ext cx="3908116" cy="5069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EAB0D53-FDDE-4F21-B8CE-97FAEEC4546C}"/>
              </a:ext>
            </a:extLst>
          </p:cNvPr>
          <p:cNvSpPr txBox="1"/>
          <p:nvPr/>
        </p:nvSpPr>
        <p:spPr>
          <a:xfrm>
            <a:off x="606822" y="59931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Hulis Mavruk</a:t>
            </a:r>
          </a:p>
        </p:txBody>
      </p:sp>
      <p:sp>
        <p:nvSpPr>
          <p:cNvPr id="8" name="Title 1">
            <a:extLst>
              <a:ext uri="{FF2B5EF4-FFF2-40B4-BE49-F238E27FC236}">
                <a16:creationId xmlns:a16="http://schemas.microsoft.com/office/drawing/2014/main" id="{56072DCF-01C9-4F07-8E2F-4E083D287AC3}"/>
              </a:ext>
            </a:extLst>
          </p:cNvPr>
          <p:cNvSpPr txBox="1">
            <a:spLocks/>
          </p:cNvSpPr>
          <p:nvPr/>
        </p:nvSpPr>
        <p:spPr>
          <a:xfrm>
            <a:off x="919119" y="259986"/>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fontScale="9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Christ’s Prayer Before Gethsemane</a:t>
            </a:r>
            <a:endParaRPr lang="en-US" dirty="0"/>
          </a:p>
        </p:txBody>
      </p:sp>
    </p:spTree>
    <p:extLst>
      <p:ext uri="{BB962C8B-B14F-4D97-AF65-F5344CB8AC3E}">
        <p14:creationId xmlns:p14="http://schemas.microsoft.com/office/powerpoint/2010/main" val="1939354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6D05-DCF7-7644-BC62-4451984D93AE}"/>
              </a:ext>
            </a:extLst>
          </p:cNvPr>
          <p:cNvSpPr>
            <a:spLocks noGrp="1"/>
          </p:cNvSpPr>
          <p:nvPr>
            <p:ph idx="1"/>
          </p:nvPr>
        </p:nvSpPr>
        <p:spPr>
          <a:xfrm>
            <a:off x="3962401" y="279960"/>
            <a:ext cx="7984564" cy="6353922"/>
          </a:xfrm>
        </p:spPr>
        <p:txBody>
          <a:bodyPr>
            <a:normAutofit fontScale="92500" lnSpcReduction="10000"/>
          </a:bodyPr>
          <a:lstStyle/>
          <a:p>
            <a:pPr marL="0" indent="0">
              <a:buNone/>
            </a:pPr>
            <a:r>
              <a:rPr lang="en-US" sz="4000" dirty="0"/>
              <a:t>“The enquiry is frequently made of me, ‘Wherein do you differ from others in your religious views?’ In reality and essence we do not differ so far in our religious views. . . . Christians should cease wrangling and contention with each other and cultivate the principles of union and friendship in their midst; and they will do it before the Millennium can be ushered in, and Christ takes possession of his kingdom.”</a:t>
            </a:r>
            <a:endParaRPr lang="en-US" sz="3600" dirty="0"/>
          </a:p>
        </p:txBody>
      </p:sp>
      <p:sp>
        <p:nvSpPr>
          <p:cNvPr id="4" name="Rectangle 3">
            <a:extLst>
              <a:ext uri="{FF2B5EF4-FFF2-40B4-BE49-F238E27FC236}">
                <a16:creationId xmlns:a16="http://schemas.microsoft.com/office/drawing/2014/main" id="{4AAEDCC1-4224-4F8A-9867-0485662C6EE3}"/>
              </a:ext>
            </a:extLst>
          </p:cNvPr>
          <p:cNvSpPr/>
          <p:nvPr/>
        </p:nvSpPr>
        <p:spPr>
          <a:xfrm>
            <a:off x="425041" y="5295900"/>
            <a:ext cx="3352800" cy="1323439"/>
          </a:xfrm>
          <a:prstGeom prst="rect">
            <a:avLst/>
          </a:prstGeom>
        </p:spPr>
        <p:txBody>
          <a:bodyPr wrap="square">
            <a:spAutoFit/>
          </a:bodyPr>
          <a:lstStyle/>
          <a:p>
            <a:pPr algn="ctr"/>
            <a:r>
              <a:rPr lang="en-US" sz="2000" dirty="0">
                <a:latin typeface="Georgia" panose="02040502050405020303" pitchFamily="18" charset="0"/>
                <a:hlinkClick r:id="rId3"/>
              </a:rPr>
              <a:t>“History, 1838–1856, volume E-1 [1 July 1843–30 April 1844],” 1666, The Joseph Smith Papers</a:t>
            </a:r>
            <a:endParaRPr lang="en-US" sz="2000" i="1" dirty="0"/>
          </a:p>
        </p:txBody>
      </p:sp>
      <p:pic>
        <p:nvPicPr>
          <p:cNvPr id="2" name="Picture 4">
            <a:extLst>
              <a:ext uri="{FF2B5EF4-FFF2-40B4-BE49-F238E27FC236}">
                <a16:creationId xmlns:a16="http://schemas.microsoft.com/office/drawing/2014/main" id="{1945B2EB-C351-4627-A837-858D8A2584A4}"/>
              </a:ext>
            </a:extLst>
          </p:cNvPr>
          <p:cNvPicPr>
            <a:picLocks noChangeAspect="1"/>
          </p:cNvPicPr>
          <p:nvPr/>
        </p:nvPicPr>
        <p:blipFill>
          <a:blip r:embed="rId4"/>
          <a:stretch>
            <a:fillRect/>
          </a:stretch>
        </p:blipFill>
        <p:spPr>
          <a:xfrm>
            <a:off x="244980" y="238661"/>
            <a:ext cx="3625141" cy="484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6C4F989D-89BD-48B1-BAA2-5431E3A9CDE6}"/>
              </a:ext>
            </a:extLst>
          </p:cNvPr>
          <p:cNvSpPr txBox="1"/>
          <p:nvPr/>
        </p:nvSpPr>
        <p:spPr>
          <a:xfrm>
            <a:off x="425041" y="47171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William Warner Major</a:t>
            </a:r>
            <a:endParaRPr lang="en-US" dirty="0">
              <a:latin typeface="Georgia"/>
            </a:endParaRPr>
          </a:p>
        </p:txBody>
      </p:sp>
    </p:spTree>
    <p:extLst>
      <p:ext uri="{BB962C8B-B14F-4D97-AF65-F5344CB8AC3E}">
        <p14:creationId xmlns:p14="http://schemas.microsoft.com/office/powerpoint/2010/main" val="666128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6D05-DCF7-7644-BC62-4451984D93AE}"/>
              </a:ext>
            </a:extLst>
          </p:cNvPr>
          <p:cNvSpPr>
            <a:spLocks noGrp="1"/>
          </p:cNvSpPr>
          <p:nvPr>
            <p:ph idx="1"/>
          </p:nvPr>
        </p:nvSpPr>
        <p:spPr>
          <a:xfrm>
            <a:off x="3962401" y="279960"/>
            <a:ext cx="7984564" cy="6353922"/>
          </a:xfrm>
        </p:spPr>
        <p:txBody>
          <a:bodyPr>
            <a:normAutofit/>
          </a:bodyPr>
          <a:lstStyle/>
          <a:p>
            <a:pPr marL="0" indent="0">
              <a:buNone/>
            </a:pPr>
            <a:r>
              <a:rPr lang="en-US" sz="4000" dirty="0"/>
              <a:t>“Some of our fellow Christians are, at times, uncertain about our beliefs and motives. Let us genuinely rejoice with them in our shared faith in Jesus Christ and in the New Testament scriptures we all love. In the days ahead, those who believe in Jesus Christ will need the friendship and support of one another.”</a:t>
            </a:r>
            <a:endParaRPr lang="en-US" sz="3600" dirty="0"/>
          </a:p>
        </p:txBody>
      </p:sp>
      <p:sp>
        <p:nvSpPr>
          <p:cNvPr id="4" name="Rectangle 3">
            <a:extLst>
              <a:ext uri="{FF2B5EF4-FFF2-40B4-BE49-F238E27FC236}">
                <a16:creationId xmlns:a16="http://schemas.microsoft.com/office/drawing/2014/main" id="{4AAEDCC1-4224-4F8A-9867-0485662C6EE3}"/>
              </a:ext>
            </a:extLst>
          </p:cNvPr>
          <p:cNvSpPr/>
          <p:nvPr/>
        </p:nvSpPr>
        <p:spPr>
          <a:xfrm>
            <a:off x="359841" y="5177913"/>
            <a:ext cx="3352800" cy="707886"/>
          </a:xfrm>
          <a:prstGeom prst="rect">
            <a:avLst/>
          </a:prstGeom>
        </p:spPr>
        <p:txBody>
          <a:bodyPr wrap="square">
            <a:spAutoFit/>
          </a:bodyPr>
          <a:lstStyle/>
          <a:p>
            <a:pPr algn="ctr"/>
            <a:r>
              <a:rPr lang="en-US" sz="2000" dirty="0">
                <a:latin typeface="Georgia" panose="02040502050405020303" pitchFamily="18" charset="0"/>
              </a:rPr>
              <a:t>“We talk of Christ” </a:t>
            </a:r>
          </a:p>
          <a:p>
            <a:pPr algn="ctr"/>
            <a:r>
              <a:rPr lang="en-US" sz="2000" i="1" dirty="0">
                <a:latin typeface="Georgia" panose="02040502050405020303" pitchFamily="18" charset="0"/>
              </a:rPr>
              <a:t>Ensign, </a:t>
            </a:r>
            <a:r>
              <a:rPr lang="en-US" sz="2000" dirty="0">
                <a:latin typeface="Georgia" panose="02040502050405020303" pitchFamily="18" charset="0"/>
              </a:rPr>
              <a:t>Nov. 2020</a:t>
            </a:r>
            <a:endParaRPr lang="en-US" sz="2000" i="1" dirty="0"/>
          </a:p>
        </p:txBody>
      </p:sp>
      <p:pic>
        <p:nvPicPr>
          <p:cNvPr id="48130" name="Picture 2" descr="Neil L. Andersen">
            <a:extLst>
              <a:ext uri="{FF2B5EF4-FFF2-40B4-BE49-F238E27FC236}">
                <a16:creationId xmlns:a16="http://schemas.microsoft.com/office/drawing/2014/main" id="{73617F45-590B-4ECB-8733-8B04891C1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61" y="457200"/>
            <a:ext cx="3667760" cy="4584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988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6D05-DCF7-7644-BC62-4451984D93AE}"/>
              </a:ext>
            </a:extLst>
          </p:cNvPr>
          <p:cNvSpPr>
            <a:spLocks noGrp="1"/>
          </p:cNvSpPr>
          <p:nvPr>
            <p:ph idx="1"/>
          </p:nvPr>
        </p:nvSpPr>
        <p:spPr>
          <a:xfrm>
            <a:off x="182880" y="4127863"/>
            <a:ext cx="11756571" cy="2584397"/>
          </a:xfrm>
        </p:spPr>
        <p:txBody>
          <a:bodyPr>
            <a:normAutofit fontScale="85000" lnSpcReduction="20000"/>
          </a:bodyPr>
          <a:lstStyle/>
          <a:p>
            <a:pPr marL="0" indent="0">
              <a:buNone/>
            </a:pPr>
            <a:r>
              <a:rPr lang="en-US" sz="4000" dirty="0"/>
              <a:t>“The differences in doctrine are real and they’re important, but they’re not nearly as important as the things we have in common — our concern for human suffering, the importance of religious liberty for all of society, and the importance of building bridges of friendship instead of building walls of segregation.” </a:t>
            </a:r>
            <a:r>
              <a:rPr lang="en-US" sz="2800" dirty="0"/>
              <a:t>(President Nelson, </a:t>
            </a:r>
            <a:r>
              <a:rPr lang="en-US" sz="2800" i="1" dirty="0"/>
              <a:t>Deseret News</a:t>
            </a:r>
            <a:r>
              <a:rPr lang="en-US" sz="2800" dirty="0"/>
              <a:t>)</a:t>
            </a:r>
            <a:endParaRPr lang="en-US" sz="3600" dirty="0"/>
          </a:p>
        </p:txBody>
      </p:sp>
      <p:pic>
        <p:nvPicPr>
          <p:cNvPr id="2052" name="Picture 4" descr="Presidents Nelson and Ballard meets with the Pope">
            <a:extLst>
              <a:ext uri="{FF2B5EF4-FFF2-40B4-BE49-F238E27FC236}">
                <a16:creationId xmlns:a16="http://schemas.microsoft.com/office/drawing/2014/main" id="{58E2ABDB-6F2B-43E2-AC45-6381EEC76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417" y="145740"/>
            <a:ext cx="6823166" cy="3838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14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8547-A8D7-4416-9BB0-D19A29E1B462}"/>
              </a:ext>
            </a:extLst>
          </p:cNvPr>
          <p:cNvSpPr>
            <a:spLocks noGrp="1"/>
          </p:cNvSpPr>
          <p:nvPr>
            <p:ph type="title"/>
          </p:nvPr>
        </p:nvSpPr>
        <p:spPr>
          <a:xfrm>
            <a:off x="5466357" y="1293222"/>
            <a:ext cx="6506600" cy="4521223"/>
          </a:xfrm>
        </p:spPr>
        <p:txBody>
          <a:bodyPr>
            <a:noAutofit/>
          </a:bodyPr>
          <a:lstStyle/>
          <a:p>
            <a:r>
              <a:rPr lang="en-US" sz="3600" dirty="0">
                <a:solidFill>
                  <a:schemeClr val="tx1"/>
                </a:solidFill>
              </a:rPr>
              <a:t>“</a:t>
            </a:r>
            <a:r>
              <a:rPr lang="en-US" sz="3600" dirty="0"/>
              <a:t>Father! </a:t>
            </a:r>
            <a:r>
              <a:rPr lang="en-US" sz="3600" dirty="0">
                <a:solidFill>
                  <a:srgbClr val="FFFF00"/>
                </a:solidFill>
              </a:rPr>
              <a:t>May they be in us, just as you are in me and I am in you</a:t>
            </a:r>
            <a:r>
              <a:rPr lang="en-US" sz="3600" dirty="0"/>
              <a:t>. May they be one…just as you and I are one. </a:t>
            </a:r>
            <a:r>
              <a:rPr lang="en-US" sz="3600" dirty="0">
                <a:solidFill>
                  <a:srgbClr val="FFFF00"/>
                </a:solidFill>
              </a:rPr>
              <a:t>I in them</a:t>
            </a:r>
            <a:r>
              <a:rPr lang="en-US" sz="3600" dirty="0"/>
              <a:t> and you in me, so that they may be completely one”</a:t>
            </a:r>
          </a:p>
        </p:txBody>
      </p:sp>
      <p:sp>
        <p:nvSpPr>
          <p:cNvPr id="6" name="Title 1">
            <a:extLst>
              <a:ext uri="{FF2B5EF4-FFF2-40B4-BE49-F238E27FC236}">
                <a16:creationId xmlns:a16="http://schemas.microsoft.com/office/drawing/2014/main" id="{5AA46258-AAF0-4FF1-9C4F-603A3CC7CB5B}"/>
              </a:ext>
            </a:extLst>
          </p:cNvPr>
          <p:cNvSpPr txBox="1">
            <a:spLocks/>
          </p:cNvSpPr>
          <p:nvPr/>
        </p:nvSpPr>
        <p:spPr>
          <a:xfrm>
            <a:off x="5465824" y="5617619"/>
            <a:ext cx="6119354" cy="744837"/>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0" dirty="0">
                <a:latin typeface="Georgia"/>
              </a:rPr>
              <a:t>John 17:21-22, Good News Bible</a:t>
            </a:r>
            <a:endParaRPr lang="en-US" sz="2000" b="0" dirty="0">
              <a:ln>
                <a:solidFill>
                  <a:prstClr val="black">
                    <a:lumMod val="75000"/>
                    <a:lumOff val="25000"/>
                    <a:alpha val="10000"/>
                  </a:prstClr>
                </a:solidFill>
              </a:ln>
              <a:latin typeface="Georgia"/>
            </a:endParaRPr>
          </a:p>
        </p:txBody>
      </p:sp>
      <p:pic>
        <p:nvPicPr>
          <p:cNvPr id="4" name="Picture 6" descr="A picture containing blue, painting&#10;&#10;Description automatically generated">
            <a:extLst>
              <a:ext uri="{FF2B5EF4-FFF2-40B4-BE49-F238E27FC236}">
                <a16:creationId xmlns:a16="http://schemas.microsoft.com/office/drawing/2014/main" id="{F393798B-C199-4850-9ECF-70B03203288E}"/>
              </a:ext>
            </a:extLst>
          </p:cNvPr>
          <p:cNvPicPr>
            <a:picLocks noChangeAspect="1"/>
          </p:cNvPicPr>
          <p:nvPr/>
        </p:nvPicPr>
        <p:blipFill>
          <a:blip r:embed="rId3"/>
          <a:stretch>
            <a:fillRect/>
          </a:stretch>
        </p:blipFill>
        <p:spPr>
          <a:xfrm>
            <a:off x="219043" y="1293223"/>
            <a:ext cx="3908116" cy="5069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EAB0D53-FDDE-4F21-B8CE-97FAEEC4546C}"/>
              </a:ext>
            </a:extLst>
          </p:cNvPr>
          <p:cNvSpPr txBox="1"/>
          <p:nvPr/>
        </p:nvSpPr>
        <p:spPr>
          <a:xfrm>
            <a:off x="499262" y="5990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Hulis Mavruk</a:t>
            </a:r>
          </a:p>
        </p:txBody>
      </p:sp>
      <p:sp>
        <p:nvSpPr>
          <p:cNvPr id="8" name="Title 1">
            <a:extLst>
              <a:ext uri="{FF2B5EF4-FFF2-40B4-BE49-F238E27FC236}">
                <a16:creationId xmlns:a16="http://schemas.microsoft.com/office/drawing/2014/main" id="{56072DCF-01C9-4F07-8E2F-4E083D287AC3}"/>
              </a:ext>
            </a:extLst>
          </p:cNvPr>
          <p:cNvSpPr txBox="1">
            <a:spLocks/>
          </p:cNvSpPr>
          <p:nvPr/>
        </p:nvSpPr>
        <p:spPr>
          <a:xfrm>
            <a:off x="919119" y="259986"/>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fontScale="9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Christ’s Prayer Before Gethsemane</a:t>
            </a:r>
            <a:endParaRPr lang="en-US" dirty="0"/>
          </a:p>
        </p:txBody>
      </p:sp>
    </p:spTree>
    <p:extLst>
      <p:ext uri="{BB962C8B-B14F-4D97-AF65-F5344CB8AC3E}">
        <p14:creationId xmlns:p14="http://schemas.microsoft.com/office/powerpoint/2010/main" val="2435117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998B-744F-4736-A7B6-DE6B22EFEE19}"/>
              </a:ext>
            </a:extLst>
          </p:cNvPr>
          <p:cNvSpPr>
            <a:spLocks noGrp="1"/>
          </p:cNvSpPr>
          <p:nvPr>
            <p:ph type="title"/>
          </p:nvPr>
        </p:nvSpPr>
        <p:spPr>
          <a:xfrm>
            <a:off x="-1759451" y="259830"/>
            <a:ext cx="10353762" cy="970450"/>
          </a:xfrm>
        </p:spPr>
        <p:txBody>
          <a:bodyPr/>
          <a:lstStyle/>
          <a:p>
            <a:r>
              <a:rPr lang="en-US" dirty="0"/>
              <a:t>Christ in You</a:t>
            </a:r>
          </a:p>
        </p:txBody>
      </p:sp>
      <p:sp>
        <p:nvSpPr>
          <p:cNvPr id="3" name="Content Placeholder 2">
            <a:extLst>
              <a:ext uri="{FF2B5EF4-FFF2-40B4-BE49-F238E27FC236}">
                <a16:creationId xmlns:a16="http://schemas.microsoft.com/office/drawing/2014/main" id="{DCF7F18E-0DE4-47A5-AA91-FF7BA295CA03}"/>
              </a:ext>
            </a:extLst>
          </p:cNvPr>
          <p:cNvSpPr>
            <a:spLocks noGrp="1"/>
          </p:cNvSpPr>
          <p:nvPr>
            <p:ph sz="half" idx="1"/>
          </p:nvPr>
        </p:nvSpPr>
        <p:spPr>
          <a:xfrm>
            <a:off x="404949" y="1724297"/>
            <a:ext cx="6165668" cy="4872446"/>
          </a:xfrm>
        </p:spPr>
        <p:txBody>
          <a:bodyPr>
            <a:normAutofit fontScale="92500"/>
          </a:bodyPr>
          <a:lstStyle/>
          <a:p>
            <a:r>
              <a:rPr lang="en-US" dirty="0"/>
              <a:t>“Christ in you” </a:t>
            </a:r>
            <a:r>
              <a:rPr lang="en-US" sz="2800" dirty="0"/>
              <a:t>(Colossians 1:27)</a:t>
            </a:r>
          </a:p>
          <a:p>
            <a:r>
              <a:rPr lang="en-US" dirty="0"/>
              <a:t>“It is no longer I who live, but it is Christ who lives in me” </a:t>
            </a:r>
            <a:r>
              <a:rPr lang="en-US" sz="2800" dirty="0"/>
              <a:t>(Galatians 2:20, NRSV)</a:t>
            </a:r>
          </a:p>
          <a:p>
            <a:r>
              <a:rPr lang="en-US" dirty="0"/>
              <a:t>“Father, I pray unto thee for them…that I may be in them as thou, Father, art in me, that we may be one.”  </a:t>
            </a:r>
            <a:r>
              <a:rPr lang="en-US" sz="2900" dirty="0"/>
              <a:t>(3 Nephi 19:23)</a:t>
            </a:r>
          </a:p>
          <a:p>
            <a:endParaRPr lang="en-US" sz="2800" dirty="0"/>
          </a:p>
        </p:txBody>
      </p:sp>
      <p:pic>
        <p:nvPicPr>
          <p:cNvPr id="11" name="Picture 11" descr="A picture containing indoor&#10;&#10;Description automatically generated">
            <a:extLst>
              <a:ext uri="{FF2B5EF4-FFF2-40B4-BE49-F238E27FC236}">
                <a16:creationId xmlns:a16="http://schemas.microsoft.com/office/drawing/2014/main" id="{224A0862-30D8-4950-B17A-FEFF3068FE43}"/>
              </a:ext>
            </a:extLst>
          </p:cNvPr>
          <p:cNvPicPr>
            <a:picLocks noGrp="1" noChangeAspect="1"/>
          </p:cNvPicPr>
          <p:nvPr>
            <p:ph sz="half" idx="2"/>
          </p:nvPr>
        </p:nvPicPr>
        <p:blipFill rotWithShape="1">
          <a:blip r:embed="rId3"/>
          <a:srcRect l="17671" t="5172" r="18072" b="-718"/>
          <a:stretch/>
        </p:blipFill>
        <p:spPr>
          <a:xfrm>
            <a:off x="7288960" y="259830"/>
            <a:ext cx="4538337" cy="6282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BAF9D7B-AC17-4ECA-B1DE-CA701502C62C}"/>
              </a:ext>
            </a:extLst>
          </p:cNvPr>
          <p:cNvSpPr txBox="1"/>
          <p:nvPr/>
        </p:nvSpPr>
        <p:spPr>
          <a:xfrm>
            <a:off x="7703735" y="62274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Don Christensen</a:t>
            </a:r>
            <a:endParaRPr lang="en-US" dirty="0"/>
          </a:p>
        </p:txBody>
      </p:sp>
    </p:spTree>
    <p:extLst>
      <p:ext uri="{BB962C8B-B14F-4D97-AF65-F5344CB8AC3E}">
        <p14:creationId xmlns:p14="http://schemas.microsoft.com/office/powerpoint/2010/main" val="1167319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CAC8-BBDE-4774-871F-18D789427234}"/>
              </a:ext>
            </a:extLst>
          </p:cNvPr>
          <p:cNvSpPr>
            <a:spLocks noGrp="1"/>
          </p:cNvSpPr>
          <p:nvPr>
            <p:ph type="title"/>
          </p:nvPr>
        </p:nvSpPr>
        <p:spPr>
          <a:xfrm>
            <a:off x="836022" y="228601"/>
            <a:ext cx="10607041" cy="1462088"/>
          </a:xfrm>
        </p:spPr>
        <p:txBody>
          <a:bodyPr>
            <a:normAutofit/>
          </a:bodyPr>
          <a:lstStyle/>
          <a:p>
            <a:r>
              <a:rPr lang="en-US" sz="4000" dirty="0">
                <a:solidFill>
                  <a:srgbClr val="FFFF00"/>
                </a:solidFill>
              </a:rPr>
              <a:t>What was the weather like that night? </a:t>
            </a:r>
          </a:p>
        </p:txBody>
      </p:sp>
      <p:sp>
        <p:nvSpPr>
          <p:cNvPr id="4" name="Title 1">
            <a:extLst>
              <a:ext uri="{FF2B5EF4-FFF2-40B4-BE49-F238E27FC236}">
                <a16:creationId xmlns:a16="http://schemas.microsoft.com/office/drawing/2014/main" id="{CD03D228-93E3-407A-9C42-8BCF7A1B155E}"/>
              </a:ext>
            </a:extLst>
          </p:cNvPr>
          <p:cNvSpPr txBox="1">
            <a:spLocks/>
          </p:cNvSpPr>
          <p:nvPr/>
        </p:nvSpPr>
        <p:spPr>
          <a:xfrm>
            <a:off x="1159213" y="6154716"/>
            <a:ext cx="10607041" cy="8151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fontAlgn="auto">
              <a:spcAft>
                <a:spcPts val="0"/>
              </a:spcAft>
            </a:pPr>
            <a:r>
              <a:rPr lang="en-US" sz="2000" dirty="0"/>
              <a:t>Mark 14:54, Luke 22:55-56, John 18:18</a:t>
            </a:r>
          </a:p>
        </p:txBody>
      </p:sp>
      <p:pic>
        <p:nvPicPr>
          <p:cNvPr id="5" name="Picture 2" descr="The Denial of Saint Peter by Hendrick ter Brugghen">
            <a:extLst>
              <a:ext uri="{FF2B5EF4-FFF2-40B4-BE49-F238E27FC236}">
                <a16:creationId xmlns:a16="http://schemas.microsoft.com/office/drawing/2014/main" id="{B10F18AD-7DAB-4C3A-A45B-A18C036AB3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05" r="833"/>
          <a:stretch/>
        </p:blipFill>
        <p:spPr bwMode="auto">
          <a:xfrm>
            <a:off x="2957209" y="1554456"/>
            <a:ext cx="6686153" cy="47364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13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457B52B-ACFA-4416-B53A-FE137F272B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35" t="-638"/>
          <a:stretch/>
        </p:blipFill>
        <p:spPr>
          <a:xfrm rot="5400000">
            <a:off x="2942009" y="440757"/>
            <a:ext cx="6307981" cy="5976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2552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CAB3-F0A5-4086-9A82-A5B387BF401E}"/>
              </a:ext>
            </a:extLst>
          </p:cNvPr>
          <p:cNvSpPr>
            <a:spLocks noGrp="1"/>
          </p:cNvSpPr>
          <p:nvPr>
            <p:ph type="title"/>
          </p:nvPr>
        </p:nvSpPr>
        <p:spPr/>
        <p:txBody>
          <a:bodyPr/>
          <a:lstStyle/>
          <a:p>
            <a:r>
              <a:rPr lang="en-US" dirty="0"/>
              <a:t>Mark 14:18–19 </a:t>
            </a:r>
          </a:p>
        </p:txBody>
      </p:sp>
      <p:sp>
        <p:nvSpPr>
          <p:cNvPr id="3" name="Content Placeholder 2">
            <a:extLst>
              <a:ext uri="{FF2B5EF4-FFF2-40B4-BE49-F238E27FC236}">
                <a16:creationId xmlns:a16="http://schemas.microsoft.com/office/drawing/2014/main" id="{40C067D3-398B-46AF-80D0-F412E9F4134E}"/>
              </a:ext>
            </a:extLst>
          </p:cNvPr>
          <p:cNvSpPr>
            <a:spLocks noGrp="1"/>
          </p:cNvSpPr>
          <p:nvPr>
            <p:ph idx="1"/>
          </p:nvPr>
        </p:nvSpPr>
        <p:spPr/>
        <p:txBody>
          <a:bodyPr/>
          <a:lstStyle/>
          <a:p>
            <a:pPr marL="36900" indent="0">
              <a:buNone/>
            </a:pPr>
            <a:r>
              <a:rPr lang="en-US" dirty="0"/>
              <a:t>“When they had taken their places and were eating, Jesus said, truly I tell you, one of you will betray me, one who is eating with me.”</a:t>
            </a:r>
          </a:p>
          <a:p>
            <a:pPr marL="36900" indent="0">
              <a:buNone/>
            </a:pPr>
            <a:r>
              <a:rPr lang="en-US" dirty="0"/>
              <a:t>“They began to be distressed and to say one after another, surely not I. [Jesus] said to them, it is one of the twelve, one who is dipping bread into the bowl with me.”</a:t>
            </a:r>
          </a:p>
        </p:txBody>
      </p:sp>
    </p:spTree>
    <p:extLst>
      <p:ext uri="{BB962C8B-B14F-4D97-AF65-F5344CB8AC3E}">
        <p14:creationId xmlns:p14="http://schemas.microsoft.com/office/powerpoint/2010/main" val="3021747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F7567-CB6C-B44A-9F81-A2A12807E7C3}"/>
              </a:ext>
            </a:extLst>
          </p:cNvPr>
          <p:cNvSpPr txBox="1"/>
          <p:nvPr/>
        </p:nvSpPr>
        <p:spPr>
          <a:xfrm>
            <a:off x="0" y="236542"/>
            <a:ext cx="11730444" cy="1323439"/>
          </a:xfrm>
          <a:prstGeom prst="rect">
            <a:avLst/>
          </a:prstGeom>
          <a:noFill/>
        </p:spPr>
        <p:txBody>
          <a:bodyPr wrap="square" rtlCol="0">
            <a:spAutoFit/>
          </a:bodyPr>
          <a:lstStyle/>
          <a:p>
            <a:pPr algn="ctr"/>
            <a:r>
              <a:rPr lang="en-US" sz="4000" b="1" dirty="0">
                <a:latin typeface="Georgia" panose="02040502050405020303" pitchFamily="18" charset="0"/>
              </a:rPr>
              <a:t>What Was the Mood Going Into Gethsemane?</a:t>
            </a:r>
          </a:p>
        </p:txBody>
      </p:sp>
      <p:sp>
        <p:nvSpPr>
          <p:cNvPr id="3" name="Rectangle 2">
            <a:extLst>
              <a:ext uri="{FF2B5EF4-FFF2-40B4-BE49-F238E27FC236}">
                <a16:creationId xmlns:a16="http://schemas.microsoft.com/office/drawing/2014/main" id="{093A6C67-5970-4A52-8E55-39A9FC385AFE}"/>
              </a:ext>
            </a:extLst>
          </p:cNvPr>
          <p:cNvSpPr/>
          <p:nvPr/>
        </p:nvSpPr>
        <p:spPr>
          <a:xfrm>
            <a:off x="5734594" y="1848577"/>
            <a:ext cx="6204857" cy="4368365"/>
          </a:xfrm>
          <a:prstGeom prst="rect">
            <a:avLst/>
          </a:prstGeom>
        </p:spPr>
        <p:txBody>
          <a:bodyPr wrap="square">
            <a:spAutoFit/>
          </a:bodyPr>
          <a:lstStyle/>
          <a:p>
            <a:r>
              <a:rPr lang="en-US" sz="3600" dirty="0">
                <a:latin typeface="Georgia" panose="02040502050405020303" pitchFamily="18" charset="0"/>
              </a:rPr>
              <a:t>“Jesus took with him Peter and the two sons of Zebedee, and began to be sorrowful and very heavy. Then saith he unto them, My soul is exceeding sorrowful, even unto death”</a:t>
            </a:r>
          </a:p>
          <a:p>
            <a:r>
              <a:rPr lang="en-US" sz="2800" dirty="0">
                <a:latin typeface="Georgia" panose="02040502050405020303" pitchFamily="18" charset="0"/>
              </a:rPr>
              <a:t>(Matthew 26:37–38).</a:t>
            </a:r>
          </a:p>
        </p:txBody>
      </p:sp>
      <p:pic>
        <p:nvPicPr>
          <p:cNvPr id="4" name="Picture 3">
            <a:extLst>
              <a:ext uri="{FF2B5EF4-FFF2-40B4-BE49-F238E27FC236}">
                <a16:creationId xmlns:a16="http://schemas.microsoft.com/office/drawing/2014/main" id="{12FF6241-C296-4C8F-A3E5-0BE861761EC4}"/>
              </a:ext>
            </a:extLst>
          </p:cNvPr>
          <p:cNvPicPr>
            <a:picLocks noChangeAspect="1"/>
          </p:cNvPicPr>
          <p:nvPr/>
        </p:nvPicPr>
        <p:blipFill rotWithShape="1">
          <a:blip r:embed="rId3"/>
          <a:srcRect l="29046" r="11734"/>
          <a:stretch/>
        </p:blipFill>
        <p:spPr>
          <a:xfrm>
            <a:off x="812072" y="1848577"/>
            <a:ext cx="4436506" cy="4772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4B9AB1F-68BC-4F73-980C-3F91F8876FEB}"/>
              </a:ext>
            </a:extLst>
          </p:cNvPr>
          <p:cNvSpPr txBox="1"/>
          <p:nvPr/>
        </p:nvSpPr>
        <p:spPr>
          <a:xfrm>
            <a:off x="1181967" y="62521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4166152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798" y="533400"/>
            <a:ext cx="4664202" cy="4724400"/>
          </a:xfrm>
        </p:spPr>
        <p:txBody>
          <a:bodyPr>
            <a:normAutofit lnSpcReduction="10000"/>
          </a:bodyPr>
          <a:lstStyle/>
          <a:p>
            <a:pPr marL="0" indent="0">
              <a:buNone/>
            </a:pPr>
            <a:r>
              <a:rPr lang="en-US" sz="3600" b="1" dirty="0">
                <a:latin typeface="Georgia" panose="02040502050405020303" pitchFamily="18" charset="0"/>
              </a:rPr>
              <a:t>“</a:t>
            </a:r>
            <a:r>
              <a:rPr lang="en-US" sz="3600" dirty="0">
                <a:latin typeface="Georgia" panose="02040502050405020303" pitchFamily="18" charset="0"/>
              </a:rPr>
              <a:t>H</a:t>
            </a:r>
            <a:r>
              <a:rPr lang="en-US" sz="3600" dirty="0"/>
              <a:t>e went a little further, and fell on his face, and prayed, saying, O my Father, if it be possible, let this cup pass from me: nevertheless not as I will, but as thou wilt” (Matthew 26:39)</a:t>
            </a:r>
          </a:p>
        </p:txBody>
      </p:sp>
      <p:pic>
        <p:nvPicPr>
          <p:cNvPr id="2" name="Picture 6">
            <a:extLst>
              <a:ext uri="{FF2B5EF4-FFF2-40B4-BE49-F238E27FC236}">
                <a16:creationId xmlns:a16="http://schemas.microsoft.com/office/drawing/2014/main" id="{EF0E37E3-630F-40FA-A0BE-80A103057BCA}"/>
              </a:ext>
            </a:extLst>
          </p:cNvPr>
          <p:cNvPicPr>
            <a:picLocks noChangeAspect="1"/>
          </p:cNvPicPr>
          <p:nvPr/>
        </p:nvPicPr>
        <p:blipFill>
          <a:blip r:embed="rId3"/>
          <a:stretch>
            <a:fillRect/>
          </a:stretch>
        </p:blipFill>
        <p:spPr>
          <a:xfrm>
            <a:off x="4905532" y="958645"/>
            <a:ext cx="7013454" cy="4144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846A79C1-8774-4AB7-8A99-9FD4F0821EE6}"/>
              </a:ext>
            </a:extLst>
          </p:cNvPr>
          <p:cNvSpPr txBox="1"/>
          <p:nvPr/>
        </p:nvSpPr>
        <p:spPr>
          <a:xfrm>
            <a:off x="5281012" y="473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Walter Rane</a:t>
            </a:r>
            <a:endParaRPr lang="en-US" dirty="0"/>
          </a:p>
        </p:txBody>
      </p:sp>
    </p:spTree>
    <p:extLst>
      <p:ext uri="{BB962C8B-B14F-4D97-AF65-F5344CB8AC3E}">
        <p14:creationId xmlns:p14="http://schemas.microsoft.com/office/powerpoint/2010/main" val="2371981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ife of Jesus Christ: Gethsemane">
            <a:extLst>
              <a:ext uri="{FF2B5EF4-FFF2-40B4-BE49-F238E27FC236}">
                <a16:creationId xmlns:a16="http://schemas.microsoft.com/office/drawing/2014/main" id="{3661AF1B-0251-44FB-940D-BE357D48E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33400"/>
            <a:ext cx="7083320" cy="472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49888" y="533400"/>
            <a:ext cx="4664202" cy="6042498"/>
          </a:xfrm>
        </p:spPr>
        <p:txBody>
          <a:bodyPr>
            <a:normAutofit fontScale="92500" lnSpcReduction="10000"/>
          </a:bodyPr>
          <a:lstStyle/>
          <a:p>
            <a:pPr marL="0" indent="0">
              <a:buNone/>
            </a:pPr>
            <a:r>
              <a:rPr lang="en-US" sz="3600" dirty="0">
                <a:latin typeface="Georgia" panose="02040502050405020303" pitchFamily="18" charset="0"/>
              </a:rPr>
              <a:t>Jesus returned to the disciples “and found them sleeping; …he said to Peter, ‘So, could you not stay awake with me one hour? Stay awake and pray that you may not come into the time of trial; the spirit indeed is willing, but the flesh is weak.’” </a:t>
            </a:r>
            <a:r>
              <a:rPr lang="en-US" sz="3000" dirty="0">
                <a:latin typeface="Georgia" panose="02040502050405020303" pitchFamily="18" charset="0"/>
              </a:rPr>
              <a:t>(Matthew 26:40–41, NRSV)</a:t>
            </a:r>
            <a:endParaRPr lang="en-US" sz="3600" dirty="0"/>
          </a:p>
        </p:txBody>
      </p:sp>
      <p:sp>
        <p:nvSpPr>
          <p:cNvPr id="5" name="TextBox 4">
            <a:extLst>
              <a:ext uri="{FF2B5EF4-FFF2-40B4-BE49-F238E27FC236}">
                <a16:creationId xmlns:a16="http://schemas.microsoft.com/office/drawing/2014/main" id="{846A79C1-8774-4AB7-8A99-9FD4F0821EE6}"/>
              </a:ext>
            </a:extLst>
          </p:cNvPr>
          <p:cNvSpPr txBox="1"/>
          <p:nvPr/>
        </p:nvSpPr>
        <p:spPr>
          <a:xfrm>
            <a:off x="5393282" y="48884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Bible Videos</a:t>
            </a:r>
            <a:endParaRPr lang="en-US" dirty="0"/>
          </a:p>
        </p:txBody>
      </p:sp>
    </p:spTree>
    <p:extLst>
      <p:ext uri="{BB962C8B-B14F-4D97-AF65-F5344CB8AC3E}">
        <p14:creationId xmlns:p14="http://schemas.microsoft.com/office/powerpoint/2010/main" val="2898909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44901" y="279400"/>
            <a:ext cx="8180306" cy="6245386"/>
          </a:xfrm>
        </p:spPr>
        <p:txBody>
          <a:bodyPr>
            <a:noAutofit/>
          </a:bodyPr>
          <a:lstStyle/>
          <a:p>
            <a:pPr marL="0" lvl="0" indent="0">
              <a:buNone/>
            </a:pPr>
            <a:r>
              <a:rPr lang="en-US" sz="3800" dirty="0"/>
              <a:t>“Here is a man under the most crushing weight asking his friends for a little support and finding that they have gone to sleep on him. He has been completely let down, but what does he say? … ‘The spirit is willing, but the flesh is weak.’ Isn’t that remarkable? He is giving them some credit. He says, ‘you let me down, but I know you mean well.’</a:t>
            </a:r>
            <a:endParaRPr lang="en-US" sz="3800"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720187" y="4384512"/>
            <a:ext cx="1794413" cy="1631216"/>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Encounters with Jesus</a:t>
            </a:r>
            <a:r>
              <a:rPr lang="en-US" sz="2000" dirty="0">
                <a:latin typeface="Georgia" panose="02040502050405020303" pitchFamily="18" charset="0"/>
              </a:rPr>
              <a:t>,</a:t>
            </a:r>
          </a:p>
          <a:p>
            <a:pPr algn="ctr"/>
            <a:r>
              <a:rPr lang="en-US" sz="2000" dirty="0">
                <a:latin typeface="Georgia" panose="02040502050405020303" pitchFamily="18" charset="0"/>
              </a:rPr>
              <a:t>167</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92" y="525791"/>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2121654" y="4034784"/>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207574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44901" y="279400"/>
            <a:ext cx="8180306" cy="6245386"/>
          </a:xfrm>
        </p:spPr>
        <p:txBody>
          <a:bodyPr>
            <a:noAutofit/>
          </a:bodyPr>
          <a:lstStyle/>
          <a:p>
            <a:pPr marL="0" lvl="0" indent="0">
              <a:buNone/>
            </a:pPr>
            <a:r>
              <a:rPr lang="en-US" sz="3800" dirty="0"/>
              <a:t>“In the depths of his agony he can still find something affirming to say to his friends. There are about twenty things wrong with the disciples’ performance that night, but he finds the one or two things that are right and points them out.”</a:t>
            </a:r>
            <a:endParaRPr lang="en-US" sz="3800"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720187" y="4384512"/>
            <a:ext cx="1794413" cy="1631216"/>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Encounters with Jesus</a:t>
            </a:r>
            <a:r>
              <a:rPr lang="en-US" sz="2000" dirty="0">
                <a:latin typeface="Georgia" panose="02040502050405020303" pitchFamily="18" charset="0"/>
              </a:rPr>
              <a:t>,</a:t>
            </a:r>
          </a:p>
          <a:p>
            <a:pPr algn="ctr"/>
            <a:r>
              <a:rPr lang="en-US" sz="2000" dirty="0">
                <a:latin typeface="Georgia" panose="02040502050405020303" pitchFamily="18" charset="0"/>
              </a:rPr>
              <a:t>167</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92" y="525791"/>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2121654" y="4034784"/>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55404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F647-F34B-478D-B28C-9CBE55044449}"/>
              </a:ext>
            </a:extLst>
          </p:cNvPr>
          <p:cNvSpPr>
            <a:spLocks noGrp="1"/>
          </p:cNvSpPr>
          <p:nvPr>
            <p:ph type="title"/>
          </p:nvPr>
        </p:nvSpPr>
        <p:spPr>
          <a:xfrm>
            <a:off x="919119" y="272012"/>
            <a:ext cx="10353762" cy="970450"/>
          </a:xfrm>
        </p:spPr>
        <p:txBody>
          <a:bodyPr/>
          <a:lstStyle/>
          <a:p>
            <a:r>
              <a:rPr lang="en-US" dirty="0"/>
              <a:t>Luke 22:44</a:t>
            </a:r>
          </a:p>
        </p:txBody>
      </p:sp>
      <p:sp>
        <p:nvSpPr>
          <p:cNvPr id="3" name="Content Placeholder 2">
            <a:extLst>
              <a:ext uri="{FF2B5EF4-FFF2-40B4-BE49-F238E27FC236}">
                <a16:creationId xmlns:a16="http://schemas.microsoft.com/office/drawing/2014/main" id="{D568272B-BCD3-4C89-B7F0-094F4E203A63}"/>
              </a:ext>
            </a:extLst>
          </p:cNvPr>
          <p:cNvSpPr>
            <a:spLocks noGrp="1"/>
          </p:cNvSpPr>
          <p:nvPr>
            <p:ph idx="1"/>
          </p:nvPr>
        </p:nvSpPr>
        <p:spPr>
          <a:xfrm>
            <a:off x="350196" y="1381328"/>
            <a:ext cx="5155660" cy="5204660"/>
          </a:xfrm>
        </p:spPr>
        <p:txBody>
          <a:bodyPr>
            <a:normAutofit/>
          </a:bodyPr>
          <a:lstStyle/>
          <a:p>
            <a:pPr marL="36900" indent="0">
              <a:buNone/>
            </a:pPr>
            <a:r>
              <a:rPr lang="en-US" dirty="0"/>
              <a:t>“And being in an agony he prayed more earnestly: and his sweat was as it were great drops of blood falling down to the ground.”</a:t>
            </a:r>
          </a:p>
        </p:txBody>
      </p:sp>
      <p:pic>
        <p:nvPicPr>
          <p:cNvPr id="6" name="Picture 6">
            <a:extLst>
              <a:ext uri="{FF2B5EF4-FFF2-40B4-BE49-F238E27FC236}">
                <a16:creationId xmlns:a16="http://schemas.microsoft.com/office/drawing/2014/main" id="{1E5BD6B8-0156-451B-9F1B-DEB92050E1BC}"/>
              </a:ext>
            </a:extLst>
          </p:cNvPr>
          <p:cNvPicPr>
            <a:picLocks noChangeAspect="1"/>
          </p:cNvPicPr>
          <p:nvPr/>
        </p:nvPicPr>
        <p:blipFill>
          <a:blip r:embed="rId3"/>
          <a:stretch>
            <a:fillRect/>
          </a:stretch>
        </p:blipFill>
        <p:spPr>
          <a:xfrm>
            <a:off x="5851188" y="1506350"/>
            <a:ext cx="5990617" cy="3533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C7263A24-D98F-4ACF-8BB4-F392E4A0855F}"/>
              </a:ext>
            </a:extLst>
          </p:cNvPr>
          <p:cNvSpPr txBox="1"/>
          <p:nvPr/>
        </p:nvSpPr>
        <p:spPr>
          <a:xfrm>
            <a:off x="6331962" y="4670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Walter Rane</a:t>
            </a:r>
          </a:p>
        </p:txBody>
      </p:sp>
    </p:spTree>
    <p:extLst>
      <p:ext uri="{BB962C8B-B14F-4D97-AF65-F5344CB8AC3E}">
        <p14:creationId xmlns:p14="http://schemas.microsoft.com/office/powerpoint/2010/main" val="3049773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F647-F34B-478D-B28C-9CBE55044449}"/>
              </a:ext>
            </a:extLst>
          </p:cNvPr>
          <p:cNvSpPr>
            <a:spLocks noGrp="1"/>
          </p:cNvSpPr>
          <p:nvPr>
            <p:ph type="title"/>
          </p:nvPr>
        </p:nvSpPr>
        <p:spPr>
          <a:xfrm>
            <a:off x="919119" y="272012"/>
            <a:ext cx="10353762" cy="970450"/>
          </a:xfrm>
        </p:spPr>
        <p:txBody>
          <a:bodyPr/>
          <a:lstStyle/>
          <a:p>
            <a:r>
              <a:rPr lang="en-US" dirty="0"/>
              <a:t>Mosiah 3:7</a:t>
            </a:r>
          </a:p>
        </p:txBody>
      </p:sp>
      <p:sp>
        <p:nvSpPr>
          <p:cNvPr id="3" name="Content Placeholder 2">
            <a:extLst>
              <a:ext uri="{FF2B5EF4-FFF2-40B4-BE49-F238E27FC236}">
                <a16:creationId xmlns:a16="http://schemas.microsoft.com/office/drawing/2014/main" id="{D568272B-BCD3-4C89-B7F0-094F4E203A63}"/>
              </a:ext>
            </a:extLst>
          </p:cNvPr>
          <p:cNvSpPr>
            <a:spLocks noGrp="1"/>
          </p:cNvSpPr>
          <p:nvPr>
            <p:ph idx="1"/>
          </p:nvPr>
        </p:nvSpPr>
        <p:spPr>
          <a:xfrm>
            <a:off x="350195" y="1381328"/>
            <a:ext cx="5291847" cy="5204660"/>
          </a:xfrm>
        </p:spPr>
        <p:txBody>
          <a:bodyPr>
            <a:normAutofit fontScale="92500" lnSpcReduction="10000"/>
          </a:bodyPr>
          <a:lstStyle/>
          <a:p>
            <a:pPr marL="36900" indent="0">
              <a:buNone/>
            </a:pPr>
            <a:r>
              <a:rPr lang="en-US" dirty="0"/>
              <a:t>“And lo, he shall suffer temptations, and pain of body, hunger, thirst, and fatigue, even more than man can suffer, except it be unto death; for behold, blood cometh from every pore, so great shall be his anguish for the wickedness and the abominations of his people.”</a:t>
            </a:r>
          </a:p>
        </p:txBody>
      </p:sp>
      <p:pic>
        <p:nvPicPr>
          <p:cNvPr id="6" name="Picture 6">
            <a:extLst>
              <a:ext uri="{FF2B5EF4-FFF2-40B4-BE49-F238E27FC236}">
                <a16:creationId xmlns:a16="http://schemas.microsoft.com/office/drawing/2014/main" id="{1E5BD6B8-0156-451B-9F1B-DEB92050E1BC}"/>
              </a:ext>
            </a:extLst>
          </p:cNvPr>
          <p:cNvPicPr>
            <a:picLocks noChangeAspect="1"/>
          </p:cNvPicPr>
          <p:nvPr/>
        </p:nvPicPr>
        <p:blipFill>
          <a:blip r:embed="rId3"/>
          <a:stretch>
            <a:fillRect/>
          </a:stretch>
        </p:blipFill>
        <p:spPr>
          <a:xfrm>
            <a:off x="5851188" y="1506350"/>
            <a:ext cx="5990617" cy="3533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C7263A24-D98F-4ACF-8BB4-F392E4A0855F}"/>
              </a:ext>
            </a:extLst>
          </p:cNvPr>
          <p:cNvSpPr txBox="1"/>
          <p:nvPr/>
        </p:nvSpPr>
        <p:spPr>
          <a:xfrm>
            <a:off x="6331962" y="4670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Walter Rane</a:t>
            </a:r>
          </a:p>
        </p:txBody>
      </p:sp>
    </p:spTree>
    <p:extLst>
      <p:ext uri="{BB962C8B-B14F-4D97-AF65-F5344CB8AC3E}">
        <p14:creationId xmlns:p14="http://schemas.microsoft.com/office/powerpoint/2010/main" val="1540184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F647-F34B-478D-B28C-9CBE55044449}"/>
              </a:ext>
            </a:extLst>
          </p:cNvPr>
          <p:cNvSpPr>
            <a:spLocks noGrp="1"/>
          </p:cNvSpPr>
          <p:nvPr>
            <p:ph type="title"/>
          </p:nvPr>
        </p:nvSpPr>
        <p:spPr>
          <a:xfrm>
            <a:off x="919119" y="272012"/>
            <a:ext cx="10353762" cy="970450"/>
          </a:xfrm>
        </p:spPr>
        <p:txBody>
          <a:bodyPr>
            <a:normAutofit fontScale="90000"/>
          </a:bodyPr>
          <a:lstStyle/>
          <a:p>
            <a:r>
              <a:rPr lang="en-US" dirty="0"/>
              <a:t>Doctrine and Covenants 19:16</a:t>
            </a:r>
            <a:r>
              <a:rPr lang="en-US" sz="4800" dirty="0">
                <a:effectLst>
                  <a:outerShdw dist="38100" sx="1000" sy="1000" algn="tl">
                    <a:srgbClr val="C0C0C0"/>
                  </a:outerShdw>
                </a:effectLst>
              </a:rPr>
              <a:t>–</a:t>
            </a:r>
            <a:r>
              <a:rPr lang="en-US" dirty="0"/>
              <a:t>19</a:t>
            </a:r>
          </a:p>
        </p:txBody>
      </p:sp>
      <p:sp>
        <p:nvSpPr>
          <p:cNvPr id="3" name="Content Placeholder 2">
            <a:extLst>
              <a:ext uri="{FF2B5EF4-FFF2-40B4-BE49-F238E27FC236}">
                <a16:creationId xmlns:a16="http://schemas.microsoft.com/office/drawing/2014/main" id="{D568272B-BCD3-4C89-B7F0-094F4E203A63}"/>
              </a:ext>
            </a:extLst>
          </p:cNvPr>
          <p:cNvSpPr>
            <a:spLocks noGrp="1"/>
          </p:cNvSpPr>
          <p:nvPr>
            <p:ph idx="1"/>
          </p:nvPr>
        </p:nvSpPr>
        <p:spPr>
          <a:xfrm>
            <a:off x="350195" y="1381328"/>
            <a:ext cx="5291847" cy="5204660"/>
          </a:xfrm>
        </p:spPr>
        <p:txBody>
          <a:bodyPr>
            <a:normAutofit/>
          </a:bodyPr>
          <a:lstStyle/>
          <a:p>
            <a:pPr marL="36900" indent="0">
              <a:buNone/>
            </a:pPr>
            <a:r>
              <a:rPr lang="en-US" dirty="0"/>
              <a:t>“For behold, I, God, have suffered these things for all, that they might not suffer if they would repent; But if they would not repent they must suffer even as I;</a:t>
            </a:r>
          </a:p>
        </p:txBody>
      </p:sp>
      <p:pic>
        <p:nvPicPr>
          <p:cNvPr id="6" name="Picture 6">
            <a:extLst>
              <a:ext uri="{FF2B5EF4-FFF2-40B4-BE49-F238E27FC236}">
                <a16:creationId xmlns:a16="http://schemas.microsoft.com/office/drawing/2014/main" id="{1E5BD6B8-0156-451B-9F1B-DEB92050E1BC}"/>
              </a:ext>
            </a:extLst>
          </p:cNvPr>
          <p:cNvPicPr>
            <a:picLocks noChangeAspect="1"/>
          </p:cNvPicPr>
          <p:nvPr/>
        </p:nvPicPr>
        <p:blipFill>
          <a:blip r:embed="rId3"/>
          <a:stretch>
            <a:fillRect/>
          </a:stretch>
        </p:blipFill>
        <p:spPr>
          <a:xfrm>
            <a:off x="5851188" y="1506350"/>
            <a:ext cx="5990617" cy="3533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C7263A24-D98F-4ACF-8BB4-F392E4A0855F}"/>
              </a:ext>
            </a:extLst>
          </p:cNvPr>
          <p:cNvSpPr txBox="1"/>
          <p:nvPr/>
        </p:nvSpPr>
        <p:spPr>
          <a:xfrm>
            <a:off x="6331962" y="4670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Walter Rane</a:t>
            </a:r>
          </a:p>
        </p:txBody>
      </p:sp>
    </p:spTree>
    <p:extLst>
      <p:ext uri="{BB962C8B-B14F-4D97-AF65-F5344CB8AC3E}">
        <p14:creationId xmlns:p14="http://schemas.microsoft.com/office/powerpoint/2010/main" val="541682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F647-F34B-478D-B28C-9CBE55044449}"/>
              </a:ext>
            </a:extLst>
          </p:cNvPr>
          <p:cNvSpPr>
            <a:spLocks noGrp="1"/>
          </p:cNvSpPr>
          <p:nvPr>
            <p:ph type="title"/>
          </p:nvPr>
        </p:nvSpPr>
        <p:spPr>
          <a:xfrm>
            <a:off x="919119" y="272012"/>
            <a:ext cx="10353762" cy="970450"/>
          </a:xfrm>
        </p:spPr>
        <p:txBody>
          <a:bodyPr>
            <a:normAutofit fontScale="90000"/>
          </a:bodyPr>
          <a:lstStyle/>
          <a:p>
            <a:r>
              <a:rPr lang="en-US" dirty="0"/>
              <a:t>Doctrine and Covenants 19:16</a:t>
            </a:r>
            <a:r>
              <a:rPr lang="en-US" sz="4800" dirty="0">
                <a:effectLst>
                  <a:outerShdw dist="38100" sx="1000" sy="1000" algn="tl">
                    <a:srgbClr val="C0C0C0"/>
                  </a:outerShdw>
                </a:effectLst>
              </a:rPr>
              <a:t>–</a:t>
            </a:r>
            <a:r>
              <a:rPr lang="en-US" dirty="0"/>
              <a:t>19</a:t>
            </a:r>
          </a:p>
        </p:txBody>
      </p:sp>
      <p:sp>
        <p:nvSpPr>
          <p:cNvPr id="3" name="Content Placeholder 2">
            <a:extLst>
              <a:ext uri="{FF2B5EF4-FFF2-40B4-BE49-F238E27FC236}">
                <a16:creationId xmlns:a16="http://schemas.microsoft.com/office/drawing/2014/main" id="{D568272B-BCD3-4C89-B7F0-094F4E203A63}"/>
              </a:ext>
            </a:extLst>
          </p:cNvPr>
          <p:cNvSpPr>
            <a:spLocks noGrp="1"/>
          </p:cNvSpPr>
          <p:nvPr>
            <p:ph idx="1"/>
          </p:nvPr>
        </p:nvSpPr>
        <p:spPr>
          <a:xfrm>
            <a:off x="350195" y="1381328"/>
            <a:ext cx="5291847" cy="5204660"/>
          </a:xfrm>
        </p:spPr>
        <p:txBody>
          <a:bodyPr>
            <a:normAutofit/>
          </a:bodyPr>
          <a:lstStyle/>
          <a:p>
            <a:pPr marL="36900" indent="0">
              <a:buNone/>
            </a:pPr>
            <a:r>
              <a:rPr lang="en-US" dirty="0"/>
              <a:t>“Which suffering caused myself, even God, the greatest of all, to tremble because of pain, and to bleed at every pore, and to suffer both body and spirit—and would that I might not drink the bitter cup, and shrink—</a:t>
            </a:r>
          </a:p>
        </p:txBody>
      </p:sp>
      <p:pic>
        <p:nvPicPr>
          <p:cNvPr id="6" name="Picture 6">
            <a:extLst>
              <a:ext uri="{FF2B5EF4-FFF2-40B4-BE49-F238E27FC236}">
                <a16:creationId xmlns:a16="http://schemas.microsoft.com/office/drawing/2014/main" id="{1E5BD6B8-0156-451B-9F1B-DEB92050E1BC}"/>
              </a:ext>
            </a:extLst>
          </p:cNvPr>
          <p:cNvPicPr>
            <a:picLocks noChangeAspect="1"/>
          </p:cNvPicPr>
          <p:nvPr/>
        </p:nvPicPr>
        <p:blipFill>
          <a:blip r:embed="rId3"/>
          <a:stretch>
            <a:fillRect/>
          </a:stretch>
        </p:blipFill>
        <p:spPr>
          <a:xfrm>
            <a:off x="5851188" y="1506350"/>
            <a:ext cx="5990617" cy="3533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C7263A24-D98F-4ACF-8BB4-F392E4A0855F}"/>
              </a:ext>
            </a:extLst>
          </p:cNvPr>
          <p:cNvSpPr txBox="1"/>
          <p:nvPr/>
        </p:nvSpPr>
        <p:spPr>
          <a:xfrm>
            <a:off x="6331962" y="4670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Walter Rane</a:t>
            </a:r>
          </a:p>
        </p:txBody>
      </p:sp>
    </p:spTree>
    <p:extLst>
      <p:ext uri="{BB962C8B-B14F-4D97-AF65-F5344CB8AC3E}">
        <p14:creationId xmlns:p14="http://schemas.microsoft.com/office/powerpoint/2010/main" val="1264291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F647-F34B-478D-B28C-9CBE55044449}"/>
              </a:ext>
            </a:extLst>
          </p:cNvPr>
          <p:cNvSpPr>
            <a:spLocks noGrp="1"/>
          </p:cNvSpPr>
          <p:nvPr>
            <p:ph type="title"/>
          </p:nvPr>
        </p:nvSpPr>
        <p:spPr>
          <a:xfrm>
            <a:off x="919119" y="272012"/>
            <a:ext cx="10353762" cy="970450"/>
          </a:xfrm>
        </p:spPr>
        <p:txBody>
          <a:bodyPr>
            <a:normAutofit fontScale="90000"/>
          </a:bodyPr>
          <a:lstStyle/>
          <a:p>
            <a:r>
              <a:rPr lang="en-US" dirty="0"/>
              <a:t>Doctrine and Covenants 19:16</a:t>
            </a:r>
            <a:r>
              <a:rPr lang="en-US" sz="4800" dirty="0">
                <a:effectLst>
                  <a:outerShdw dist="38100" sx="1000" sy="1000" algn="tl">
                    <a:srgbClr val="C0C0C0"/>
                  </a:outerShdw>
                </a:effectLst>
              </a:rPr>
              <a:t>–</a:t>
            </a:r>
            <a:r>
              <a:rPr lang="en-US" dirty="0"/>
              <a:t>19</a:t>
            </a:r>
          </a:p>
        </p:txBody>
      </p:sp>
      <p:sp>
        <p:nvSpPr>
          <p:cNvPr id="3" name="Content Placeholder 2">
            <a:extLst>
              <a:ext uri="{FF2B5EF4-FFF2-40B4-BE49-F238E27FC236}">
                <a16:creationId xmlns:a16="http://schemas.microsoft.com/office/drawing/2014/main" id="{D568272B-BCD3-4C89-B7F0-094F4E203A63}"/>
              </a:ext>
            </a:extLst>
          </p:cNvPr>
          <p:cNvSpPr>
            <a:spLocks noGrp="1"/>
          </p:cNvSpPr>
          <p:nvPr>
            <p:ph idx="1"/>
          </p:nvPr>
        </p:nvSpPr>
        <p:spPr>
          <a:xfrm>
            <a:off x="350195" y="1381328"/>
            <a:ext cx="5291847" cy="5204660"/>
          </a:xfrm>
        </p:spPr>
        <p:txBody>
          <a:bodyPr>
            <a:normAutofit/>
          </a:bodyPr>
          <a:lstStyle/>
          <a:p>
            <a:pPr marL="36900" indent="0">
              <a:buNone/>
            </a:pPr>
            <a:r>
              <a:rPr lang="en-US" sz="4000" dirty="0"/>
              <a:t>“Nevertheless, glory be to the Father, and I partook and finished my preparations unto the children of men.”</a:t>
            </a:r>
          </a:p>
          <a:p>
            <a:pPr marL="36900" indent="0">
              <a:buNone/>
            </a:pPr>
            <a:endParaRPr lang="en-US" sz="4000" dirty="0"/>
          </a:p>
        </p:txBody>
      </p:sp>
      <p:pic>
        <p:nvPicPr>
          <p:cNvPr id="6" name="Picture 6">
            <a:extLst>
              <a:ext uri="{FF2B5EF4-FFF2-40B4-BE49-F238E27FC236}">
                <a16:creationId xmlns:a16="http://schemas.microsoft.com/office/drawing/2014/main" id="{1E5BD6B8-0156-451B-9F1B-DEB92050E1BC}"/>
              </a:ext>
            </a:extLst>
          </p:cNvPr>
          <p:cNvPicPr>
            <a:picLocks noChangeAspect="1"/>
          </p:cNvPicPr>
          <p:nvPr/>
        </p:nvPicPr>
        <p:blipFill>
          <a:blip r:embed="rId3"/>
          <a:stretch>
            <a:fillRect/>
          </a:stretch>
        </p:blipFill>
        <p:spPr>
          <a:xfrm>
            <a:off x="5851188" y="1506350"/>
            <a:ext cx="5990617" cy="3533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C7263A24-D98F-4ACF-8BB4-F392E4A0855F}"/>
              </a:ext>
            </a:extLst>
          </p:cNvPr>
          <p:cNvSpPr txBox="1"/>
          <p:nvPr/>
        </p:nvSpPr>
        <p:spPr>
          <a:xfrm>
            <a:off x="6331962" y="4670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Walter Rane</a:t>
            </a:r>
          </a:p>
        </p:txBody>
      </p:sp>
    </p:spTree>
    <p:extLst>
      <p:ext uri="{BB962C8B-B14F-4D97-AF65-F5344CB8AC3E}">
        <p14:creationId xmlns:p14="http://schemas.microsoft.com/office/powerpoint/2010/main" val="1885607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4915C-767C-4F18-957E-AEA06F8ECDFD}"/>
              </a:ext>
            </a:extLst>
          </p:cNvPr>
          <p:cNvSpPr>
            <a:spLocks noGrp="1"/>
          </p:cNvSpPr>
          <p:nvPr>
            <p:ph idx="1"/>
          </p:nvPr>
        </p:nvSpPr>
        <p:spPr>
          <a:xfrm>
            <a:off x="6520070" y="748541"/>
            <a:ext cx="5446642" cy="5824537"/>
          </a:xfrm>
        </p:spPr>
        <p:txBody>
          <a:bodyPr/>
          <a:lstStyle/>
          <a:p>
            <a:r>
              <a:rPr lang="en-US" dirty="0"/>
              <a:t>“After I am raised up, I will go before you to Galilee” </a:t>
            </a:r>
            <a:r>
              <a:rPr lang="en-US" sz="2800" dirty="0"/>
              <a:t>(Mark 14:28).</a:t>
            </a:r>
          </a:p>
          <a:p>
            <a:pPr marL="36900" indent="0">
              <a:buNone/>
            </a:pPr>
            <a:r>
              <a:rPr lang="en-US" dirty="0">
                <a:solidFill>
                  <a:srgbClr val="202448"/>
                </a:solidFill>
              </a:rPr>
              <a:t>“Go, tell his disciples and Peter that he is going before you to Galilee. There you will see him, just as he told you” </a:t>
            </a:r>
            <a:r>
              <a:rPr lang="en-US" sz="2800" dirty="0">
                <a:solidFill>
                  <a:srgbClr val="202448"/>
                </a:solidFill>
              </a:rPr>
              <a:t>(Mark 16:7).</a:t>
            </a:r>
            <a:endParaRPr lang="en-US" dirty="0">
              <a:solidFill>
                <a:srgbClr val="202448"/>
              </a:solidFill>
            </a:endParaRPr>
          </a:p>
        </p:txBody>
      </p:sp>
    </p:spTree>
    <p:extLst>
      <p:ext uri="{BB962C8B-B14F-4D97-AF65-F5344CB8AC3E}">
        <p14:creationId xmlns:p14="http://schemas.microsoft.com/office/powerpoint/2010/main" val="2358502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6D05-DCF7-7644-BC62-4451984D93AE}"/>
              </a:ext>
            </a:extLst>
          </p:cNvPr>
          <p:cNvSpPr>
            <a:spLocks noGrp="1"/>
          </p:cNvSpPr>
          <p:nvPr>
            <p:ph idx="1"/>
          </p:nvPr>
        </p:nvSpPr>
        <p:spPr>
          <a:xfrm>
            <a:off x="3743827" y="278295"/>
            <a:ext cx="8130122" cy="6374295"/>
          </a:xfrm>
        </p:spPr>
        <p:txBody>
          <a:bodyPr>
            <a:normAutofit fontScale="92500" lnSpcReduction="10000"/>
          </a:bodyPr>
          <a:lstStyle/>
          <a:p>
            <a:pPr marL="0" indent="0">
              <a:buNone/>
            </a:pPr>
            <a:r>
              <a:rPr lang="en-US" sz="4000" dirty="0"/>
              <a:t>“The word Gethsemane comes from two Hebrew roots: </a:t>
            </a:r>
            <a:r>
              <a:rPr lang="en-US" sz="4000" dirty="0" err="1"/>
              <a:t>gath</a:t>
            </a:r>
            <a:r>
              <a:rPr lang="en-US" sz="4000" dirty="0"/>
              <a:t>, meaning ‘press,’ and </a:t>
            </a:r>
            <a:r>
              <a:rPr lang="en-US" sz="4000" dirty="0" err="1"/>
              <a:t>shemen</a:t>
            </a:r>
            <a:r>
              <a:rPr lang="en-US" sz="4000" dirty="0"/>
              <a:t>, meaning ‘oil,’ especially that of the olive. There olives had been pressed under the weight of great stone wheels to squeeze precious oil from the olives. …Christ in the Garden of Gethsemane was literally pressed under the weight of the sins of the world. He sweated great drops of blood—his life’s ‘oil’—which issued from every pore.”</a:t>
            </a:r>
          </a:p>
        </p:txBody>
      </p:sp>
      <p:sp>
        <p:nvSpPr>
          <p:cNvPr id="4" name="Rectangle 3">
            <a:extLst>
              <a:ext uri="{FF2B5EF4-FFF2-40B4-BE49-F238E27FC236}">
                <a16:creationId xmlns:a16="http://schemas.microsoft.com/office/drawing/2014/main" id="{4AAEDCC1-4224-4F8A-9867-0485662C6EE3}"/>
              </a:ext>
            </a:extLst>
          </p:cNvPr>
          <p:cNvSpPr/>
          <p:nvPr/>
        </p:nvSpPr>
        <p:spPr>
          <a:xfrm>
            <a:off x="202531" y="4349569"/>
            <a:ext cx="3541295" cy="646331"/>
          </a:xfrm>
          <a:prstGeom prst="rect">
            <a:avLst/>
          </a:prstGeom>
        </p:spPr>
        <p:txBody>
          <a:bodyPr wrap="square">
            <a:spAutoFit/>
          </a:bodyPr>
          <a:lstStyle/>
          <a:p>
            <a:pPr algn="ctr"/>
            <a:r>
              <a:rPr lang="en-US" dirty="0">
                <a:latin typeface="Georgia" panose="02040502050405020303" pitchFamily="18" charset="0"/>
              </a:rPr>
              <a:t>President </a:t>
            </a:r>
            <a:r>
              <a:rPr lang="en-US" dirty="0"/>
              <a:t>Russell M. Nelson, </a:t>
            </a:r>
            <a:r>
              <a:rPr lang="en-US" i="1" dirty="0"/>
              <a:t>Ensign</a:t>
            </a:r>
            <a:r>
              <a:rPr lang="en-US" dirty="0"/>
              <a:t>, December 1989. </a:t>
            </a:r>
            <a:endParaRPr lang="en-US" i="1" dirty="0"/>
          </a:p>
        </p:txBody>
      </p:sp>
      <p:pic>
        <p:nvPicPr>
          <p:cNvPr id="3074" name="Picture 2" descr="Russell M. Nelson">
            <a:extLst>
              <a:ext uri="{FF2B5EF4-FFF2-40B4-BE49-F238E27FC236}">
                <a16:creationId xmlns:a16="http://schemas.microsoft.com/office/drawing/2014/main" id="{E13AC62F-4E09-46C7-A5D4-5F1C039D6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14" y="533400"/>
            <a:ext cx="2875570" cy="3594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055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5CB13B2-514C-4E34-B851-F20E4DDA3E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5017" y="68263"/>
            <a:ext cx="8961966"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BB13C43-DD05-4478-B57B-F06DE090EBE9}"/>
              </a:ext>
            </a:extLst>
          </p:cNvPr>
          <p:cNvSpPr txBox="1"/>
          <p:nvPr/>
        </p:nvSpPr>
        <p:spPr>
          <a:xfrm>
            <a:off x="2175855" y="63172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2"/>
                </a:solidFill>
                <a:latin typeface="Georgia"/>
              </a:rPr>
              <a:t>Bruce Satterfield</a:t>
            </a:r>
          </a:p>
        </p:txBody>
      </p:sp>
    </p:spTree>
    <p:extLst>
      <p:ext uri="{BB962C8B-B14F-4D97-AF65-F5344CB8AC3E}">
        <p14:creationId xmlns:p14="http://schemas.microsoft.com/office/powerpoint/2010/main" val="3981967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3AB1-31D3-41CC-8853-2209B3800FA5}"/>
              </a:ext>
            </a:extLst>
          </p:cNvPr>
          <p:cNvSpPr>
            <a:spLocks noGrp="1"/>
          </p:cNvSpPr>
          <p:nvPr>
            <p:ph type="title"/>
          </p:nvPr>
        </p:nvSpPr>
        <p:spPr>
          <a:xfrm>
            <a:off x="1013791" y="1147003"/>
            <a:ext cx="3733800" cy="3063875"/>
          </a:xfrm>
        </p:spPr>
        <p:txBody>
          <a:bodyPr>
            <a:normAutofit fontScale="90000"/>
          </a:bodyPr>
          <a:lstStyle/>
          <a:p>
            <a:pPr algn="ctr"/>
            <a:r>
              <a:rPr lang="en-US" b="1" dirty="0">
                <a:latin typeface="Georgia" panose="02040502050405020303" pitchFamily="18" charset="0"/>
              </a:rPr>
              <a:t>There was a road just past Gethsemane</a:t>
            </a:r>
            <a:br>
              <a:rPr lang="en-US" b="1" dirty="0">
                <a:latin typeface="Georgia" panose="02040502050405020303" pitchFamily="18" charset="0"/>
              </a:rPr>
            </a:br>
            <a:endParaRPr lang="en-US" dirty="0">
              <a:latin typeface="Georgia" panose="02040502050405020303" pitchFamily="18" charset="0"/>
            </a:endParaRPr>
          </a:p>
        </p:txBody>
      </p:sp>
      <p:pic>
        <p:nvPicPr>
          <p:cNvPr id="5" name="Picture 4">
            <a:extLst>
              <a:ext uri="{FF2B5EF4-FFF2-40B4-BE49-F238E27FC236}">
                <a16:creationId xmlns:a16="http://schemas.microsoft.com/office/drawing/2014/main" id="{88FF9BDD-FE53-46FB-BA09-040B708347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630"/>
          <a:stretch/>
        </p:blipFill>
        <p:spPr>
          <a:xfrm rot="5400000">
            <a:off x="5505252" y="1419354"/>
            <a:ext cx="6506125" cy="4019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rrow: Right 2">
            <a:extLst>
              <a:ext uri="{FF2B5EF4-FFF2-40B4-BE49-F238E27FC236}">
                <a16:creationId xmlns:a16="http://schemas.microsoft.com/office/drawing/2014/main" id="{A90359FF-DF19-48C1-A265-61DE269CACAE}"/>
              </a:ext>
            </a:extLst>
          </p:cNvPr>
          <p:cNvSpPr/>
          <p:nvPr/>
        </p:nvSpPr>
        <p:spPr>
          <a:xfrm>
            <a:off x="2981739" y="4359965"/>
            <a:ext cx="3525078" cy="31805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288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DECF8CC5-F3F5-423F-8E32-78C1223AA9E6}"/>
              </a:ext>
            </a:extLst>
          </p:cNvPr>
          <p:cNvPicPr>
            <a:picLocks noChangeAspect="1"/>
          </p:cNvPicPr>
          <p:nvPr/>
        </p:nvPicPr>
        <p:blipFill rotWithShape="1">
          <a:blip r:embed="rId3"/>
          <a:srcRect r="-232" b="17754"/>
          <a:stretch/>
        </p:blipFill>
        <p:spPr>
          <a:xfrm>
            <a:off x="152402" y="2750384"/>
            <a:ext cx="3130070" cy="3920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838200" y="455285"/>
            <a:ext cx="10515600" cy="1325563"/>
          </a:xfrm>
        </p:spPr>
        <p:txBody>
          <a:bodyPr>
            <a:normAutofit fontScale="90000"/>
          </a:bodyPr>
          <a:lstStyle/>
          <a:p>
            <a:pPr algn="ctr"/>
            <a:r>
              <a:rPr lang="en-US" b="1" dirty="0">
                <a:latin typeface="Georgia" panose="02040502050405020303" pitchFamily="18" charset="0"/>
              </a:rPr>
              <a:t>The Human, Healing, Divine </a:t>
            </a:r>
            <a:br>
              <a:rPr lang="en-US" b="1" dirty="0">
                <a:latin typeface="Georgia" panose="02040502050405020303" pitchFamily="18" charset="0"/>
              </a:rPr>
            </a:br>
            <a:r>
              <a:rPr lang="en-US" b="1" dirty="0">
                <a:latin typeface="Georgia" panose="02040502050405020303" pitchFamily="18" charset="0"/>
              </a:rPr>
              <a:t>Christ in Gethsemane</a:t>
            </a:r>
          </a:p>
        </p:txBody>
      </p:sp>
      <p:pic>
        <p:nvPicPr>
          <p:cNvPr id="1026" name="Picture 2" descr="The Mighty Miracles Of Jesus: Restoring The Ear Of A Slave - Osprey Observer">
            <a:extLst>
              <a:ext uri="{FF2B5EF4-FFF2-40B4-BE49-F238E27FC236}">
                <a16:creationId xmlns:a16="http://schemas.microsoft.com/office/drawing/2014/main" id="{F3A8A71F-2639-45F5-8E2D-41B88664E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714505"/>
            <a:ext cx="5220475" cy="3915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13B2F8-3D09-47E7-9084-28C448BBED95}"/>
              </a:ext>
            </a:extLst>
          </p:cNvPr>
          <p:cNvSpPr txBox="1"/>
          <p:nvPr/>
        </p:nvSpPr>
        <p:spPr>
          <a:xfrm>
            <a:off x="455449" y="6352871"/>
            <a:ext cx="2827022" cy="38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Pietro </a:t>
            </a:r>
            <a:r>
              <a:rPr lang="en-US" dirty="0" err="1"/>
              <a:t>D'Achiardi</a:t>
            </a:r>
            <a:r>
              <a:rPr lang="en-US" dirty="0"/>
              <a:t> </a:t>
            </a:r>
          </a:p>
        </p:txBody>
      </p:sp>
      <p:pic>
        <p:nvPicPr>
          <p:cNvPr id="10" name="Picture 10">
            <a:extLst>
              <a:ext uri="{FF2B5EF4-FFF2-40B4-BE49-F238E27FC236}">
                <a16:creationId xmlns:a16="http://schemas.microsoft.com/office/drawing/2014/main" id="{38D3FF02-1207-4D25-AED3-F56BD25B5932}"/>
              </a:ext>
            </a:extLst>
          </p:cNvPr>
          <p:cNvPicPr>
            <a:picLocks noChangeAspect="1"/>
          </p:cNvPicPr>
          <p:nvPr/>
        </p:nvPicPr>
        <p:blipFill rotWithShape="1">
          <a:blip r:embed="rId5"/>
          <a:srcRect r="-225" b="19003"/>
          <a:stretch/>
        </p:blipFill>
        <p:spPr>
          <a:xfrm>
            <a:off x="8995863" y="2777131"/>
            <a:ext cx="2951162" cy="3955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AE50B7E7-A11A-4177-A4EF-FDE748A07681}"/>
              </a:ext>
            </a:extLst>
          </p:cNvPr>
          <p:cNvSpPr txBox="1"/>
          <p:nvPr/>
        </p:nvSpPr>
        <p:spPr>
          <a:xfrm>
            <a:off x="9099844" y="63831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Pietro D'Achiardi </a:t>
            </a:r>
          </a:p>
        </p:txBody>
      </p:sp>
    </p:spTree>
    <p:extLst>
      <p:ext uri="{BB962C8B-B14F-4D97-AF65-F5344CB8AC3E}">
        <p14:creationId xmlns:p14="http://schemas.microsoft.com/office/powerpoint/2010/main" val="210866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a:xfrm>
            <a:off x="740228" y="1580051"/>
            <a:ext cx="10755085" cy="4668349"/>
          </a:xfrm>
        </p:spPr>
        <p:txBody>
          <a:bodyPr>
            <a:normAutofit/>
          </a:bodyPr>
          <a:lstStyle/>
          <a:p>
            <a:pPr marL="36900" indent="0">
              <a:buNone/>
            </a:pPr>
            <a:r>
              <a:rPr lang="en-US" dirty="0"/>
              <a:t>Insights from, discussions with, and resources authored by Dr. Frank Judd, Dr. Matthew Grey, Dr. Mark Ellison, Dr. Timothy Keller, Dr. Raymond Brown, and Dr. Roy Huff were used in the creation of this video.</a:t>
            </a:r>
          </a:p>
        </p:txBody>
      </p:sp>
    </p:spTree>
    <p:extLst>
      <p:ext uri="{BB962C8B-B14F-4D97-AF65-F5344CB8AC3E}">
        <p14:creationId xmlns:p14="http://schemas.microsoft.com/office/powerpoint/2010/main" val="3717435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4915C-767C-4F18-957E-AEA06F8ECDFD}"/>
              </a:ext>
            </a:extLst>
          </p:cNvPr>
          <p:cNvSpPr>
            <a:spLocks noGrp="1"/>
          </p:cNvSpPr>
          <p:nvPr>
            <p:ph idx="1"/>
          </p:nvPr>
        </p:nvSpPr>
        <p:spPr>
          <a:xfrm>
            <a:off x="6520070" y="748541"/>
            <a:ext cx="5446642" cy="5824537"/>
          </a:xfrm>
        </p:spPr>
        <p:txBody>
          <a:bodyPr/>
          <a:lstStyle/>
          <a:p>
            <a:r>
              <a:rPr lang="en-US" dirty="0"/>
              <a:t>“After I am raised up, I will go before you to Galilee” </a:t>
            </a:r>
            <a:r>
              <a:rPr lang="en-US" sz="2800" dirty="0"/>
              <a:t>(Mark 14:28).</a:t>
            </a:r>
          </a:p>
          <a:p>
            <a:r>
              <a:rPr lang="en-US" dirty="0"/>
              <a:t>“Go, tell his disciples and Peter that he is going before you to Galilee. There you will see him, just as he told you” </a:t>
            </a:r>
            <a:r>
              <a:rPr lang="en-US" sz="2800" dirty="0"/>
              <a:t>(Mark 16:7).</a:t>
            </a:r>
            <a:endParaRPr lang="en-US" dirty="0"/>
          </a:p>
        </p:txBody>
      </p:sp>
      <p:pic>
        <p:nvPicPr>
          <p:cNvPr id="4098" name="Picture 2">
            <a:extLst>
              <a:ext uri="{FF2B5EF4-FFF2-40B4-BE49-F238E27FC236}">
                <a16:creationId xmlns:a16="http://schemas.microsoft.com/office/drawing/2014/main" id="{CF32D067-676B-4964-8051-7C93617A8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40" y="854559"/>
            <a:ext cx="5763673" cy="4578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3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esus Institutes the Sacrament">
            <a:extLst>
              <a:ext uri="{FF2B5EF4-FFF2-40B4-BE49-F238E27FC236}">
                <a16:creationId xmlns:a16="http://schemas.microsoft.com/office/drawing/2014/main" id="{603F72F5-5BD0-461E-AC73-81C1489F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35" y="534637"/>
            <a:ext cx="6293272" cy="4744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641EE4-CBFC-4DFE-89F8-1714BBD227E7}"/>
              </a:ext>
            </a:extLst>
          </p:cNvPr>
          <p:cNvSpPr/>
          <p:nvPr/>
        </p:nvSpPr>
        <p:spPr>
          <a:xfrm>
            <a:off x="6848734" y="534637"/>
            <a:ext cx="5111931" cy="5986254"/>
          </a:xfrm>
          <a:prstGeom prst="rect">
            <a:avLst/>
          </a:prstGeom>
        </p:spPr>
        <p:txBody>
          <a:bodyPr wrap="square">
            <a:spAutoFit/>
          </a:bodyPr>
          <a:lstStyle/>
          <a:p>
            <a:pPr algn="just"/>
            <a:r>
              <a:rPr lang="en-US" sz="2900" dirty="0">
                <a:latin typeface="Georgia" panose="02040502050405020303" pitchFamily="18" charset="0"/>
              </a:rPr>
              <a:t>“And as they were eating, Jesus took bread, and blessed it, and brake it, and gave it to the disciples, and said, Take, eat; this is my body. And he took the cup, and gave thanks, and gave it to them, saying, Drink ye all of it; For this is my blood of the new testament, which is shed for many for the remission of sins.”</a:t>
            </a:r>
            <a:r>
              <a:rPr lang="en-US" sz="3200" dirty="0">
                <a:latin typeface="Georgia" panose="02040502050405020303" pitchFamily="18" charset="0"/>
              </a:rPr>
              <a:t> </a:t>
            </a:r>
            <a:r>
              <a:rPr lang="en-US" sz="2400" dirty="0">
                <a:latin typeface="Georgia" panose="02040502050405020303" pitchFamily="18" charset="0"/>
              </a:rPr>
              <a:t>(Matthew 26:26–28)</a:t>
            </a:r>
          </a:p>
          <a:p>
            <a:pPr algn="just"/>
            <a:endParaRPr lang="en-US" sz="3200" dirty="0">
              <a:latin typeface="Georgia" panose="02040502050405020303" pitchFamily="18" charset="0"/>
            </a:endParaRPr>
          </a:p>
        </p:txBody>
      </p:sp>
      <p:sp>
        <p:nvSpPr>
          <p:cNvPr id="6" name="TextBox 1">
            <a:extLst>
              <a:ext uri="{FF2B5EF4-FFF2-40B4-BE49-F238E27FC236}">
                <a16:creationId xmlns:a16="http://schemas.microsoft.com/office/drawing/2014/main" id="{31BB5A85-25A3-478A-BC9E-984BE2A10486}"/>
              </a:ext>
            </a:extLst>
          </p:cNvPr>
          <p:cNvSpPr txBox="1"/>
          <p:nvPr/>
        </p:nvSpPr>
        <p:spPr>
          <a:xfrm>
            <a:off x="634771" y="4909971"/>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Georgia"/>
              </a:rPr>
              <a:t>Gary E. Smith</a:t>
            </a:r>
          </a:p>
        </p:txBody>
      </p:sp>
    </p:spTree>
    <p:extLst>
      <p:ext uri="{BB962C8B-B14F-4D97-AF65-F5344CB8AC3E}">
        <p14:creationId xmlns:p14="http://schemas.microsoft.com/office/powerpoint/2010/main" val="18243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BC028C5-EF8D-4989-A99A-37E493859731}"/>
              </a:ext>
            </a:extLst>
          </p:cNvPr>
          <p:cNvPicPr>
            <a:picLocks noGrp="1" noChangeAspect="1"/>
          </p:cNvPicPr>
          <p:nvPr>
            <p:ph sz="half" idx="1"/>
          </p:nvPr>
        </p:nvPicPr>
        <p:blipFill>
          <a:blip r:embed="rId3"/>
          <a:stretch>
            <a:fillRect/>
          </a:stretch>
        </p:blipFill>
        <p:spPr>
          <a:xfrm>
            <a:off x="6228522" y="611131"/>
            <a:ext cx="5708857" cy="4416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382CC14B-F877-4144-90F3-D634B40EB5F8}"/>
              </a:ext>
            </a:extLst>
          </p:cNvPr>
          <p:cNvSpPr txBox="1"/>
          <p:nvPr/>
        </p:nvSpPr>
        <p:spPr>
          <a:xfrm>
            <a:off x="6862973" y="46583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Henry Ossawa Tanner</a:t>
            </a:r>
            <a:endParaRPr lang="en-US" dirty="0"/>
          </a:p>
        </p:txBody>
      </p:sp>
      <p:sp>
        <p:nvSpPr>
          <p:cNvPr id="7" name="Rectangle 6">
            <a:extLst>
              <a:ext uri="{FF2B5EF4-FFF2-40B4-BE49-F238E27FC236}">
                <a16:creationId xmlns:a16="http://schemas.microsoft.com/office/drawing/2014/main" id="{87D2FBF3-1DC4-4A4E-BF93-23E868B1D1B3}"/>
              </a:ext>
            </a:extLst>
          </p:cNvPr>
          <p:cNvSpPr/>
          <p:nvPr/>
        </p:nvSpPr>
        <p:spPr>
          <a:xfrm>
            <a:off x="361895" y="357809"/>
            <a:ext cx="5601584" cy="4801314"/>
          </a:xfrm>
          <a:prstGeom prst="rect">
            <a:avLst/>
          </a:prstGeom>
        </p:spPr>
        <p:txBody>
          <a:bodyPr wrap="square">
            <a:spAutoFit/>
          </a:bodyPr>
          <a:lstStyle/>
          <a:p>
            <a:r>
              <a:rPr lang="en-US" sz="3400" dirty="0">
                <a:latin typeface="Georgia" panose="02040502050405020303" pitchFamily="18" charset="0"/>
              </a:rPr>
              <a:t>“Jesus…got up from the table, took off his outer robe, and tied a towel around himself. Then he poured water into a basin and began to wash the disciples’ feet and to wipe them with the towel that was tied around him…</a:t>
            </a:r>
          </a:p>
        </p:txBody>
      </p:sp>
      <p:sp>
        <p:nvSpPr>
          <p:cNvPr id="8" name="TextBox 7">
            <a:extLst>
              <a:ext uri="{FF2B5EF4-FFF2-40B4-BE49-F238E27FC236}">
                <a16:creationId xmlns:a16="http://schemas.microsoft.com/office/drawing/2014/main" id="{0AB3CAC6-AA99-448C-B306-A951F0FEA91D}"/>
              </a:ext>
            </a:extLst>
          </p:cNvPr>
          <p:cNvSpPr txBox="1"/>
          <p:nvPr/>
        </p:nvSpPr>
        <p:spPr>
          <a:xfrm>
            <a:off x="7606748" y="5161421"/>
            <a:ext cx="3246782" cy="369332"/>
          </a:xfrm>
          <a:prstGeom prst="rect">
            <a:avLst/>
          </a:prstGeom>
          <a:noFill/>
        </p:spPr>
        <p:txBody>
          <a:bodyPr wrap="square">
            <a:spAutoFit/>
          </a:bodyPr>
          <a:lstStyle/>
          <a:p>
            <a:r>
              <a:rPr lang="en-US" sz="1800" dirty="0">
                <a:latin typeface="Georgia" panose="02040502050405020303" pitchFamily="18" charset="0"/>
              </a:rPr>
              <a:t>(John 13:3-5, 12-14, NRSV)</a:t>
            </a:r>
            <a:endParaRPr lang="en-US" sz="2400" dirty="0">
              <a:latin typeface="Georgia" panose="02040502050405020303" pitchFamily="18" charset="0"/>
            </a:endParaRPr>
          </a:p>
        </p:txBody>
      </p:sp>
    </p:spTree>
    <p:extLst>
      <p:ext uri="{BB962C8B-B14F-4D97-AF65-F5344CB8AC3E}">
        <p14:creationId xmlns:p14="http://schemas.microsoft.com/office/powerpoint/2010/main" val="2825539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BC028C5-EF8D-4989-A99A-37E493859731}"/>
              </a:ext>
            </a:extLst>
          </p:cNvPr>
          <p:cNvPicPr>
            <a:picLocks noGrp="1" noChangeAspect="1"/>
          </p:cNvPicPr>
          <p:nvPr>
            <p:ph sz="half" idx="1"/>
          </p:nvPr>
        </p:nvPicPr>
        <p:blipFill>
          <a:blip r:embed="rId3"/>
          <a:stretch>
            <a:fillRect/>
          </a:stretch>
        </p:blipFill>
        <p:spPr>
          <a:xfrm>
            <a:off x="6228522" y="611131"/>
            <a:ext cx="5708857" cy="4416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382CC14B-F877-4144-90F3-D634B40EB5F8}"/>
              </a:ext>
            </a:extLst>
          </p:cNvPr>
          <p:cNvSpPr txBox="1"/>
          <p:nvPr/>
        </p:nvSpPr>
        <p:spPr>
          <a:xfrm>
            <a:off x="6862973" y="46583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Henry Ossawa Tanner</a:t>
            </a:r>
            <a:endParaRPr lang="en-US" dirty="0"/>
          </a:p>
        </p:txBody>
      </p:sp>
      <p:sp>
        <p:nvSpPr>
          <p:cNvPr id="7" name="Rectangle 6">
            <a:extLst>
              <a:ext uri="{FF2B5EF4-FFF2-40B4-BE49-F238E27FC236}">
                <a16:creationId xmlns:a16="http://schemas.microsoft.com/office/drawing/2014/main" id="{87D2FBF3-1DC4-4A4E-BF93-23E868B1D1B3}"/>
              </a:ext>
            </a:extLst>
          </p:cNvPr>
          <p:cNvSpPr/>
          <p:nvPr/>
        </p:nvSpPr>
        <p:spPr>
          <a:xfrm>
            <a:off x="361895" y="357809"/>
            <a:ext cx="5601584" cy="6370975"/>
          </a:xfrm>
          <a:prstGeom prst="rect">
            <a:avLst/>
          </a:prstGeom>
        </p:spPr>
        <p:txBody>
          <a:bodyPr wrap="square">
            <a:spAutoFit/>
          </a:bodyPr>
          <a:lstStyle/>
          <a:p>
            <a:r>
              <a:rPr lang="en-US" sz="3400" dirty="0">
                <a:latin typeface="Georgia" panose="02040502050405020303" pitchFamily="18" charset="0"/>
              </a:rPr>
              <a:t>“After he had washed their feet, had put on his robe, and had returned to the table, he said to them, ‘Do you know what I have done to you? You call me Teacher and Lord—and you are right, for that is what I am. So if I, your Lord and Teacher, have washed your feet, you also ought to wash one another’s feet. </a:t>
            </a:r>
          </a:p>
        </p:txBody>
      </p:sp>
      <p:sp>
        <p:nvSpPr>
          <p:cNvPr id="5" name="TextBox 4">
            <a:extLst>
              <a:ext uri="{FF2B5EF4-FFF2-40B4-BE49-F238E27FC236}">
                <a16:creationId xmlns:a16="http://schemas.microsoft.com/office/drawing/2014/main" id="{5C0206A0-289B-4336-974A-397C79DFB771}"/>
              </a:ext>
            </a:extLst>
          </p:cNvPr>
          <p:cNvSpPr txBox="1"/>
          <p:nvPr/>
        </p:nvSpPr>
        <p:spPr>
          <a:xfrm>
            <a:off x="7606748" y="5161421"/>
            <a:ext cx="3246782" cy="369332"/>
          </a:xfrm>
          <a:prstGeom prst="rect">
            <a:avLst/>
          </a:prstGeom>
          <a:noFill/>
        </p:spPr>
        <p:txBody>
          <a:bodyPr wrap="square">
            <a:spAutoFit/>
          </a:bodyPr>
          <a:lstStyle/>
          <a:p>
            <a:r>
              <a:rPr lang="en-US" sz="1800" dirty="0">
                <a:latin typeface="Georgia" panose="02040502050405020303" pitchFamily="18" charset="0"/>
              </a:rPr>
              <a:t>(John 13:3-5, 12-14, NRSV)</a:t>
            </a:r>
            <a:endParaRPr lang="en-US" sz="2400" dirty="0">
              <a:latin typeface="Georgia" panose="02040502050405020303" pitchFamily="18" charset="0"/>
            </a:endParaRPr>
          </a:p>
        </p:txBody>
      </p:sp>
    </p:spTree>
    <p:extLst>
      <p:ext uri="{BB962C8B-B14F-4D97-AF65-F5344CB8AC3E}">
        <p14:creationId xmlns:p14="http://schemas.microsoft.com/office/powerpoint/2010/main" val="2043409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5470</TotalTime>
  <Words>3016</Words>
  <Application>Microsoft Office PowerPoint</Application>
  <PresentationFormat>Widescreen</PresentationFormat>
  <Paragraphs>211</Paragraphs>
  <Slides>54</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Calisto MT</vt:lpstr>
      <vt:lpstr>Georgia</vt:lpstr>
      <vt:lpstr>system-ui</vt:lpstr>
      <vt:lpstr>Times New Roman</vt:lpstr>
      <vt:lpstr>Wingdings 2</vt:lpstr>
      <vt:lpstr>Slate</vt:lpstr>
      <vt:lpstr>PowerPoint Presentation</vt:lpstr>
      <vt:lpstr>What Stands Out to You in this Picture?</vt:lpstr>
      <vt:lpstr>Mark 14:18–19 </vt:lpstr>
      <vt:lpstr>Mark 14:18–19 </vt:lpstr>
      <vt:lpstr>PowerPoint Presentation</vt:lpstr>
      <vt:lpstr>PowerPoint Presentation</vt:lpstr>
      <vt:lpstr>PowerPoint Presentation</vt:lpstr>
      <vt:lpstr>PowerPoint Presentation</vt:lpstr>
      <vt:lpstr>PowerPoint Presentation</vt:lpstr>
      <vt:lpstr>“If ye know these things [that you should provide selfless service] happy are ye if ye do them.” </vt:lpstr>
      <vt:lpstr>“If ye know these things [that you should provide selfless service] happy are ye if ye do them.” </vt:lpstr>
      <vt:lpstr>PowerPoint Presentation</vt:lpstr>
      <vt:lpstr>PowerPoint Presentation</vt:lpstr>
      <vt:lpstr>PowerPoint Presentation</vt:lpstr>
      <vt:lpstr>How is this a new commandment?</vt:lpstr>
      <vt:lpstr>The Last Commandment</vt:lpstr>
      <vt:lpstr>PowerPoint Presentation</vt:lpstr>
      <vt:lpstr>PowerPoint Presentation</vt:lpstr>
      <vt:lpstr>“If ye love me, keep my commandments” (John 14:15)</vt:lpstr>
      <vt:lpstr>PowerPoint Presentation</vt:lpstr>
      <vt:lpstr>PowerPoint Presentation</vt:lpstr>
      <vt:lpstr>PowerPoint Presentation</vt:lpstr>
      <vt:lpstr>PowerPoint Presentation</vt:lpstr>
      <vt:lpstr>PowerPoint Presentation</vt:lpstr>
      <vt:lpstr>PowerPoint Presentation</vt:lpstr>
      <vt:lpstr>John 8:31–32, John 14:6 </vt:lpstr>
      <vt:lpstr>PowerPoint Presentation</vt:lpstr>
      <vt:lpstr> Raymond Brown,  The Gospel According to John XIII – XXI, 674.</vt:lpstr>
      <vt:lpstr>PowerPoint Presentation</vt:lpstr>
      <vt:lpstr>PowerPoint Presentation</vt:lpstr>
      <vt:lpstr>PowerPoint Presentation</vt:lpstr>
      <vt:lpstr>“I pray…for those who believe in me…I pray that they may all be one. Father! May they be in us, just as you are in me and I am in you. May they be one…just as you and I are one”</vt:lpstr>
      <vt:lpstr>PowerPoint Presentation</vt:lpstr>
      <vt:lpstr>PowerPoint Presentation</vt:lpstr>
      <vt:lpstr>PowerPoint Presentation</vt:lpstr>
      <vt:lpstr>“Father! May they be in us, just as you are in me and I am in you. May they be one…just as you and I are one. I in them and you in me, so that they may be completely one”</vt:lpstr>
      <vt:lpstr>Christ in You</vt:lpstr>
      <vt:lpstr>What was the weather like that night? </vt:lpstr>
      <vt:lpstr>PowerPoint Presentation</vt:lpstr>
      <vt:lpstr>PowerPoint Presentation</vt:lpstr>
      <vt:lpstr>PowerPoint Presentation</vt:lpstr>
      <vt:lpstr>PowerPoint Presentation</vt:lpstr>
      <vt:lpstr>PowerPoint Presentation</vt:lpstr>
      <vt:lpstr>PowerPoint Presentation</vt:lpstr>
      <vt:lpstr>Luke 22:44</vt:lpstr>
      <vt:lpstr>Mosiah 3:7</vt:lpstr>
      <vt:lpstr>Doctrine and Covenants 19:16–19</vt:lpstr>
      <vt:lpstr>Doctrine and Covenants 19:16–19</vt:lpstr>
      <vt:lpstr>Doctrine and Covenants 19:16–19</vt:lpstr>
      <vt:lpstr>PowerPoint Presentation</vt:lpstr>
      <vt:lpstr>PowerPoint Presentation</vt:lpstr>
      <vt:lpstr>There was a road just past Gethsemane </vt:lpstr>
      <vt:lpstr>The Human, Healing, Divine  Christ in Gethsemane</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 and Gethsemane</dc:title>
  <dc:creator>John Hilton</dc:creator>
  <cp:lastModifiedBy>John Hilton</cp:lastModifiedBy>
  <cp:revision>333</cp:revision>
  <dcterms:created xsi:type="dcterms:W3CDTF">2020-10-24T02:01:23Z</dcterms:created>
  <dcterms:modified xsi:type="dcterms:W3CDTF">2022-07-19T22:16:03Z</dcterms:modified>
</cp:coreProperties>
</file>