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1.xml" ContentType="application/vnd.openxmlformats-officedocument.presentationml.tags+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88"/>
  </p:notesMasterIdLst>
  <p:sldIdLst>
    <p:sldId id="1465" r:id="rId4"/>
    <p:sldId id="1467" r:id="rId5"/>
    <p:sldId id="1468" r:id="rId6"/>
    <p:sldId id="1466" r:id="rId7"/>
    <p:sldId id="1470" r:id="rId8"/>
    <p:sldId id="1469" r:id="rId9"/>
    <p:sldId id="1471" r:id="rId10"/>
    <p:sldId id="529" r:id="rId11"/>
    <p:sldId id="1491" r:id="rId12"/>
    <p:sldId id="531" r:id="rId13"/>
    <p:sldId id="1493" r:id="rId14"/>
    <p:sldId id="1501" r:id="rId15"/>
    <p:sldId id="1494" r:id="rId16"/>
    <p:sldId id="532" r:id="rId17"/>
    <p:sldId id="1492" r:id="rId18"/>
    <p:sldId id="1502" r:id="rId19"/>
    <p:sldId id="1499" r:id="rId20"/>
    <p:sldId id="533" r:id="rId21"/>
    <p:sldId id="1472" r:id="rId22"/>
    <p:sldId id="1473" r:id="rId23"/>
    <p:sldId id="1498" r:id="rId24"/>
    <p:sldId id="256" r:id="rId25"/>
    <p:sldId id="1464" r:id="rId26"/>
    <p:sldId id="535" r:id="rId27"/>
    <p:sldId id="536" r:id="rId28"/>
    <p:sldId id="1475" r:id="rId29"/>
    <p:sldId id="537" r:id="rId30"/>
    <p:sldId id="1487" r:id="rId31"/>
    <p:sldId id="1474" r:id="rId32"/>
    <p:sldId id="538" r:id="rId33"/>
    <p:sldId id="539" r:id="rId34"/>
    <p:sldId id="540" r:id="rId35"/>
    <p:sldId id="1476" r:id="rId36"/>
    <p:sldId id="541" r:id="rId37"/>
    <p:sldId id="542" r:id="rId38"/>
    <p:sldId id="528" r:id="rId39"/>
    <p:sldId id="549" r:id="rId40"/>
    <p:sldId id="552" r:id="rId41"/>
    <p:sldId id="566" r:id="rId42"/>
    <p:sldId id="1477" r:id="rId43"/>
    <p:sldId id="1479" r:id="rId44"/>
    <p:sldId id="1500" r:id="rId45"/>
    <p:sldId id="567" r:id="rId46"/>
    <p:sldId id="568" r:id="rId47"/>
    <p:sldId id="569" r:id="rId48"/>
    <p:sldId id="1405" r:id="rId49"/>
    <p:sldId id="594" r:id="rId50"/>
    <p:sldId id="1407" r:id="rId51"/>
    <p:sldId id="1495" r:id="rId52"/>
    <p:sldId id="595" r:id="rId53"/>
    <p:sldId id="1480" r:id="rId54"/>
    <p:sldId id="1481" r:id="rId55"/>
    <p:sldId id="1486" r:id="rId56"/>
    <p:sldId id="1419" r:id="rId57"/>
    <p:sldId id="1485" r:id="rId58"/>
    <p:sldId id="1417" r:id="rId59"/>
    <p:sldId id="1418" r:id="rId60"/>
    <p:sldId id="600" r:id="rId61"/>
    <p:sldId id="1277" r:id="rId62"/>
    <p:sldId id="1279" r:id="rId63"/>
    <p:sldId id="1280" r:id="rId64"/>
    <p:sldId id="1276" r:id="rId65"/>
    <p:sldId id="1496" r:id="rId66"/>
    <p:sldId id="1281" r:id="rId67"/>
    <p:sldId id="1278" r:id="rId68"/>
    <p:sldId id="1282" r:id="rId69"/>
    <p:sldId id="1459" r:id="rId70"/>
    <p:sldId id="1488" r:id="rId71"/>
    <p:sldId id="1489" r:id="rId72"/>
    <p:sldId id="565" r:id="rId73"/>
    <p:sldId id="1504" r:id="rId74"/>
    <p:sldId id="1490" r:id="rId75"/>
    <p:sldId id="1503" r:id="rId76"/>
    <p:sldId id="1422" r:id="rId77"/>
    <p:sldId id="1497" r:id="rId78"/>
    <p:sldId id="1425" r:id="rId79"/>
    <p:sldId id="1427" r:id="rId80"/>
    <p:sldId id="1482" r:id="rId81"/>
    <p:sldId id="1483" r:id="rId82"/>
    <p:sldId id="1484" r:id="rId83"/>
    <p:sldId id="1261" r:id="rId84"/>
    <p:sldId id="1342" r:id="rId85"/>
    <p:sldId id="1345" r:id="rId86"/>
    <p:sldId id="1344"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DDDD"/>
    <a:srgbClr val="79493C"/>
    <a:srgbClr val="E6E3DE"/>
    <a:srgbClr val="FCF7F2"/>
    <a:srgbClr val="F4DBC4"/>
    <a:srgbClr val="F5F5F5"/>
    <a:srgbClr val="F6F7F9"/>
    <a:srgbClr val="F9F9FB"/>
    <a:srgbClr val="E7E8E9"/>
    <a:srgbClr val="C7CB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22" autoAdjust="0"/>
    <p:restoredTop sz="76156" autoAdjust="0"/>
  </p:normalViewPr>
  <p:slideViewPr>
    <p:cSldViewPr snapToGrid="0">
      <p:cViewPr>
        <p:scale>
          <a:sx n="60" d="100"/>
          <a:sy n="60" d="100"/>
        </p:scale>
        <p:origin x="680" y="-2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presProps" Target="pres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viewProps" Target="view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y Skinner" userId="213595a3114337f4" providerId="LiveId" clId="{C020772F-94FB-4A93-8CBA-C3DC449E056B}"/>
    <pc:docChg chg="undo custSel addSld delSld modSld sldOrd">
      <pc:chgData name="Lily Skinner" userId="213595a3114337f4" providerId="LiveId" clId="{C020772F-94FB-4A93-8CBA-C3DC449E056B}" dt="2023-08-25T22:32:36.583" v="1008"/>
      <pc:docMkLst>
        <pc:docMk/>
      </pc:docMkLst>
      <pc:sldChg chg="modSp modNotesTx">
        <pc:chgData name="Lily Skinner" userId="213595a3114337f4" providerId="LiveId" clId="{C020772F-94FB-4A93-8CBA-C3DC449E056B}" dt="2023-08-25T22:26:32.029" v="1005" actId="1076"/>
        <pc:sldMkLst>
          <pc:docMk/>
          <pc:sldMk cId="2401672360" sldId="368"/>
        </pc:sldMkLst>
        <pc:picChg chg="mod">
          <ac:chgData name="Lily Skinner" userId="213595a3114337f4" providerId="LiveId" clId="{C020772F-94FB-4A93-8CBA-C3DC449E056B}" dt="2023-08-25T22:26:32.029" v="1005" actId="1076"/>
          <ac:picMkLst>
            <pc:docMk/>
            <pc:sldMk cId="2401672360" sldId="368"/>
            <ac:picMk id="7170" creationId="{88017397-950A-2224-9F3E-BA50208B7F24}"/>
          </ac:picMkLst>
        </pc:picChg>
      </pc:sldChg>
      <pc:sldChg chg="add del setBg">
        <pc:chgData name="Lily Skinner" userId="213595a3114337f4" providerId="LiveId" clId="{C020772F-94FB-4A93-8CBA-C3DC449E056B}" dt="2023-08-25T22:02:35.062" v="580"/>
        <pc:sldMkLst>
          <pc:docMk/>
          <pc:sldMk cId="685524813" sldId="382"/>
        </pc:sldMkLst>
      </pc:sldChg>
      <pc:sldChg chg="addSp delSp modSp mod">
        <pc:chgData name="Lily Skinner" userId="213595a3114337f4" providerId="LiveId" clId="{C020772F-94FB-4A93-8CBA-C3DC449E056B}" dt="2023-08-25T20:36:56.269" v="136" actId="1076"/>
        <pc:sldMkLst>
          <pc:docMk/>
          <pc:sldMk cId="2064087453" sldId="528"/>
        </pc:sldMkLst>
        <pc:spChg chg="del">
          <ac:chgData name="Lily Skinner" userId="213595a3114337f4" providerId="LiveId" clId="{C020772F-94FB-4A93-8CBA-C3DC449E056B}" dt="2023-08-25T20:35:55.942" v="124" actId="478"/>
          <ac:spMkLst>
            <pc:docMk/>
            <pc:sldMk cId="2064087453" sldId="528"/>
            <ac:spMk id="10" creationId="{71034149-A84C-CCC8-4FA5-68C8A4D72A7E}"/>
          </ac:spMkLst>
        </pc:spChg>
        <pc:picChg chg="add mod">
          <ac:chgData name="Lily Skinner" userId="213595a3114337f4" providerId="LiveId" clId="{C020772F-94FB-4A93-8CBA-C3DC449E056B}" dt="2023-08-25T20:36:40.935" v="132" actId="1076"/>
          <ac:picMkLst>
            <pc:docMk/>
            <pc:sldMk cId="2064087453" sldId="528"/>
            <ac:picMk id="2" creationId="{43B33AB3-6EDB-A057-1F2B-9AAC6FFDD1F4}"/>
          </ac:picMkLst>
        </pc:picChg>
        <pc:picChg chg="add mod">
          <ac:chgData name="Lily Skinner" userId="213595a3114337f4" providerId="LiveId" clId="{C020772F-94FB-4A93-8CBA-C3DC449E056B}" dt="2023-08-25T20:36:56.269" v="136" actId="1076"/>
          <ac:picMkLst>
            <pc:docMk/>
            <pc:sldMk cId="2064087453" sldId="528"/>
            <ac:picMk id="3" creationId="{340F2ED5-2CC2-D615-E72C-D4371C5A44E2}"/>
          </ac:picMkLst>
        </pc:picChg>
      </pc:sldChg>
      <pc:sldChg chg="modSp mod">
        <pc:chgData name="Lily Skinner" userId="213595a3114337f4" providerId="LiveId" clId="{C020772F-94FB-4A93-8CBA-C3DC449E056B}" dt="2023-08-25T22:30:46.621" v="1006" actId="29295"/>
        <pc:sldMkLst>
          <pc:docMk/>
          <pc:sldMk cId="1988794729" sldId="533"/>
        </pc:sldMkLst>
        <pc:picChg chg="mod">
          <ac:chgData name="Lily Skinner" userId="213595a3114337f4" providerId="LiveId" clId="{C020772F-94FB-4A93-8CBA-C3DC449E056B}" dt="2023-08-25T22:30:46.621" v="1006" actId="29295"/>
          <ac:picMkLst>
            <pc:docMk/>
            <pc:sldMk cId="1988794729" sldId="533"/>
            <ac:picMk id="7" creationId="{836EF251-A5FB-676B-801C-536C8E162A0A}"/>
          </ac:picMkLst>
        </pc:picChg>
      </pc:sldChg>
      <pc:sldChg chg="modSp add mod ord modNotesTx">
        <pc:chgData name="Lily Skinner" userId="213595a3114337f4" providerId="LiveId" clId="{C020772F-94FB-4A93-8CBA-C3DC449E056B}" dt="2023-08-25T20:20:11.028" v="33" actId="1035"/>
        <pc:sldMkLst>
          <pc:docMk/>
          <pc:sldMk cId="719303299" sldId="535"/>
        </pc:sldMkLst>
        <pc:spChg chg="mod">
          <ac:chgData name="Lily Skinner" userId="213595a3114337f4" providerId="LiveId" clId="{C020772F-94FB-4A93-8CBA-C3DC449E056B}" dt="2023-08-25T20:20:11.028" v="33" actId="1035"/>
          <ac:spMkLst>
            <pc:docMk/>
            <pc:sldMk cId="719303299" sldId="535"/>
            <ac:spMk id="10" creationId="{71034149-A84C-CCC8-4FA5-68C8A4D72A7E}"/>
          </ac:spMkLst>
        </pc:spChg>
        <pc:picChg chg="mod">
          <ac:chgData name="Lily Skinner" userId="213595a3114337f4" providerId="LiveId" clId="{C020772F-94FB-4A93-8CBA-C3DC449E056B}" dt="2023-08-25T20:19:24.070" v="11" actId="14826"/>
          <ac:picMkLst>
            <pc:docMk/>
            <pc:sldMk cId="719303299" sldId="535"/>
            <ac:picMk id="7" creationId="{836EF251-A5FB-676B-801C-536C8E162A0A}"/>
          </ac:picMkLst>
        </pc:picChg>
      </pc:sldChg>
      <pc:sldChg chg="modSp add mod modNotesTx">
        <pc:chgData name="Lily Skinner" userId="213595a3114337f4" providerId="LiveId" clId="{C020772F-94FB-4A93-8CBA-C3DC449E056B}" dt="2023-08-25T20:25:25.093" v="56" actId="21"/>
        <pc:sldMkLst>
          <pc:docMk/>
          <pc:sldMk cId="4009937437" sldId="536"/>
        </pc:sldMkLst>
        <pc:spChg chg="mod">
          <ac:chgData name="Lily Skinner" userId="213595a3114337f4" providerId="LiveId" clId="{C020772F-94FB-4A93-8CBA-C3DC449E056B}" dt="2023-08-25T20:25:25.093" v="56" actId="21"/>
          <ac:spMkLst>
            <pc:docMk/>
            <pc:sldMk cId="4009937437" sldId="536"/>
            <ac:spMk id="10" creationId="{71034149-A84C-CCC8-4FA5-68C8A4D72A7E}"/>
          </ac:spMkLst>
        </pc:spChg>
        <pc:picChg chg="mod">
          <ac:chgData name="Lily Skinner" userId="213595a3114337f4" providerId="LiveId" clId="{C020772F-94FB-4A93-8CBA-C3DC449E056B}" dt="2023-08-25T20:23:15.052" v="40" actId="14826"/>
          <ac:picMkLst>
            <pc:docMk/>
            <pc:sldMk cId="4009937437" sldId="536"/>
            <ac:picMk id="7" creationId="{836EF251-A5FB-676B-801C-536C8E162A0A}"/>
          </ac:picMkLst>
        </pc:picChg>
      </pc:sldChg>
      <pc:sldChg chg="modSp add mod">
        <pc:chgData name="Lily Skinner" userId="213595a3114337f4" providerId="LiveId" clId="{C020772F-94FB-4A93-8CBA-C3DC449E056B}" dt="2023-08-25T20:25:44.645" v="59" actId="21"/>
        <pc:sldMkLst>
          <pc:docMk/>
          <pc:sldMk cId="91742167" sldId="537"/>
        </pc:sldMkLst>
        <pc:spChg chg="mod">
          <ac:chgData name="Lily Skinner" userId="213595a3114337f4" providerId="LiveId" clId="{C020772F-94FB-4A93-8CBA-C3DC449E056B}" dt="2023-08-25T20:25:44.645" v="59" actId="21"/>
          <ac:spMkLst>
            <pc:docMk/>
            <pc:sldMk cId="91742167" sldId="537"/>
            <ac:spMk id="10" creationId="{71034149-A84C-CCC8-4FA5-68C8A4D72A7E}"/>
          </ac:spMkLst>
        </pc:spChg>
      </pc:sldChg>
      <pc:sldChg chg="modSp add mod">
        <pc:chgData name="Lily Skinner" userId="213595a3114337f4" providerId="LiveId" clId="{C020772F-94FB-4A93-8CBA-C3DC449E056B}" dt="2023-08-25T20:26:01.489" v="62" actId="21"/>
        <pc:sldMkLst>
          <pc:docMk/>
          <pc:sldMk cId="2521640206" sldId="538"/>
        </pc:sldMkLst>
        <pc:spChg chg="mod">
          <ac:chgData name="Lily Skinner" userId="213595a3114337f4" providerId="LiveId" clId="{C020772F-94FB-4A93-8CBA-C3DC449E056B}" dt="2023-08-25T20:26:01.489" v="62" actId="21"/>
          <ac:spMkLst>
            <pc:docMk/>
            <pc:sldMk cId="2521640206" sldId="538"/>
            <ac:spMk id="10" creationId="{71034149-A84C-CCC8-4FA5-68C8A4D72A7E}"/>
          </ac:spMkLst>
        </pc:spChg>
      </pc:sldChg>
      <pc:sldChg chg="modSp add mod">
        <pc:chgData name="Lily Skinner" userId="213595a3114337f4" providerId="LiveId" clId="{C020772F-94FB-4A93-8CBA-C3DC449E056B}" dt="2023-08-25T20:26:31.473" v="65" actId="21"/>
        <pc:sldMkLst>
          <pc:docMk/>
          <pc:sldMk cId="838478580" sldId="539"/>
        </pc:sldMkLst>
        <pc:spChg chg="mod">
          <ac:chgData name="Lily Skinner" userId="213595a3114337f4" providerId="LiveId" clId="{C020772F-94FB-4A93-8CBA-C3DC449E056B}" dt="2023-08-25T20:26:31.473" v="65" actId="21"/>
          <ac:spMkLst>
            <pc:docMk/>
            <pc:sldMk cId="838478580" sldId="539"/>
            <ac:spMk id="10" creationId="{71034149-A84C-CCC8-4FA5-68C8A4D72A7E}"/>
          </ac:spMkLst>
        </pc:spChg>
      </pc:sldChg>
      <pc:sldChg chg="modSp add mod">
        <pc:chgData name="Lily Skinner" userId="213595a3114337f4" providerId="LiveId" clId="{C020772F-94FB-4A93-8CBA-C3DC449E056B}" dt="2023-08-25T20:27:17.274" v="75" actId="20577"/>
        <pc:sldMkLst>
          <pc:docMk/>
          <pc:sldMk cId="1805634583" sldId="540"/>
        </pc:sldMkLst>
        <pc:spChg chg="mod">
          <ac:chgData name="Lily Skinner" userId="213595a3114337f4" providerId="LiveId" clId="{C020772F-94FB-4A93-8CBA-C3DC449E056B}" dt="2023-08-25T20:27:17.274" v="75" actId="20577"/>
          <ac:spMkLst>
            <pc:docMk/>
            <pc:sldMk cId="1805634583" sldId="540"/>
            <ac:spMk id="10" creationId="{71034149-A84C-CCC8-4FA5-68C8A4D72A7E}"/>
          </ac:spMkLst>
        </pc:spChg>
      </pc:sldChg>
      <pc:sldChg chg="modSp add mod ord modNotesTx">
        <pc:chgData name="Lily Skinner" userId="213595a3114337f4" providerId="LiveId" clId="{C020772F-94FB-4A93-8CBA-C3DC449E056B}" dt="2023-08-25T20:30:41.890" v="99" actId="1035"/>
        <pc:sldMkLst>
          <pc:docMk/>
          <pc:sldMk cId="1716397201" sldId="541"/>
        </pc:sldMkLst>
        <pc:spChg chg="mod">
          <ac:chgData name="Lily Skinner" userId="213595a3114337f4" providerId="LiveId" clId="{C020772F-94FB-4A93-8CBA-C3DC449E056B}" dt="2023-08-25T20:30:41.890" v="99" actId="1035"/>
          <ac:spMkLst>
            <pc:docMk/>
            <pc:sldMk cId="1716397201" sldId="541"/>
            <ac:spMk id="10" creationId="{71034149-A84C-CCC8-4FA5-68C8A4D72A7E}"/>
          </ac:spMkLst>
        </pc:spChg>
        <pc:picChg chg="mod">
          <ac:chgData name="Lily Skinner" userId="213595a3114337f4" providerId="LiveId" clId="{C020772F-94FB-4A93-8CBA-C3DC449E056B}" dt="2023-08-25T20:29:08.656" v="86" actId="14826"/>
          <ac:picMkLst>
            <pc:docMk/>
            <pc:sldMk cId="1716397201" sldId="541"/>
            <ac:picMk id="7" creationId="{836EF251-A5FB-676B-801C-536C8E162A0A}"/>
          </ac:picMkLst>
        </pc:picChg>
      </pc:sldChg>
      <pc:sldChg chg="modSp add mod modNotesTx">
        <pc:chgData name="Lily Skinner" userId="213595a3114337f4" providerId="LiveId" clId="{C020772F-94FB-4A93-8CBA-C3DC449E056B}" dt="2023-08-25T20:34:09.071" v="114" actId="21"/>
        <pc:sldMkLst>
          <pc:docMk/>
          <pc:sldMk cId="1945063553" sldId="542"/>
        </pc:sldMkLst>
        <pc:spChg chg="mod">
          <ac:chgData name="Lily Skinner" userId="213595a3114337f4" providerId="LiveId" clId="{C020772F-94FB-4A93-8CBA-C3DC449E056B}" dt="2023-08-25T20:34:09.071" v="114" actId="21"/>
          <ac:spMkLst>
            <pc:docMk/>
            <pc:sldMk cId="1945063553" sldId="542"/>
            <ac:spMk id="10" creationId="{71034149-A84C-CCC8-4FA5-68C8A4D72A7E}"/>
          </ac:spMkLst>
        </pc:spChg>
        <pc:picChg chg="mod">
          <ac:chgData name="Lily Skinner" userId="213595a3114337f4" providerId="LiveId" clId="{C020772F-94FB-4A93-8CBA-C3DC449E056B}" dt="2023-08-25T20:33:00.372" v="107" actId="1076"/>
          <ac:picMkLst>
            <pc:docMk/>
            <pc:sldMk cId="1945063553" sldId="542"/>
            <ac:picMk id="7" creationId="{836EF251-A5FB-676B-801C-536C8E162A0A}"/>
          </ac:picMkLst>
        </pc:picChg>
      </pc:sldChg>
      <pc:sldChg chg="modSp add mod">
        <pc:chgData name="Lily Skinner" userId="213595a3114337f4" providerId="LiveId" clId="{C020772F-94FB-4A93-8CBA-C3DC449E056B}" dt="2023-08-25T20:34:29.585" v="117" actId="21"/>
        <pc:sldMkLst>
          <pc:docMk/>
          <pc:sldMk cId="2219292328" sldId="543"/>
        </pc:sldMkLst>
        <pc:spChg chg="mod">
          <ac:chgData name="Lily Skinner" userId="213595a3114337f4" providerId="LiveId" clId="{C020772F-94FB-4A93-8CBA-C3DC449E056B}" dt="2023-08-25T20:34:29.585" v="117" actId="21"/>
          <ac:spMkLst>
            <pc:docMk/>
            <pc:sldMk cId="2219292328" sldId="543"/>
            <ac:spMk id="10" creationId="{71034149-A84C-CCC8-4FA5-68C8A4D72A7E}"/>
          </ac:spMkLst>
        </pc:spChg>
      </pc:sldChg>
      <pc:sldChg chg="modSp add mod">
        <pc:chgData name="Lily Skinner" userId="213595a3114337f4" providerId="LiveId" clId="{C020772F-94FB-4A93-8CBA-C3DC449E056B}" dt="2023-08-25T20:35:37.813" v="122" actId="207"/>
        <pc:sldMkLst>
          <pc:docMk/>
          <pc:sldMk cId="2457304230" sldId="544"/>
        </pc:sldMkLst>
        <pc:spChg chg="mod">
          <ac:chgData name="Lily Skinner" userId="213595a3114337f4" providerId="LiveId" clId="{C020772F-94FB-4A93-8CBA-C3DC449E056B}" dt="2023-08-25T20:35:37.813" v="122" actId="207"/>
          <ac:spMkLst>
            <pc:docMk/>
            <pc:sldMk cId="2457304230" sldId="544"/>
            <ac:spMk id="10" creationId="{71034149-A84C-CCC8-4FA5-68C8A4D72A7E}"/>
          </ac:spMkLst>
        </pc:spChg>
      </pc:sldChg>
      <pc:sldChg chg="add">
        <pc:chgData name="Lily Skinner" userId="213595a3114337f4" providerId="LiveId" clId="{C020772F-94FB-4A93-8CBA-C3DC449E056B}" dt="2023-08-25T20:35:51.534" v="123" actId="2890"/>
        <pc:sldMkLst>
          <pc:docMk/>
          <pc:sldMk cId="1733763894" sldId="545"/>
        </pc:sldMkLst>
      </pc:sldChg>
      <pc:sldChg chg="addSp delSp modSp add mod setBg modNotesTx">
        <pc:chgData name="Lily Skinner" userId="213595a3114337f4" providerId="LiveId" clId="{C020772F-94FB-4A93-8CBA-C3DC449E056B}" dt="2023-08-25T20:40:14.756" v="141"/>
        <pc:sldMkLst>
          <pc:docMk/>
          <pc:sldMk cId="1087983972" sldId="546"/>
        </pc:sldMkLst>
        <pc:spChg chg="add">
          <ac:chgData name="Lily Skinner" userId="213595a3114337f4" providerId="LiveId" clId="{C020772F-94FB-4A93-8CBA-C3DC449E056B}" dt="2023-08-25T20:40:05.432" v="140" actId="26606"/>
          <ac:spMkLst>
            <pc:docMk/>
            <pc:sldMk cId="1087983972" sldId="546"/>
            <ac:spMk id="3079" creationId="{42A4FC2C-047E-45A5-965D-8E1E3BF09BC6}"/>
          </ac:spMkLst>
        </pc:spChg>
        <pc:picChg chg="del">
          <ac:chgData name="Lily Skinner" userId="213595a3114337f4" providerId="LiveId" clId="{C020772F-94FB-4A93-8CBA-C3DC449E056B}" dt="2023-08-25T20:37:12.859" v="138" actId="478"/>
          <ac:picMkLst>
            <pc:docMk/>
            <pc:sldMk cId="1087983972" sldId="546"/>
            <ac:picMk id="2" creationId="{43B33AB3-6EDB-A057-1F2B-9AAC6FFDD1F4}"/>
          </ac:picMkLst>
        </pc:picChg>
        <pc:picChg chg="del">
          <ac:chgData name="Lily Skinner" userId="213595a3114337f4" providerId="LiveId" clId="{C020772F-94FB-4A93-8CBA-C3DC449E056B}" dt="2023-08-25T20:37:12.859" v="138" actId="478"/>
          <ac:picMkLst>
            <pc:docMk/>
            <pc:sldMk cId="1087983972" sldId="546"/>
            <ac:picMk id="3" creationId="{340F2ED5-2CC2-D615-E72C-D4371C5A44E2}"/>
          </ac:picMkLst>
        </pc:picChg>
        <pc:picChg chg="add mod">
          <ac:chgData name="Lily Skinner" userId="213595a3114337f4" providerId="LiveId" clId="{C020772F-94FB-4A93-8CBA-C3DC449E056B}" dt="2023-08-25T20:40:05.432" v="140" actId="26606"/>
          <ac:picMkLst>
            <pc:docMk/>
            <pc:sldMk cId="1087983972" sldId="546"/>
            <ac:picMk id="3074" creationId="{1B822ABF-2BCE-DDF1-270E-328D68B9F50F}"/>
          </ac:picMkLst>
        </pc:picChg>
      </pc:sldChg>
      <pc:sldChg chg="addSp modSp add mod modNotesTx">
        <pc:chgData name="Lily Skinner" userId="213595a3114337f4" providerId="LiveId" clId="{C020772F-94FB-4A93-8CBA-C3DC449E056B}" dt="2023-08-25T20:47:05.477" v="157" actId="1076"/>
        <pc:sldMkLst>
          <pc:docMk/>
          <pc:sldMk cId="1206973150" sldId="547"/>
        </pc:sldMkLst>
        <pc:spChg chg="add mod">
          <ac:chgData name="Lily Skinner" userId="213595a3114337f4" providerId="LiveId" clId="{C020772F-94FB-4A93-8CBA-C3DC449E056B}" dt="2023-08-25T20:47:05.477" v="157" actId="1076"/>
          <ac:spMkLst>
            <pc:docMk/>
            <pc:sldMk cId="1206973150" sldId="547"/>
            <ac:spMk id="3" creationId="{A7269E1A-8BE3-EF85-6005-58E2105EB930}"/>
          </ac:spMkLst>
        </pc:spChg>
        <pc:picChg chg="mod">
          <ac:chgData name="Lily Skinner" userId="213595a3114337f4" providerId="LiveId" clId="{C020772F-94FB-4A93-8CBA-C3DC449E056B}" dt="2023-08-25T20:45:41.134" v="144" actId="14826"/>
          <ac:picMkLst>
            <pc:docMk/>
            <pc:sldMk cId="1206973150" sldId="547"/>
            <ac:picMk id="3074" creationId="{1B822ABF-2BCE-DDF1-270E-328D68B9F50F}"/>
          </ac:picMkLst>
        </pc:picChg>
      </pc:sldChg>
      <pc:sldChg chg="addSp delSp modSp add mod modNotesTx">
        <pc:chgData name="Lily Skinner" userId="213595a3114337f4" providerId="LiveId" clId="{C020772F-94FB-4A93-8CBA-C3DC449E056B}" dt="2023-08-25T20:53:41.743" v="172"/>
        <pc:sldMkLst>
          <pc:docMk/>
          <pc:sldMk cId="4091482154" sldId="548"/>
        </pc:sldMkLst>
        <pc:spChg chg="mod">
          <ac:chgData name="Lily Skinner" userId="213595a3114337f4" providerId="LiveId" clId="{C020772F-94FB-4A93-8CBA-C3DC449E056B}" dt="2023-08-25T20:53:32.779" v="171"/>
          <ac:spMkLst>
            <pc:docMk/>
            <pc:sldMk cId="4091482154" sldId="548"/>
            <ac:spMk id="3" creationId="{A7269E1A-8BE3-EF85-6005-58E2105EB930}"/>
          </ac:spMkLst>
        </pc:spChg>
        <pc:picChg chg="add del mod">
          <ac:chgData name="Lily Skinner" userId="213595a3114337f4" providerId="LiveId" clId="{C020772F-94FB-4A93-8CBA-C3DC449E056B}" dt="2023-08-25T20:53:18.138" v="166" actId="1076"/>
          <ac:picMkLst>
            <pc:docMk/>
            <pc:sldMk cId="4091482154" sldId="548"/>
            <ac:picMk id="3074" creationId="{1B822ABF-2BCE-DDF1-270E-328D68B9F50F}"/>
          </ac:picMkLst>
        </pc:picChg>
      </pc:sldChg>
      <pc:sldChg chg="modSp add mod ord modNotesTx">
        <pc:chgData name="Lily Skinner" userId="213595a3114337f4" providerId="LiveId" clId="{C020772F-94FB-4A93-8CBA-C3DC449E056B}" dt="2023-08-25T20:55:56.096" v="187" actId="21"/>
        <pc:sldMkLst>
          <pc:docMk/>
          <pc:sldMk cId="572079405" sldId="549"/>
        </pc:sldMkLst>
        <pc:spChg chg="mod">
          <ac:chgData name="Lily Skinner" userId="213595a3114337f4" providerId="LiveId" clId="{C020772F-94FB-4A93-8CBA-C3DC449E056B}" dt="2023-08-25T20:55:56.096" v="187" actId="21"/>
          <ac:spMkLst>
            <pc:docMk/>
            <pc:sldMk cId="572079405" sldId="549"/>
            <ac:spMk id="10" creationId="{71034149-A84C-CCC8-4FA5-68C8A4D72A7E}"/>
          </ac:spMkLst>
        </pc:spChg>
        <pc:picChg chg="mod">
          <ac:chgData name="Lily Skinner" userId="213595a3114337f4" providerId="LiveId" clId="{C020772F-94FB-4A93-8CBA-C3DC449E056B}" dt="2023-08-25T20:55:24.087" v="184" actId="14826"/>
          <ac:picMkLst>
            <pc:docMk/>
            <pc:sldMk cId="572079405" sldId="549"/>
            <ac:picMk id="7" creationId="{836EF251-A5FB-676B-801C-536C8E162A0A}"/>
          </ac:picMkLst>
        </pc:picChg>
      </pc:sldChg>
      <pc:sldChg chg="modSp add mod">
        <pc:chgData name="Lily Skinner" userId="213595a3114337f4" providerId="LiveId" clId="{C020772F-94FB-4A93-8CBA-C3DC449E056B}" dt="2023-08-25T20:56:06.797" v="189" actId="403"/>
        <pc:sldMkLst>
          <pc:docMk/>
          <pc:sldMk cId="1469065133" sldId="550"/>
        </pc:sldMkLst>
        <pc:spChg chg="mod">
          <ac:chgData name="Lily Skinner" userId="213595a3114337f4" providerId="LiveId" clId="{C020772F-94FB-4A93-8CBA-C3DC449E056B}" dt="2023-08-25T20:56:06.797" v="189" actId="403"/>
          <ac:spMkLst>
            <pc:docMk/>
            <pc:sldMk cId="1469065133" sldId="550"/>
            <ac:spMk id="10" creationId="{71034149-A84C-CCC8-4FA5-68C8A4D72A7E}"/>
          </ac:spMkLst>
        </pc:spChg>
      </pc:sldChg>
      <pc:sldChg chg="modSp add mod modNotesTx">
        <pc:chgData name="Lily Skinner" userId="213595a3114337f4" providerId="LiveId" clId="{C020772F-94FB-4A93-8CBA-C3DC449E056B}" dt="2023-08-25T20:59:24.610" v="211" actId="207"/>
        <pc:sldMkLst>
          <pc:docMk/>
          <pc:sldMk cId="1732686014" sldId="551"/>
        </pc:sldMkLst>
        <pc:spChg chg="mod">
          <ac:chgData name="Lily Skinner" userId="213595a3114337f4" providerId="LiveId" clId="{C020772F-94FB-4A93-8CBA-C3DC449E056B}" dt="2023-08-25T20:59:24.610" v="211" actId="207"/>
          <ac:spMkLst>
            <pc:docMk/>
            <pc:sldMk cId="1732686014" sldId="551"/>
            <ac:spMk id="10" creationId="{71034149-A84C-CCC8-4FA5-68C8A4D72A7E}"/>
          </ac:spMkLst>
        </pc:spChg>
        <pc:picChg chg="mod">
          <ac:chgData name="Lily Skinner" userId="213595a3114337f4" providerId="LiveId" clId="{C020772F-94FB-4A93-8CBA-C3DC449E056B}" dt="2023-08-25T20:58:11.836" v="201" actId="14826"/>
          <ac:picMkLst>
            <pc:docMk/>
            <pc:sldMk cId="1732686014" sldId="551"/>
            <ac:picMk id="7" creationId="{836EF251-A5FB-676B-801C-536C8E162A0A}"/>
          </ac:picMkLst>
        </pc:picChg>
      </pc:sldChg>
      <pc:sldChg chg="modSp add mod">
        <pc:chgData name="Lily Skinner" userId="213595a3114337f4" providerId="LiveId" clId="{C020772F-94FB-4A93-8CBA-C3DC449E056B}" dt="2023-08-25T20:59:01.207" v="208" actId="21"/>
        <pc:sldMkLst>
          <pc:docMk/>
          <pc:sldMk cId="1572289236" sldId="552"/>
        </pc:sldMkLst>
        <pc:spChg chg="mod">
          <ac:chgData name="Lily Skinner" userId="213595a3114337f4" providerId="LiveId" clId="{C020772F-94FB-4A93-8CBA-C3DC449E056B}" dt="2023-08-25T20:59:01.207" v="208" actId="21"/>
          <ac:spMkLst>
            <pc:docMk/>
            <pc:sldMk cId="1572289236" sldId="552"/>
            <ac:spMk id="10" creationId="{71034149-A84C-CCC8-4FA5-68C8A4D72A7E}"/>
          </ac:spMkLst>
        </pc:spChg>
      </pc:sldChg>
      <pc:sldChg chg="modSp add mod">
        <pc:chgData name="Lily Skinner" userId="213595a3114337f4" providerId="LiveId" clId="{C020772F-94FB-4A93-8CBA-C3DC449E056B}" dt="2023-08-25T20:59:07.495" v="209" actId="20577"/>
        <pc:sldMkLst>
          <pc:docMk/>
          <pc:sldMk cId="2137165301" sldId="553"/>
        </pc:sldMkLst>
        <pc:spChg chg="mod">
          <ac:chgData name="Lily Skinner" userId="213595a3114337f4" providerId="LiveId" clId="{C020772F-94FB-4A93-8CBA-C3DC449E056B}" dt="2023-08-25T20:59:07.495" v="209" actId="20577"/>
          <ac:spMkLst>
            <pc:docMk/>
            <pc:sldMk cId="2137165301" sldId="553"/>
            <ac:spMk id="10" creationId="{71034149-A84C-CCC8-4FA5-68C8A4D72A7E}"/>
          </ac:spMkLst>
        </pc:spChg>
      </pc:sldChg>
      <pc:sldChg chg="modSp add del mod modNotesTx">
        <pc:chgData name="Lily Skinner" userId="213595a3114337f4" providerId="LiveId" clId="{C020772F-94FB-4A93-8CBA-C3DC449E056B}" dt="2023-08-25T22:07:19.501" v="594" actId="403"/>
        <pc:sldMkLst>
          <pc:docMk/>
          <pc:sldMk cId="3701739659" sldId="565"/>
        </pc:sldMkLst>
        <pc:spChg chg="mod">
          <ac:chgData name="Lily Skinner" userId="213595a3114337f4" providerId="LiveId" clId="{C020772F-94FB-4A93-8CBA-C3DC449E056B}" dt="2023-08-25T22:07:19.501" v="594" actId="403"/>
          <ac:spMkLst>
            <pc:docMk/>
            <pc:sldMk cId="3701739659" sldId="565"/>
            <ac:spMk id="10" creationId="{71034149-A84C-CCC8-4FA5-68C8A4D72A7E}"/>
          </ac:spMkLst>
        </pc:spChg>
        <pc:picChg chg="mod">
          <ac:chgData name="Lily Skinner" userId="213595a3114337f4" providerId="LiveId" clId="{C020772F-94FB-4A93-8CBA-C3DC449E056B}" dt="2023-08-25T22:06:52.517" v="587" actId="14826"/>
          <ac:picMkLst>
            <pc:docMk/>
            <pc:sldMk cId="3701739659" sldId="565"/>
            <ac:picMk id="2" creationId="{0D6D3D82-EE5F-669A-B767-408A739813B0}"/>
          </ac:picMkLst>
        </pc:picChg>
      </pc:sldChg>
      <pc:sldChg chg="addSp delSp modSp add mod ord">
        <pc:chgData name="Lily Skinner" userId="213595a3114337f4" providerId="LiveId" clId="{C020772F-94FB-4A93-8CBA-C3DC449E056B}" dt="2023-08-25T21:01:28.532" v="231" actId="20577"/>
        <pc:sldMkLst>
          <pc:docMk/>
          <pc:sldMk cId="4268928375" sldId="566"/>
        </pc:sldMkLst>
        <pc:spChg chg="add mod">
          <ac:chgData name="Lily Skinner" userId="213595a3114337f4" providerId="LiveId" clId="{C020772F-94FB-4A93-8CBA-C3DC449E056B}" dt="2023-08-25T21:01:28.532" v="231" actId="20577"/>
          <ac:spMkLst>
            <pc:docMk/>
            <pc:sldMk cId="4268928375" sldId="566"/>
            <ac:spMk id="2" creationId="{64A1C544-0788-594C-2426-9BD7B629A2FF}"/>
          </ac:spMkLst>
        </pc:spChg>
        <pc:spChg chg="del">
          <ac:chgData name="Lily Skinner" userId="213595a3114337f4" providerId="LiveId" clId="{C020772F-94FB-4A93-8CBA-C3DC449E056B}" dt="2023-08-25T21:00:47.338" v="220" actId="478"/>
          <ac:spMkLst>
            <pc:docMk/>
            <pc:sldMk cId="4268928375" sldId="566"/>
            <ac:spMk id="10" creationId="{71034149-A84C-CCC8-4FA5-68C8A4D72A7E}"/>
          </ac:spMkLst>
        </pc:spChg>
      </pc:sldChg>
      <pc:sldChg chg="modSp add mod ord modNotesTx">
        <pc:chgData name="Lily Skinner" userId="213595a3114337f4" providerId="LiveId" clId="{C020772F-94FB-4A93-8CBA-C3DC449E056B}" dt="2023-08-25T21:06:23.967" v="265" actId="20577"/>
        <pc:sldMkLst>
          <pc:docMk/>
          <pc:sldMk cId="1955400824" sldId="567"/>
        </pc:sldMkLst>
        <pc:spChg chg="mod">
          <ac:chgData name="Lily Skinner" userId="213595a3114337f4" providerId="LiveId" clId="{C020772F-94FB-4A93-8CBA-C3DC449E056B}" dt="2023-08-25T21:06:23.967" v="265" actId="20577"/>
          <ac:spMkLst>
            <pc:docMk/>
            <pc:sldMk cId="1955400824" sldId="567"/>
            <ac:spMk id="10" creationId="{71034149-A84C-CCC8-4FA5-68C8A4D72A7E}"/>
          </ac:spMkLst>
        </pc:spChg>
        <pc:picChg chg="mod">
          <ac:chgData name="Lily Skinner" userId="213595a3114337f4" providerId="LiveId" clId="{C020772F-94FB-4A93-8CBA-C3DC449E056B}" dt="2023-08-25T21:05:31.063" v="246" actId="14826"/>
          <ac:picMkLst>
            <pc:docMk/>
            <pc:sldMk cId="1955400824" sldId="567"/>
            <ac:picMk id="7" creationId="{836EF251-A5FB-676B-801C-536C8E162A0A}"/>
          </ac:picMkLst>
        </pc:picChg>
      </pc:sldChg>
      <pc:sldChg chg="addSp modSp add mod modNotesTx">
        <pc:chgData name="Lily Skinner" userId="213595a3114337f4" providerId="LiveId" clId="{C020772F-94FB-4A93-8CBA-C3DC449E056B}" dt="2023-08-25T21:13:07.817" v="307" actId="1076"/>
        <pc:sldMkLst>
          <pc:docMk/>
          <pc:sldMk cId="541288323" sldId="568"/>
        </pc:sldMkLst>
        <pc:spChg chg="add mod">
          <ac:chgData name="Lily Skinner" userId="213595a3114337f4" providerId="LiveId" clId="{C020772F-94FB-4A93-8CBA-C3DC449E056B}" dt="2023-08-25T21:13:07.817" v="307" actId="1076"/>
          <ac:spMkLst>
            <pc:docMk/>
            <pc:sldMk cId="541288323" sldId="568"/>
            <ac:spMk id="2" creationId="{FE84B46B-7D0B-0583-736C-661B9072E4E6}"/>
          </ac:spMkLst>
        </pc:spChg>
        <pc:spChg chg="mod">
          <ac:chgData name="Lily Skinner" userId="213595a3114337f4" providerId="LiveId" clId="{C020772F-94FB-4A93-8CBA-C3DC449E056B}" dt="2023-08-25T21:12:47.792" v="303" actId="207"/>
          <ac:spMkLst>
            <pc:docMk/>
            <pc:sldMk cId="541288323" sldId="568"/>
            <ac:spMk id="10" creationId="{71034149-A84C-CCC8-4FA5-68C8A4D72A7E}"/>
          </ac:spMkLst>
        </pc:spChg>
        <pc:picChg chg="mod">
          <ac:chgData name="Lily Skinner" userId="213595a3114337f4" providerId="LiveId" clId="{C020772F-94FB-4A93-8CBA-C3DC449E056B}" dt="2023-08-25T21:10:11.382" v="267" actId="14826"/>
          <ac:picMkLst>
            <pc:docMk/>
            <pc:sldMk cId="541288323" sldId="568"/>
            <ac:picMk id="7" creationId="{836EF251-A5FB-676B-801C-536C8E162A0A}"/>
          </ac:picMkLst>
        </pc:picChg>
      </pc:sldChg>
      <pc:sldChg chg="addSp delSp modSp add mod modNotesTx">
        <pc:chgData name="Lily Skinner" userId="213595a3114337f4" providerId="LiveId" clId="{C020772F-94FB-4A93-8CBA-C3DC449E056B}" dt="2023-08-25T21:16:55.775" v="328" actId="207"/>
        <pc:sldMkLst>
          <pc:docMk/>
          <pc:sldMk cId="2901517748" sldId="569"/>
        </pc:sldMkLst>
        <pc:spChg chg="del">
          <ac:chgData name="Lily Skinner" userId="213595a3114337f4" providerId="LiveId" clId="{C020772F-94FB-4A93-8CBA-C3DC449E056B}" dt="2023-08-25T21:16:06.822" v="315" actId="478"/>
          <ac:spMkLst>
            <pc:docMk/>
            <pc:sldMk cId="2901517748" sldId="569"/>
            <ac:spMk id="2" creationId="{FE84B46B-7D0B-0583-736C-661B9072E4E6}"/>
          </ac:spMkLst>
        </pc:spChg>
        <pc:spChg chg="mod">
          <ac:chgData name="Lily Skinner" userId="213595a3114337f4" providerId="LiveId" clId="{C020772F-94FB-4A93-8CBA-C3DC449E056B}" dt="2023-08-25T21:16:55.775" v="328" actId="207"/>
          <ac:spMkLst>
            <pc:docMk/>
            <pc:sldMk cId="2901517748" sldId="569"/>
            <ac:spMk id="10" creationId="{71034149-A84C-CCC8-4FA5-68C8A4D72A7E}"/>
          </ac:spMkLst>
        </pc:spChg>
        <pc:picChg chg="add del mod">
          <ac:chgData name="Lily Skinner" userId="213595a3114337f4" providerId="LiveId" clId="{C020772F-94FB-4A93-8CBA-C3DC449E056B}" dt="2023-08-25T21:15:54.646" v="313" actId="14826"/>
          <ac:picMkLst>
            <pc:docMk/>
            <pc:sldMk cId="2901517748" sldId="569"/>
            <ac:picMk id="7" creationId="{836EF251-A5FB-676B-801C-536C8E162A0A}"/>
          </ac:picMkLst>
        </pc:picChg>
      </pc:sldChg>
      <pc:sldChg chg="addSp modSp add mod modNotesTx">
        <pc:chgData name="Lily Skinner" userId="213595a3114337f4" providerId="LiveId" clId="{C020772F-94FB-4A93-8CBA-C3DC449E056B}" dt="2023-08-25T21:22:11.739" v="355" actId="1076"/>
        <pc:sldMkLst>
          <pc:docMk/>
          <pc:sldMk cId="2091411379" sldId="570"/>
        </pc:sldMkLst>
        <pc:spChg chg="add mod">
          <ac:chgData name="Lily Skinner" userId="213595a3114337f4" providerId="LiveId" clId="{C020772F-94FB-4A93-8CBA-C3DC449E056B}" dt="2023-08-25T21:22:11.739" v="355" actId="1076"/>
          <ac:spMkLst>
            <pc:docMk/>
            <pc:sldMk cId="2091411379" sldId="570"/>
            <ac:spMk id="2" creationId="{38FE8F81-C6F3-6049-5AE4-8AE896CBF8AE}"/>
          </ac:spMkLst>
        </pc:spChg>
        <pc:spChg chg="mod">
          <ac:chgData name="Lily Skinner" userId="213595a3114337f4" providerId="LiveId" clId="{C020772F-94FB-4A93-8CBA-C3DC449E056B}" dt="2023-08-25T21:21:34.107" v="340" actId="21"/>
          <ac:spMkLst>
            <pc:docMk/>
            <pc:sldMk cId="2091411379" sldId="570"/>
            <ac:spMk id="10" creationId="{71034149-A84C-CCC8-4FA5-68C8A4D72A7E}"/>
          </ac:spMkLst>
        </pc:spChg>
        <pc:picChg chg="mod">
          <ac:chgData name="Lily Skinner" userId="213595a3114337f4" providerId="LiveId" clId="{C020772F-94FB-4A93-8CBA-C3DC449E056B}" dt="2023-08-25T21:19:47.152" v="330" actId="14826"/>
          <ac:picMkLst>
            <pc:docMk/>
            <pc:sldMk cId="2091411379" sldId="570"/>
            <ac:picMk id="7" creationId="{836EF251-A5FB-676B-801C-536C8E162A0A}"/>
          </ac:picMkLst>
        </pc:picChg>
      </pc:sldChg>
      <pc:sldChg chg="addSp modSp add mod">
        <pc:chgData name="Lily Skinner" userId="213595a3114337f4" providerId="LiveId" clId="{C020772F-94FB-4A93-8CBA-C3DC449E056B}" dt="2023-08-25T21:22:15.502" v="356"/>
        <pc:sldMkLst>
          <pc:docMk/>
          <pc:sldMk cId="2181549091" sldId="571"/>
        </pc:sldMkLst>
        <pc:spChg chg="add mod">
          <ac:chgData name="Lily Skinner" userId="213595a3114337f4" providerId="LiveId" clId="{C020772F-94FB-4A93-8CBA-C3DC449E056B}" dt="2023-08-25T21:22:15.502" v="356"/>
          <ac:spMkLst>
            <pc:docMk/>
            <pc:sldMk cId="2181549091" sldId="571"/>
            <ac:spMk id="2" creationId="{9CF4D647-C523-BC75-5AB2-8EC5F3308AF9}"/>
          </ac:spMkLst>
        </pc:spChg>
        <pc:spChg chg="mod">
          <ac:chgData name="Lily Skinner" userId="213595a3114337f4" providerId="LiveId" clId="{C020772F-94FB-4A93-8CBA-C3DC449E056B}" dt="2023-08-25T21:21:50.377" v="344" actId="403"/>
          <ac:spMkLst>
            <pc:docMk/>
            <pc:sldMk cId="2181549091" sldId="571"/>
            <ac:spMk id="10" creationId="{71034149-A84C-CCC8-4FA5-68C8A4D72A7E}"/>
          </ac:spMkLst>
        </pc:spChg>
      </pc:sldChg>
      <pc:sldChg chg="modSp del mod">
        <pc:chgData name="Lily Skinner" userId="213595a3114337f4" providerId="LiveId" clId="{C020772F-94FB-4A93-8CBA-C3DC449E056B}" dt="2023-08-25T21:57:00.561" v="568" actId="47"/>
        <pc:sldMkLst>
          <pc:docMk/>
          <pc:sldMk cId="2124922613" sldId="592"/>
        </pc:sldMkLst>
        <pc:spChg chg="mod">
          <ac:chgData name="Lily Skinner" userId="213595a3114337f4" providerId="LiveId" clId="{C020772F-94FB-4A93-8CBA-C3DC449E056B}" dt="2023-08-25T21:52:15.297" v="533"/>
          <ac:spMkLst>
            <pc:docMk/>
            <pc:sldMk cId="2124922613" sldId="592"/>
            <ac:spMk id="10" creationId="{71034149-A84C-CCC8-4FA5-68C8A4D72A7E}"/>
          </ac:spMkLst>
        </pc:spChg>
      </pc:sldChg>
      <pc:sldChg chg="modSp add del mod">
        <pc:chgData name="Lily Skinner" userId="213595a3114337f4" providerId="LiveId" clId="{C020772F-94FB-4A93-8CBA-C3DC449E056B}" dt="2023-08-25T21:57:13.493" v="572" actId="47"/>
        <pc:sldMkLst>
          <pc:docMk/>
          <pc:sldMk cId="3522355686" sldId="593"/>
        </pc:sldMkLst>
        <pc:spChg chg="mod">
          <ac:chgData name="Lily Skinner" userId="213595a3114337f4" providerId="LiveId" clId="{C020772F-94FB-4A93-8CBA-C3DC449E056B}" dt="2023-08-25T21:56:22.158" v="561" actId="20577"/>
          <ac:spMkLst>
            <pc:docMk/>
            <pc:sldMk cId="3522355686" sldId="593"/>
            <ac:spMk id="10" creationId="{71034149-A84C-CCC8-4FA5-68C8A4D72A7E}"/>
          </ac:spMkLst>
        </pc:spChg>
      </pc:sldChg>
      <pc:sldChg chg="addSp modSp add mod ord modNotesTx">
        <pc:chgData name="Lily Skinner" userId="213595a3114337f4" providerId="LiveId" clId="{C020772F-94FB-4A93-8CBA-C3DC449E056B}" dt="2023-08-25T21:55:56.219" v="559" actId="207"/>
        <pc:sldMkLst>
          <pc:docMk/>
          <pc:sldMk cId="1978668763" sldId="594"/>
        </pc:sldMkLst>
        <pc:spChg chg="add mod">
          <ac:chgData name="Lily Skinner" userId="213595a3114337f4" providerId="LiveId" clId="{C020772F-94FB-4A93-8CBA-C3DC449E056B}" dt="2023-08-25T21:55:38.882" v="557" actId="207"/>
          <ac:spMkLst>
            <pc:docMk/>
            <pc:sldMk cId="1978668763" sldId="594"/>
            <ac:spMk id="2" creationId="{FA104B91-40CD-455D-7271-DC1C1BDDEAAA}"/>
          </ac:spMkLst>
        </pc:spChg>
        <pc:spChg chg="add mod">
          <ac:chgData name="Lily Skinner" userId="213595a3114337f4" providerId="LiveId" clId="{C020772F-94FB-4A93-8CBA-C3DC449E056B}" dt="2023-08-25T21:55:56.219" v="559" actId="207"/>
          <ac:spMkLst>
            <pc:docMk/>
            <pc:sldMk cId="1978668763" sldId="594"/>
            <ac:spMk id="3" creationId="{88CF7BD1-E427-59BA-CD99-A66042B64844}"/>
          </ac:spMkLst>
        </pc:spChg>
        <pc:spChg chg="mod">
          <ac:chgData name="Lily Skinner" userId="213595a3114337f4" providerId="LiveId" clId="{C020772F-94FB-4A93-8CBA-C3DC449E056B}" dt="2023-08-25T21:55:34.073" v="556" actId="207"/>
          <ac:spMkLst>
            <pc:docMk/>
            <pc:sldMk cId="1978668763" sldId="594"/>
            <ac:spMk id="10" creationId="{71034149-A84C-CCC8-4FA5-68C8A4D72A7E}"/>
          </ac:spMkLst>
        </pc:spChg>
        <pc:picChg chg="mod">
          <ac:chgData name="Lily Skinner" userId="213595a3114337f4" providerId="LiveId" clId="{C020772F-94FB-4A93-8CBA-C3DC449E056B}" dt="2023-08-25T21:27:45.166" v="410" actId="14826"/>
          <ac:picMkLst>
            <pc:docMk/>
            <pc:sldMk cId="1978668763" sldId="594"/>
            <ac:picMk id="7" creationId="{836EF251-A5FB-676B-801C-536C8E162A0A}"/>
          </ac:picMkLst>
        </pc:picChg>
      </pc:sldChg>
      <pc:sldChg chg="delSp modSp add mod ord modNotesTx">
        <pc:chgData name="Lily Skinner" userId="213595a3114337f4" providerId="LiveId" clId="{C020772F-94FB-4A93-8CBA-C3DC449E056B}" dt="2023-08-25T21:58:03.278" v="577"/>
        <pc:sldMkLst>
          <pc:docMk/>
          <pc:sldMk cId="3362022406" sldId="595"/>
        </pc:sldMkLst>
        <pc:spChg chg="del">
          <ac:chgData name="Lily Skinner" userId="213595a3114337f4" providerId="LiveId" clId="{C020772F-94FB-4A93-8CBA-C3DC449E056B}" dt="2023-08-25T21:33:19.401" v="528" actId="478"/>
          <ac:spMkLst>
            <pc:docMk/>
            <pc:sldMk cId="3362022406" sldId="595"/>
            <ac:spMk id="2" creationId="{9CF4D647-C523-BC75-5AB2-8EC5F3308AF9}"/>
          </ac:spMkLst>
        </pc:spChg>
        <pc:spChg chg="mod">
          <ac:chgData name="Lily Skinner" userId="213595a3114337f4" providerId="LiveId" clId="{C020772F-94FB-4A93-8CBA-C3DC449E056B}" dt="2023-08-25T21:33:40.310" v="532" actId="207"/>
          <ac:spMkLst>
            <pc:docMk/>
            <pc:sldMk cId="3362022406" sldId="595"/>
            <ac:spMk id="10" creationId="{71034149-A84C-CCC8-4FA5-68C8A4D72A7E}"/>
          </ac:spMkLst>
        </pc:spChg>
        <pc:picChg chg="mod">
          <ac:chgData name="Lily Skinner" userId="213595a3114337f4" providerId="LiveId" clId="{C020772F-94FB-4A93-8CBA-C3DC449E056B}" dt="2023-08-25T21:57:52.278" v="576" actId="14826"/>
          <ac:picMkLst>
            <pc:docMk/>
            <pc:sldMk cId="3362022406" sldId="595"/>
            <ac:picMk id="7" creationId="{836EF251-A5FB-676B-801C-536C8E162A0A}"/>
          </ac:picMkLst>
        </pc:picChg>
      </pc:sldChg>
      <pc:sldChg chg="add del setBg">
        <pc:chgData name="Lily Skinner" userId="213595a3114337f4" providerId="LiveId" clId="{C020772F-94FB-4A93-8CBA-C3DC449E056B}" dt="2023-08-25T22:02:35.062" v="580"/>
        <pc:sldMkLst>
          <pc:docMk/>
          <pc:sldMk cId="3371726369" sldId="600"/>
        </pc:sldMkLst>
      </pc:sldChg>
      <pc:sldChg chg="add del setBg">
        <pc:chgData name="Lily Skinner" userId="213595a3114337f4" providerId="LiveId" clId="{C020772F-94FB-4A93-8CBA-C3DC449E056B}" dt="2023-08-25T22:02:35.062" v="580"/>
        <pc:sldMkLst>
          <pc:docMk/>
          <pc:sldMk cId="1874574943" sldId="601"/>
        </pc:sldMkLst>
      </pc:sldChg>
      <pc:sldChg chg="add del setBg">
        <pc:chgData name="Lily Skinner" userId="213595a3114337f4" providerId="LiveId" clId="{C020772F-94FB-4A93-8CBA-C3DC449E056B}" dt="2023-08-25T22:02:35.062" v="580"/>
        <pc:sldMkLst>
          <pc:docMk/>
          <pc:sldMk cId="2718262292" sldId="1276"/>
        </pc:sldMkLst>
      </pc:sldChg>
      <pc:sldChg chg="add del setBg">
        <pc:chgData name="Lily Skinner" userId="213595a3114337f4" providerId="LiveId" clId="{C020772F-94FB-4A93-8CBA-C3DC449E056B}" dt="2023-08-25T22:02:35.062" v="580"/>
        <pc:sldMkLst>
          <pc:docMk/>
          <pc:sldMk cId="427338058" sldId="1277"/>
        </pc:sldMkLst>
      </pc:sldChg>
      <pc:sldChg chg="add del setBg">
        <pc:chgData name="Lily Skinner" userId="213595a3114337f4" providerId="LiveId" clId="{C020772F-94FB-4A93-8CBA-C3DC449E056B}" dt="2023-08-25T22:02:35.062" v="580"/>
        <pc:sldMkLst>
          <pc:docMk/>
          <pc:sldMk cId="3358576542" sldId="1278"/>
        </pc:sldMkLst>
      </pc:sldChg>
      <pc:sldChg chg="add del setBg">
        <pc:chgData name="Lily Skinner" userId="213595a3114337f4" providerId="LiveId" clId="{C020772F-94FB-4A93-8CBA-C3DC449E056B}" dt="2023-08-25T22:02:35.062" v="580"/>
        <pc:sldMkLst>
          <pc:docMk/>
          <pc:sldMk cId="362612081" sldId="1279"/>
        </pc:sldMkLst>
      </pc:sldChg>
      <pc:sldChg chg="add del setBg">
        <pc:chgData name="Lily Skinner" userId="213595a3114337f4" providerId="LiveId" clId="{C020772F-94FB-4A93-8CBA-C3DC449E056B}" dt="2023-08-25T22:02:35.062" v="580"/>
        <pc:sldMkLst>
          <pc:docMk/>
          <pc:sldMk cId="3079789470" sldId="1280"/>
        </pc:sldMkLst>
      </pc:sldChg>
      <pc:sldChg chg="add del">
        <pc:chgData name="Lily Skinner" userId="213595a3114337f4" providerId="LiveId" clId="{C020772F-94FB-4A93-8CBA-C3DC449E056B}" dt="2023-08-25T22:02:35.062" v="580"/>
        <pc:sldMkLst>
          <pc:docMk/>
          <pc:sldMk cId="686818465" sldId="1281"/>
        </pc:sldMkLst>
      </pc:sldChg>
      <pc:sldChg chg="add del">
        <pc:chgData name="Lily Skinner" userId="213595a3114337f4" providerId="LiveId" clId="{C020772F-94FB-4A93-8CBA-C3DC449E056B}" dt="2023-08-25T22:02:35.062" v="580"/>
        <pc:sldMkLst>
          <pc:docMk/>
          <pc:sldMk cId="2813694556" sldId="1282"/>
        </pc:sldMkLst>
      </pc:sldChg>
      <pc:sldChg chg="modSp add mod setBg">
        <pc:chgData name="Lily Skinner" userId="213595a3114337f4" providerId="LiveId" clId="{C020772F-94FB-4A93-8CBA-C3DC449E056B}" dt="2023-08-25T21:54:57.842" v="554" actId="1076"/>
        <pc:sldMkLst>
          <pc:docMk/>
          <pc:sldMk cId="3696882023" sldId="1405"/>
        </pc:sldMkLst>
        <pc:spChg chg="mod">
          <ac:chgData name="Lily Skinner" userId="213595a3114337f4" providerId="LiveId" clId="{C020772F-94FB-4A93-8CBA-C3DC449E056B}" dt="2023-08-25T21:54:57.842" v="554" actId="1076"/>
          <ac:spMkLst>
            <pc:docMk/>
            <pc:sldMk cId="3696882023" sldId="1405"/>
            <ac:spMk id="2" creationId="{E9FBF261-36E5-4092-CCDC-CEAB4D4675B3}"/>
          </ac:spMkLst>
        </pc:spChg>
        <pc:spChg chg="mod">
          <ac:chgData name="Lily Skinner" userId="213595a3114337f4" providerId="LiveId" clId="{C020772F-94FB-4A93-8CBA-C3DC449E056B}" dt="2023-08-25T21:54:44.886" v="552" actId="1076"/>
          <ac:spMkLst>
            <pc:docMk/>
            <pc:sldMk cId="3696882023" sldId="1405"/>
            <ac:spMk id="6" creationId="{0AF911C9-B9E5-489A-8C59-D48A752CC9F1}"/>
          </ac:spMkLst>
        </pc:spChg>
        <pc:spChg chg="mod">
          <ac:chgData name="Lily Skinner" userId="213595a3114337f4" providerId="LiveId" clId="{C020772F-94FB-4A93-8CBA-C3DC449E056B}" dt="2023-08-25T21:54:40.620" v="551" actId="1076"/>
          <ac:spMkLst>
            <pc:docMk/>
            <pc:sldMk cId="3696882023" sldId="1405"/>
            <ac:spMk id="7" creationId="{E7448A22-6138-4FB6-B360-756FCCFF27E0}"/>
          </ac:spMkLst>
        </pc:spChg>
        <pc:spChg chg="mod">
          <ac:chgData name="Lily Skinner" userId="213595a3114337f4" providerId="LiveId" clId="{C020772F-94FB-4A93-8CBA-C3DC449E056B}" dt="2023-08-25T21:54:50.184" v="553" actId="1076"/>
          <ac:spMkLst>
            <pc:docMk/>
            <pc:sldMk cId="3696882023" sldId="1405"/>
            <ac:spMk id="8" creationId="{30301AF6-8F46-4920-A07E-1D9372AA262D}"/>
          </ac:spMkLst>
        </pc:spChg>
        <pc:spChg chg="mod">
          <ac:chgData name="Lily Skinner" userId="213595a3114337f4" providerId="LiveId" clId="{C020772F-94FB-4A93-8CBA-C3DC449E056B}" dt="2023-08-25T21:54:57.842" v="554" actId="1076"/>
          <ac:spMkLst>
            <pc:docMk/>
            <pc:sldMk cId="3696882023" sldId="1405"/>
            <ac:spMk id="9" creationId="{2696EFBA-3339-462C-9D30-3422A40A5880}"/>
          </ac:spMkLst>
        </pc:spChg>
        <pc:spChg chg="mod">
          <ac:chgData name="Lily Skinner" userId="213595a3114337f4" providerId="LiveId" clId="{C020772F-94FB-4A93-8CBA-C3DC449E056B}" dt="2023-08-25T21:54:57.842" v="554" actId="1076"/>
          <ac:spMkLst>
            <pc:docMk/>
            <pc:sldMk cId="3696882023" sldId="1405"/>
            <ac:spMk id="10" creationId="{C4826791-1D09-4538-8140-D705D0424EE9}"/>
          </ac:spMkLst>
        </pc:spChg>
        <pc:spChg chg="mod">
          <ac:chgData name="Lily Skinner" userId="213595a3114337f4" providerId="LiveId" clId="{C020772F-94FB-4A93-8CBA-C3DC449E056B}" dt="2023-08-25T21:54:50.184" v="553" actId="1076"/>
          <ac:spMkLst>
            <pc:docMk/>
            <pc:sldMk cId="3696882023" sldId="1405"/>
            <ac:spMk id="186371" creationId="{00000000-0000-0000-0000-000000000000}"/>
          </ac:spMkLst>
        </pc:spChg>
      </pc:sldChg>
      <pc:sldChg chg="modSp add mod">
        <pc:chgData name="Lily Skinner" userId="213595a3114337f4" providerId="LiveId" clId="{C020772F-94FB-4A93-8CBA-C3DC449E056B}" dt="2023-08-25T21:57:25.301" v="575" actId="313"/>
        <pc:sldMkLst>
          <pc:docMk/>
          <pc:sldMk cId="2276468399" sldId="1406"/>
        </pc:sldMkLst>
        <pc:spChg chg="mod">
          <ac:chgData name="Lily Skinner" userId="213595a3114337f4" providerId="LiveId" clId="{C020772F-94FB-4A93-8CBA-C3DC449E056B}" dt="2023-08-25T21:57:25.301" v="575" actId="313"/>
          <ac:spMkLst>
            <pc:docMk/>
            <pc:sldMk cId="2276468399" sldId="1406"/>
            <ac:spMk id="10" creationId="{71034149-A84C-CCC8-4FA5-68C8A4D72A7E}"/>
          </ac:spMkLst>
        </pc:spChg>
      </pc:sldChg>
      <pc:sldChg chg="add ord">
        <pc:chgData name="Lily Skinner" userId="213595a3114337f4" providerId="LiveId" clId="{C020772F-94FB-4A93-8CBA-C3DC449E056B}" dt="2023-08-25T21:57:11.022" v="571"/>
        <pc:sldMkLst>
          <pc:docMk/>
          <pc:sldMk cId="3225135416" sldId="1407"/>
        </pc:sldMkLst>
      </pc:sldChg>
      <pc:sldChg chg="addSp delSp add del setBg delDesignElem">
        <pc:chgData name="Lily Skinner" userId="213595a3114337f4" providerId="LiveId" clId="{C020772F-94FB-4A93-8CBA-C3DC449E056B}" dt="2023-08-25T22:02:35.062" v="580"/>
        <pc:sldMkLst>
          <pc:docMk/>
          <pc:sldMk cId="3523633880" sldId="1417"/>
        </pc:sldMkLst>
        <pc:spChg chg="add del">
          <ac:chgData name="Lily Skinner" userId="213595a3114337f4" providerId="LiveId" clId="{C020772F-94FB-4A93-8CBA-C3DC449E056B}" dt="2023-08-25T22:02:35.062" v="580"/>
          <ac:spMkLst>
            <pc:docMk/>
            <pc:sldMk cId="3523633880" sldId="1417"/>
            <ac:spMk id="1031" creationId="{42A4FC2C-047E-45A5-965D-8E1E3BF09BC6}"/>
          </ac:spMkLst>
        </pc:spChg>
      </pc:sldChg>
      <pc:sldChg chg="modSp add del mod setBg">
        <pc:chgData name="Lily Skinner" userId="213595a3114337f4" providerId="LiveId" clId="{C020772F-94FB-4A93-8CBA-C3DC449E056B}" dt="2023-08-25T22:03:03.117" v="582" actId="20577"/>
        <pc:sldMkLst>
          <pc:docMk/>
          <pc:sldMk cId="971915968" sldId="1418"/>
        </pc:sldMkLst>
        <pc:spChg chg="mod">
          <ac:chgData name="Lily Skinner" userId="213595a3114337f4" providerId="LiveId" clId="{C020772F-94FB-4A93-8CBA-C3DC449E056B}" dt="2023-08-25T22:03:03.117" v="582" actId="20577"/>
          <ac:spMkLst>
            <pc:docMk/>
            <pc:sldMk cId="971915968" sldId="1418"/>
            <ac:spMk id="4" creationId="{7CCB3F51-07AC-32D2-8987-516EE3F3AD91}"/>
          </ac:spMkLst>
        </pc:spChg>
      </pc:sldChg>
      <pc:sldChg chg="modSp add del mod">
        <pc:chgData name="Lily Skinner" userId="213595a3114337f4" providerId="LiveId" clId="{C020772F-94FB-4A93-8CBA-C3DC449E056B}" dt="2023-08-25T22:31:41.502" v="1007" actId="14100"/>
        <pc:sldMkLst>
          <pc:docMk/>
          <pc:sldMk cId="3258739627" sldId="1419"/>
        </pc:sldMkLst>
        <pc:spChg chg="mod">
          <ac:chgData name="Lily Skinner" userId="213595a3114337f4" providerId="LiveId" clId="{C020772F-94FB-4A93-8CBA-C3DC449E056B}" dt="2023-08-25T22:31:41.502" v="1007" actId="14100"/>
          <ac:spMkLst>
            <pc:docMk/>
            <pc:sldMk cId="3258739627" sldId="1419"/>
            <ac:spMk id="2" creationId="{FF1031FC-5272-37D9-F9D6-116517892F50}"/>
          </ac:spMkLst>
        </pc:spChg>
      </pc:sldChg>
      <pc:sldChg chg="delSp add del mod">
        <pc:chgData name="Lily Skinner" userId="213595a3114337f4" providerId="LiveId" clId="{C020772F-94FB-4A93-8CBA-C3DC449E056B}" dt="2023-08-25T22:03:27.249" v="583" actId="478"/>
        <pc:sldMkLst>
          <pc:docMk/>
          <pc:sldMk cId="2238866226" sldId="1420"/>
        </pc:sldMkLst>
        <pc:spChg chg="del">
          <ac:chgData name="Lily Skinner" userId="213595a3114337f4" providerId="LiveId" clId="{C020772F-94FB-4A93-8CBA-C3DC449E056B}" dt="2023-08-25T22:03:27.249" v="583" actId="478"/>
          <ac:spMkLst>
            <pc:docMk/>
            <pc:sldMk cId="2238866226" sldId="1420"/>
            <ac:spMk id="3" creationId="{EACC88D5-39E1-151C-D851-E52D21BDACB8}"/>
          </ac:spMkLst>
        </pc:spChg>
      </pc:sldChg>
      <pc:sldChg chg="new setBg modNotesTx">
        <pc:chgData name="Lily Skinner" userId="213595a3114337f4" providerId="LiveId" clId="{C020772F-94FB-4A93-8CBA-C3DC449E056B}" dt="2023-08-25T22:32:36.583" v="1008"/>
        <pc:sldMkLst>
          <pc:docMk/>
          <pc:sldMk cId="345193929" sldId="1421"/>
        </pc:sldMkLst>
      </pc:sldChg>
      <pc:sldChg chg="modSp add mod ord">
        <pc:chgData name="Lily Skinner" userId="213595a3114337f4" providerId="LiveId" clId="{C020772F-94FB-4A93-8CBA-C3DC449E056B}" dt="2023-08-25T22:09:19.687" v="670" actId="1076"/>
        <pc:sldMkLst>
          <pc:docMk/>
          <pc:sldMk cId="2905186573" sldId="1422"/>
        </pc:sldMkLst>
        <pc:spChg chg="mod">
          <ac:chgData name="Lily Skinner" userId="213595a3114337f4" providerId="LiveId" clId="{C020772F-94FB-4A93-8CBA-C3DC449E056B}" dt="2023-08-25T22:09:19.687" v="670" actId="1076"/>
          <ac:spMkLst>
            <pc:docMk/>
            <pc:sldMk cId="2905186573" sldId="1422"/>
            <ac:spMk id="10" creationId="{71034149-A84C-CCC8-4FA5-68C8A4D72A7E}"/>
          </ac:spMkLst>
        </pc:spChg>
      </pc:sldChg>
      <pc:sldChg chg="delSp modSp mod modNotesTx">
        <pc:chgData name="Lily Skinner" userId="213595a3114337f4" providerId="LiveId" clId="{C020772F-94FB-4A93-8CBA-C3DC449E056B}" dt="2023-08-25T22:14:10.033" v="772" actId="207"/>
        <pc:sldMkLst>
          <pc:docMk/>
          <pc:sldMk cId="2203080017" sldId="1423"/>
        </pc:sldMkLst>
        <pc:spChg chg="mod">
          <ac:chgData name="Lily Skinner" userId="213595a3114337f4" providerId="LiveId" clId="{C020772F-94FB-4A93-8CBA-C3DC449E056B}" dt="2023-08-25T22:11:46.271" v="680" actId="1076"/>
          <ac:spMkLst>
            <pc:docMk/>
            <pc:sldMk cId="2203080017" sldId="1423"/>
            <ac:spMk id="4" creationId="{7CCB3F51-07AC-32D2-8987-516EE3F3AD91}"/>
          </ac:spMkLst>
        </pc:spChg>
        <pc:spChg chg="del">
          <ac:chgData name="Lily Skinner" userId="213595a3114337f4" providerId="LiveId" clId="{C020772F-94FB-4A93-8CBA-C3DC449E056B}" dt="2023-08-25T22:11:05.124" v="672" actId="478"/>
          <ac:spMkLst>
            <pc:docMk/>
            <pc:sldMk cId="2203080017" sldId="1423"/>
            <ac:spMk id="9" creationId="{0B0D9F14-29D9-133D-67B8-CAC15D4EA0CB}"/>
          </ac:spMkLst>
        </pc:spChg>
        <pc:spChg chg="mod">
          <ac:chgData name="Lily Skinner" userId="213595a3114337f4" providerId="LiveId" clId="{C020772F-94FB-4A93-8CBA-C3DC449E056B}" dt="2023-08-25T22:14:10.033" v="772" actId="207"/>
          <ac:spMkLst>
            <pc:docMk/>
            <pc:sldMk cId="2203080017" sldId="1423"/>
            <ac:spMk id="10" creationId="{71034149-A84C-CCC8-4FA5-68C8A4D72A7E}"/>
          </ac:spMkLst>
        </pc:spChg>
        <pc:picChg chg="mod modCrop">
          <ac:chgData name="Lily Skinner" userId="213595a3114337f4" providerId="LiveId" clId="{C020772F-94FB-4A93-8CBA-C3DC449E056B}" dt="2023-08-25T22:11:42.550" v="679" actId="1076"/>
          <ac:picMkLst>
            <pc:docMk/>
            <pc:sldMk cId="2203080017" sldId="1423"/>
            <ac:picMk id="3" creationId="{E7E08880-AD9C-3808-D394-67AB999C726E}"/>
          </ac:picMkLst>
        </pc:picChg>
      </pc:sldChg>
      <pc:sldChg chg="modSp add mod modNotesTx">
        <pc:chgData name="Lily Skinner" userId="213595a3114337f4" providerId="LiveId" clId="{C020772F-94FB-4A93-8CBA-C3DC449E056B}" dt="2023-08-25T22:15:44.715" v="901" actId="121"/>
        <pc:sldMkLst>
          <pc:docMk/>
          <pc:sldMk cId="3604734539" sldId="1424"/>
        </pc:sldMkLst>
        <pc:spChg chg="mod">
          <ac:chgData name="Lily Skinner" userId="213595a3114337f4" providerId="LiveId" clId="{C020772F-94FB-4A93-8CBA-C3DC449E056B}" dt="2023-08-25T22:15:44.715" v="901" actId="121"/>
          <ac:spMkLst>
            <pc:docMk/>
            <pc:sldMk cId="3604734539" sldId="1424"/>
            <ac:spMk id="10" creationId="{71034149-A84C-CCC8-4FA5-68C8A4D72A7E}"/>
          </ac:spMkLst>
        </pc:spChg>
        <pc:picChg chg="mod">
          <ac:chgData name="Lily Skinner" userId="213595a3114337f4" providerId="LiveId" clId="{C020772F-94FB-4A93-8CBA-C3DC449E056B}" dt="2023-08-25T22:13:47.615" v="769" actId="14826"/>
          <ac:picMkLst>
            <pc:docMk/>
            <pc:sldMk cId="3604734539" sldId="1424"/>
            <ac:picMk id="3" creationId="{E7E08880-AD9C-3808-D394-67AB999C726E}"/>
          </ac:picMkLst>
        </pc:picChg>
      </pc:sldChg>
      <pc:sldChg chg="modSp add mod ord">
        <pc:chgData name="Lily Skinner" userId="213595a3114337f4" providerId="LiveId" clId="{C020772F-94FB-4A93-8CBA-C3DC449E056B}" dt="2023-08-25T22:16:24.437" v="905" actId="207"/>
        <pc:sldMkLst>
          <pc:docMk/>
          <pc:sldMk cId="1626140760" sldId="1425"/>
        </pc:sldMkLst>
        <pc:spChg chg="mod">
          <ac:chgData name="Lily Skinner" userId="213595a3114337f4" providerId="LiveId" clId="{C020772F-94FB-4A93-8CBA-C3DC449E056B}" dt="2023-08-25T22:16:24.437" v="905" actId="207"/>
          <ac:spMkLst>
            <pc:docMk/>
            <pc:sldMk cId="1626140760" sldId="1425"/>
            <ac:spMk id="10" creationId="{71034149-A84C-CCC8-4FA5-68C8A4D72A7E}"/>
          </ac:spMkLst>
        </pc:spChg>
      </pc:sldChg>
      <pc:sldChg chg="modSp add mod">
        <pc:chgData name="Lily Skinner" userId="213595a3114337f4" providerId="LiveId" clId="{C020772F-94FB-4A93-8CBA-C3DC449E056B}" dt="2023-08-25T22:17:13.086" v="909" actId="108"/>
        <pc:sldMkLst>
          <pc:docMk/>
          <pc:sldMk cId="872669" sldId="1426"/>
        </pc:sldMkLst>
        <pc:spChg chg="mod">
          <ac:chgData name="Lily Skinner" userId="213595a3114337f4" providerId="LiveId" clId="{C020772F-94FB-4A93-8CBA-C3DC449E056B}" dt="2023-08-25T22:17:13.086" v="909" actId="108"/>
          <ac:spMkLst>
            <pc:docMk/>
            <pc:sldMk cId="872669" sldId="1426"/>
            <ac:spMk id="10" creationId="{71034149-A84C-CCC8-4FA5-68C8A4D72A7E}"/>
          </ac:spMkLst>
        </pc:spChg>
      </pc:sldChg>
      <pc:sldChg chg="modSp add mod ord">
        <pc:chgData name="Lily Skinner" userId="213595a3114337f4" providerId="LiveId" clId="{C020772F-94FB-4A93-8CBA-C3DC449E056B}" dt="2023-08-25T22:23:24.302" v="970" actId="313"/>
        <pc:sldMkLst>
          <pc:docMk/>
          <pc:sldMk cId="2479275276" sldId="1427"/>
        </pc:sldMkLst>
        <pc:spChg chg="mod">
          <ac:chgData name="Lily Skinner" userId="213595a3114337f4" providerId="LiveId" clId="{C020772F-94FB-4A93-8CBA-C3DC449E056B}" dt="2023-08-25T22:23:24.302" v="970" actId="313"/>
          <ac:spMkLst>
            <pc:docMk/>
            <pc:sldMk cId="2479275276" sldId="1427"/>
            <ac:spMk id="10" creationId="{71034149-A84C-CCC8-4FA5-68C8A4D72A7E}"/>
          </ac:spMkLst>
        </pc:spChg>
      </pc:sldChg>
      <pc:sldChg chg="modSp add mod">
        <pc:chgData name="Lily Skinner" userId="213595a3114337f4" providerId="LiveId" clId="{C020772F-94FB-4A93-8CBA-C3DC449E056B}" dt="2023-08-25T22:23:32.199" v="976" actId="313"/>
        <pc:sldMkLst>
          <pc:docMk/>
          <pc:sldMk cId="1335155975" sldId="1428"/>
        </pc:sldMkLst>
        <pc:spChg chg="mod">
          <ac:chgData name="Lily Skinner" userId="213595a3114337f4" providerId="LiveId" clId="{C020772F-94FB-4A93-8CBA-C3DC449E056B}" dt="2023-08-25T22:23:32.199" v="976" actId="313"/>
          <ac:spMkLst>
            <pc:docMk/>
            <pc:sldMk cId="1335155975" sldId="1428"/>
            <ac:spMk id="10" creationId="{71034149-A84C-CCC8-4FA5-68C8A4D72A7E}"/>
          </ac:spMkLst>
        </pc:spChg>
      </pc:sldChg>
      <pc:sldChg chg="modSp add mod">
        <pc:chgData name="Lily Skinner" userId="213595a3114337f4" providerId="LiveId" clId="{C020772F-94FB-4A93-8CBA-C3DC449E056B}" dt="2023-08-25T22:23:39.269" v="982" actId="313"/>
        <pc:sldMkLst>
          <pc:docMk/>
          <pc:sldMk cId="2096459470" sldId="1429"/>
        </pc:sldMkLst>
        <pc:spChg chg="mod">
          <ac:chgData name="Lily Skinner" userId="213595a3114337f4" providerId="LiveId" clId="{C020772F-94FB-4A93-8CBA-C3DC449E056B}" dt="2023-08-25T22:23:39.269" v="982" actId="313"/>
          <ac:spMkLst>
            <pc:docMk/>
            <pc:sldMk cId="2096459470" sldId="1429"/>
            <ac:spMk id="10" creationId="{71034149-A84C-CCC8-4FA5-68C8A4D72A7E}"/>
          </ac:spMkLst>
        </pc:spChg>
      </pc:sldChg>
      <pc:sldChg chg="modSp add mod">
        <pc:chgData name="Lily Skinner" userId="213595a3114337f4" providerId="LiveId" clId="{C020772F-94FB-4A93-8CBA-C3DC449E056B}" dt="2023-08-25T22:24:18.357" v="996"/>
        <pc:sldMkLst>
          <pc:docMk/>
          <pc:sldMk cId="4078109124" sldId="1430"/>
        </pc:sldMkLst>
        <pc:spChg chg="mod">
          <ac:chgData name="Lily Skinner" userId="213595a3114337f4" providerId="LiveId" clId="{C020772F-94FB-4A93-8CBA-C3DC449E056B}" dt="2023-08-25T22:24:18.357" v="996"/>
          <ac:spMkLst>
            <pc:docMk/>
            <pc:sldMk cId="4078109124" sldId="1430"/>
            <ac:spMk id="10" creationId="{71034149-A84C-CCC8-4FA5-68C8A4D72A7E}"/>
          </ac:spMkLst>
        </pc:spChg>
      </pc:sldChg>
      <pc:sldChg chg="modSp add mod">
        <pc:chgData name="Lily Skinner" userId="213595a3114337f4" providerId="LiveId" clId="{C020772F-94FB-4A93-8CBA-C3DC449E056B}" dt="2023-08-25T22:20:50.843" v="944" actId="21"/>
        <pc:sldMkLst>
          <pc:docMk/>
          <pc:sldMk cId="110443034" sldId="1431"/>
        </pc:sldMkLst>
        <pc:spChg chg="mod">
          <ac:chgData name="Lily Skinner" userId="213595a3114337f4" providerId="LiveId" clId="{C020772F-94FB-4A93-8CBA-C3DC449E056B}" dt="2023-08-25T22:20:50.843" v="944" actId="21"/>
          <ac:spMkLst>
            <pc:docMk/>
            <pc:sldMk cId="110443034" sldId="1431"/>
            <ac:spMk id="10" creationId="{71034149-A84C-CCC8-4FA5-68C8A4D72A7E}"/>
          </ac:spMkLst>
        </pc:spChg>
      </pc:sldChg>
      <pc:sldChg chg="modSp add mod">
        <pc:chgData name="Lily Skinner" userId="213595a3114337f4" providerId="LiveId" clId="{C020772F-94FB-4A93-8CBA-C3DC449E056B}" dt="2023-08-25T22:21:07.858" v="947" actId="21"/>
        <pc:sldMkLst>
          <pc:docMk/>
          <pc:sldMk cId="2015723652" sldId="1432"/>
        </pc:sldMkLst>
        <pc:spChg chg="mod">
          <ac:chgData name="Lily Skinner" userId="213595a3114337f4" providerId="LiveId" clId="{C020772F-94FB-4A93-8CBA-C3DC449E056B}" dt="2023-08-25T22:21:07.858" v="947" actId="21"/>
          <ac:spMkLst>
            <pc:docMk/>
            <pc:sldMk cId="2015723652" sldId="1432"/>
            <ac:spMk id="10" creationId="{71034149-A84C-CCC8-4FA5-68C8A4D72A7E}"/>
          </ac:spMkLst>
        </pc:spChg>
      </pc:sldChg>
      <pc:sldChg chg="modSp add mod">
        <pc:chgData name="Lily Skinner" userId="213595a3114337f4" providerId="LiveId" clId="{C020772F-94FB-4A93-8CBA-C3DC449E056B}" dt="2023-08-25T22:24:37.032" v="1002" actId="313"/>
        <pc:sldMkLst>
          <pc:docMk/>
          <pc:sldMk cId="1189434254" sldId="1433"/>
        </pc:sldMkLst>
        <pc:spChg chg="mod">
          <ac:chgData name="Lily Skinner" userId="213595a3114337f4" providerId="LiveId" clId="{C020772F-94FB-4A93-8CBA-C3DC449E056B}" dt="2023-08-25T22:24:37.032" v="1002" actId="313"/>
          <ac:spMkLst>
            <pc:docMk/>
            <pc:sldMk cId="1189434254" sldId="1433"/>
            <ac:spMk id="10" creationId="{71034149-A84C-CCC8-4FA5-68C8A4D72A7E}"/>
          </ac:spMkLst>
        </pc:spChg>
      </pc:sldChg>
      <pc:sldChg chg="modSp add mod">
        <pc:chgData name="Lily Skinner" userId="213595a3114337f4" providerId="LiveId" clId="{C020772F-94FB-4A93-8CBA-C3DC449E056B}" dt="2023-08-25T22:21:50.253" v="953"/>
        <pc:sldMkLst>
          <pc:docMk/>
          <pc:sldMk cId="2970258885" sldId="1434"/>
        </pc:sldMkLst>
        <pc:spChg chg="mod">
          <ac:chgData name="Lily Skinner" userId="213595a3114337f4" providerId="LiveId" clId="{C020772F-94FB-4A93-8CBA-C3DC449E056B}" dt="2023-08-25T22:21:50.253" v="953"/>
          <ac:spMkLst>
            <pc:docMk/>
            <pc:sldMk cId="2970258885" sldId="1434"/>
            <ac:spMk id="10" creationId="{71034149-A84C-CCC8-4FA5-68C8A4D72A7E}"/>
          </ac:spMkLst>
        </pc:spChg>
      </pc:sldChg>
      <pc:sldChg chg="modSp add mod">
        <pc:chgData name="Lily Skinner" userId="213595a3114337f4" providerId="LiveId" clId="{C020772F-94FB-4A93-8CBA-C3DC449E056B}" dt="2023-08-25T22:22:46.940" v="957" actId="21"/>
        <pc:sldMkLst>
          <pc:docMk/>
          <pc:sldMk cId="1155053221" sldId="1435"/>
        </pc:sldMkLst>
        <pc:spChg chg="mod">
          <ac:chgData name="Lily Skinner" userId="213595a3114337f4" providerId="LiveId" clId="{C020772F-94FB-4A93-8CBA-C3DC449E056B}" dt="2023-08-25T22:22:46.940" v="957" actId="21"/>
          <ac:spMkLst>
            <pc:docMk/>
            <pc:sldMk cId="1155053221" sldId="1435"/>
            <ac:spMk id="10" creationId="{71034149-A84C-CCC8-4FA5-68C8A4D72A7E}"/>
          </ac:spMkLst>
        </pc:spChg>
      </pc:sldChg>
      <pc:sldChg chg="modSp add mod">
        <pc:chgData name="Lily Skinner" userId="213595a3114337f4" providerId="LiveId" clId="{C020772F-94FB-4A93-8CBA-C3DC449E056B}" dt="2023-08-25T22:22:52.471" v="958" actId="20577"/>
        <pc:sldMkLst>
          <pc:docMk/>
          <pc:sldMk cId="120225210" sldId="1436"/>
        </pc:sldMkLst>
        <pc:spChg chg="mod">
          <ac:chgData name="Lily Skinner" userId="213595a3114337f4" providerId="LiveId" clId="{C020772F-94FB-4A93-8CBA-C3DC449E056B}" dt="2023-08-25T22:22:52.471" v="958" actId="20577"/>
          <ac:spMkLst>
            <pc:docMk/>
            <pc:sldMk cId="120225210" sldId="1436"/>
            <ac:spMk id="10" creationId="{71034149-A84C-CCC8-4FA5-68C8A4D72A7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AD28A0-BFD5-4562-A3D1-9CF799DF6658}" type="datetimeFigureOut">
              <a:rPr lang="en-US" smtClean="0"/>
              <a:t>3/25/2024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AC62B-C34C-4AD5-8032-E67141E8E93C}" type="slidenum">
              <a:rPr lang="en-US" smtClean="0"/>
              <a:t>‹#›</a:t>
            </a:fld>
            <a:endParaRPr lang="en-US"/>
          </a:p>
        </p:txBody>
      </p:sp>
    </p:spTree>
    <p:extLst>
      <p:ext uri="{BB962C8B-B14F-4D97-AF65-F5344CB8AC3E}">
        <p14:creationId xmlns:p14="http://schemas.microsoft.com/office/powerpoint/2010/main" val="4214863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8293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9434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4649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4174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3423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9994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7531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8</a:t>
            </a:fld>
            <a:endParaRPr lang="en-US" dirty="0"/>
          </a:p>
        </p:txBody>
      </p:sp>
    </p:spTree>
    <p:extLst>
      <p:ext uri="{BB962C8B-B14F-4D97-AF65-F5344CB8AC3E}">
        <p14:creationId xmlns:p14="http://schemas.microsoft.com/office/powerpoint/2010/main" val="1949934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9</a:t>
            </a:fld>
            <a:endParaRPr lang="en-US" dirty="0"/>
          </a:p>
        </p:txBody>
      </p:sp>
    </p:spTree>
    <p:extLst>
      <p:ext uri="{BB962C8B-B14F-4D97-AF65-F5344CB8AC3E}">
        <p14:creationId xmlns:p14="http://schemas.microsoft.com/office/powerpoint/2010/main" val="2586337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10</a:t>
            </a:fld>
            <a:endParaRPr lang="en-US" dirty="0"/>
          </a:p>
        </p:txBody>
      </p:sp>
    </p:spTree>
    <p:extLst>
      <p:ext uri="{BB962C8B-B14F-4D97-AF65-F5344CB8AC3E}">
        <p14:creationId xmlns:p14="http://schemas.microsoft.com/office/powerpoint/2010/main" val="1592664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11</a:t>
            </a:fld>
            <a:endParaRPr lang="en-US" dirty="0"/>
          </a:p>
        </p:txBody>
      </p:sp>
    </p:spTree>
    <p:extLst>
      <p:ext uri="{BB962C8B-B14F-4D97-AF65-F5344CB8AC3E}">
        <p14:creationId xmlns:p14="http://schemas.microsoft.com/office/powerpoint/2010/main" val="4078095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0768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has never been a time in the history of the world where the scriptures were more accessible than they are today.</a:t>
            </a:r>
          </a:p>
          <a:p>
            <a:endParaRPr lang="en-US" dirty="0"/>
          </a:p>
          <a:p>
            <a:r>
              <a:rPr lang="en-US" dirty="0"/>
              <a:t>It wasn’t like there was a copy of the brass plates for each tent in the family. </a:t>
            </a:r>
          </a:p>
          <a:p>
            <a:endParaRPr lang="en-US" dirty="0"/>
          </a:p>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13</a:t>
            </a:fld>
            <a:endParaRPr lang="en-US" dirty="0"/>
          </a:p>
        </p:txBody>
      </p:sp>
    </p:spTree>
    <p:extLst>
      <p:ext uri="{BB962C8B-B14F-4D97-AF65-F5344CB8AC3E}">
        <p14:creationId xmlns:p14="http://schemas.microsoft.com/office/powerpoint/2010/main" val="2570261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14</a:t>
            </a:fld>
            <a:endParaRPr lang="en-US" dirty="0"/>
          </a:p>
        </p:txBody>
      </p:sp>
    </p:spTree>
    <p:extLst>
      <p:ext uri="{BB962C8B-B14F-4D97-AF65-F5344CB8AC3E}">
        <p14:creationId xmlns:p14="http://schemas.microsoft.com/office/powerpoint/2010/main" val="60062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15</a:t>
            </a:fld>
            <a:endParaRPr lang="en-US" dirty="0"/>
          </a:p>
        </p:txBody>
      </p:sp>
    </p:spTree>
    <p:extLst>
      <p:ext uri="{BB962C8B-B14F-4D97-AF65-F5344CB8AC3E}">
        <p14:creationId xmlns:p14="http://schemas.microsoft.com/office/powerpoint/2010/main" val="2682698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3852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https://assets.churchofjesuschrist.org/ba/75/ba75de5f47b5690944b3ab797a168c95a5b19f5b/jacob_with_wife.jpeg</a:t>
            </a:r>
          </a:p>
        </p:txBody>
      </p:sp>
      <p:sp>
        <p:nvSpPr>
          <p:cNvPr id="4" name="Slide Number Placeholder 3"/>
          <p:cNvSpPr>
            <a:spLocks noGrp="1"/>
          </p:cNvSpPr>
          <p:nvPr>
            <p:ph type="sldNum" sz="quarter" idx="5"/>
          </p:nvPr>
        </p:nvSpPr>
        <p:spPr/>
        <p:txBody>
          <a:bodyPr/>
          <a:lstStyle/>
          <a:p>
            <a:fld id="{84F25BC8-0032-4AFE-A0E9-255B0750EB56}" type="slidenum">
              <a:rPr lang="en-US" smtClean="0"/>
              <a:t>17</a:t>
            </a:fld>
            <a:endParaRPr lang="en-US" dirty="0"/>
          </a:p>
        </p:txBody>
      </p:sp>
    </p:spTree>
    <p:extLst>
      <p:ext uri="{BB962C8B-B14F-4D97-AF65-F5344CB8AC3E}">
        <p14:creationId xmlns:p14="http://schemas.microsoft.com/office/powerpoint/2010/main" val="643930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https://assets.churchofjesuschrist.org/ee/83/ee830a682d575431322c131729a6dedb211248f6/nephites_gather_king_benjamin.png</a:t>
            </a:r>
          </a:p>
        </p:txBody>
      </p:sp>
      <p:sp>
        <p:nvSpPr>
          <p:cNvPr id="4" name="Slide Number Placeholder 3"/>
          <p:cNvSpPr>
            <a:spLocks noGrp="1"/>
          </p:cNvSpPr>
          <p:nvPr>
            <p:ph type="sldNum" sz="quarter" idx="5"/>
          </p:nvPr>
        </p:nvSpPr>
        <p:spPr/>
        <p:txBody>
          <a:bodyPr/>
          <a:lstStyle/>
          <a:p>
            <a:fld id="{84F25BC8-0032-4AFE-A0E9-255B0750EB56}" type="slidenum">
              <a:rPr lang="en-US" smtClean="0"/>
              <a:t>18</a:t>
            </a:fld>
            <a:endParaRPr lang="en-US" dirty="0"/>
          </a:p>
        </p:txBody>
      </p:sp>
    </p:spTree>
    <p:extLst>
      <p:ext uri="{BB962C8B-B14F-4D97-AF65-F5344CB8AC3E}">
        <p14:creationId xmlns:p14="http://schemas.microsoft.com/office/powerpoint/2010/main" val="1460338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https://nara.getarchive.net/media/a-view-of-the-morale-welfare-and-recreation-mwr-tent-located-at-camp-new-jersey-ed2024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82361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https://assets.churchofjesuschrist.org/ee/83/ee830a682d575431322c131729a6dedb211248f6/nephites_gather_king_benjamin.png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4022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621A6D-3586-44B4-82BB-39B02E11AFD5}" type="slidenum">
              <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r>
              <a:rPr lang="en-US" altLang="en-US" dirty="0"/>
              <a:t>Read and testify</a:t>
            </a:r>
          </a:p>
        </p:txBody>
      </p:sp>
    </p:spTree>
    <p:extLst>
      <p:ext uri="{BB962C8B-B14F-4D97-AF65-F5344CB8AC3E}">
        <p14:creationId xmlns:p14="http://schemas.microsoft.com/office/powerpoint/2010/main" val="4062379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https://m.media-amazon.com/images/I/51N-bcLYA2L._AC_UF1000,1000_QL80_.jpg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AC62B-C34C-4AD5-8032-E67141E8E9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38369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https://assets.ldscdn.org/1a/23/1a237b016f667b786e3b7dc627a66d68cc554898/youth_service_mexico.jpeg</a:t>
            </a:r>
          </a:p>
        </p:txBody>
      </p:sp>
      <p:sp>
        <p:nvSpPr>
          <p:cNvPr id="4" name="Slide Number Placeholder 3"/>
          <p:cNvSpPr>
            <a:spLocks noGrp="1"/>
          </p:cNvSpPr>
          <p:nvPr>
            <p:ph type="sldNum" sz="quarter" idx="5"/>
          </p:nvPr>
        </p:nvSpPr>
        <p:spPr/>
        <p:txBody>
          <a:bodyPr/>
          <a:lstStyle/>
          <a:p>
            <a:fld id="{84F25BC8-0032-4AFE-A0E9-255B0750EB56}" type="slidenum">
              <a:rPr lang="en-US" smtClean="0"/>
              <a:t>24</a:t>
            </a:fld>
            <a:endParaRPr lang="en-US" dirty="0"/>
          </a:p>
        </p:txBody>
      </p:sp>
    </p:spTree>
    <p:extLst>
      <p:ext uri="{BB962C8B-B14F-4D97-AF65-F5344CB8AC3E}">
        <p14:creationId xmlns:p14="http://schemas.microsoft.com/office/powerpoint/2010/main" val="1215811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https://brightspot-assets.churchofjesuschrist.org/dims4/default/4aaed1a/2147483647/strip/false/crop/1280x720+0+0/resize/1280x720!/format/jpg/quality/90/?url=https%3A%2F%2Fassets.churchofjesuschrist.org%2Fb0a779e007c595dc9d21611c0df1fae93cd5e740.jpeg</a:t>
            </a:r>
          </a:p>
        </p:txBody>
      </p:sp>
      <p:sp>
        <p:nvSpPr>
          <p:cNvPr id="4" name="Slide Number Placeholder 3"/>
          <p:cNvSpPr>
            <a:spLocks noGrp="1"/>
          </p:cNvSpPr>
          <p:nvPr>
            <p:ph type="sldNum" sz="quarter" idx="5"/>
          </p:nvPr>
        </p:nvSpPr>
        <p:spPr/>
        <p:txBody>
          <a:bodyPr/>
          <a:lstStyle/>
          <a:p>
            <a:fld id="{84F25BC8-0032-4AFE-A0E9-255B0750EB56}" type="slidenum">
              <a:rPr lang="en-US" smtClean="0"/>
              <a:t>25</a:t>
            </a:fld>
            <a:endParaRPr lang="en-US" dirty="0"/>
          </a:p>
        </p:txBody>
      </p:sp>
    </p:spTree>
    <p:extLst>
      <p:ext uri="{BB962C8B-B14F-4D97-AF65-F5344CB8AC3E}">
        <p14:creationId xmlns:p14="http://schemas.microsoft.com/office/powerpoint/2010/main" val="39191852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https://brightspot-assets.churchofjesuschrist.org/dims4/default/4aaed1a/2147483647/strip/false/crop/1280x720+0+0/resize/1280x720!/format/jpg/quality/90/?url=https%3A%2F%2Fassets.churchofjesuschrist.org%2Fb0a779e007c595dc9d21611c0df1fae93cd5e740.jpeg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96321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https://brightspot-assets.churchofjesuschrist.org/dims4/default/4aaed1a/2147483647/strip/false/crop/1280x720+0+0/resize/1280x720!/format/jpg/quality/90/?url=https%3A%2F%2Fassets.churchofjesuschrist.org%2Fb0a779e007c595dc9d21611c0df1fae93cd5e740.jpeg</a:t>
            </a:r>
          </a:p>
        </p:txBody>
      </p:sp>
      <p:sp>
        <p:nvSpPr>
          <p:cNvPr id="4" name="Slide Number Placeholder 3"/>
          <p:cNvSpPr>
            <a:spLocks noGrp="1"/>
          </p:cNvSpPr>
          <p:nvPr>
            <p:ph type="sldNum" sz="quarter" idx="5"/>
          </p:nvPr>
        </p:nvSpPr>
        <p:spPr/>
        <p:txBody>
          <a:bodyPr/>
          <a:lstStyle/>
          <a:p>
            <a:fld id="{84F25BC8-0032-4AFE-A0E9-255B0750EB56}" type="slidenum">
              <a:rPr lang="en-US" smtClean="0"/>
              <a:t>27</a:t>
            </a:fld>
            <a:endParaRPr lang="en-US" dirty="0"/>
          </a:p>
        </p:txBody>
      </p:sp>
    </p:spTree>
    <p:extLst>
      <p:ext uri="{BB962C8B-B14F-4D97-AF65-F5344CB8AC3E}">
        <p14:creationId xmlns:p14="http://schemas.microsoft.com/office/powerpoint/2010/main" val="519611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https://brightspot-assets.churchofjesuschrist.org/dims4/default/4aaed1a/2147483647/strip/false/crop/1280x720+0+0/resize/1280x720!/format/jpg/quality/90/?url=https%3A%2F%2Fassets.churchofjesuschrist.org%2Fb0a779e007c595dc9d21611c0df1fae93cd5e740.jpeg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4576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https://brightspot-assets.churchofjesuschrist.org/dims4/default/4aaed1a/2147483647/strip/false/crop/1280x720+0+0/resize/1280x720!/format/jpg/quality/90/?url=https%3A%2F%2Fassets.churchofjesuschrist.org%2Fb0a779e007c595dc9d21611c0df1fae93cd5e740.jpeg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5164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https://brightspot-assets.churchofjesuschrist.org/dims4/default/4aaed1a/2147483647/strip/false/crop/1280x720+0+0/resize/1280x720!/format/jpg/quality/90/?url=https%3A%2F%2Fassets.churchofjesuschrist.org%2Fb0a779e007c595dc9d21611c0df1fae93cd5e740.jpeg</a:t>
            </a:r>
          </a:p>
        </p:txBody>
      </p:sp>
      <p:sp>
        <p:nvSpPr>
          <p:cNvPr id="4" name="Slide Number Placeholder 3"/>
          <p:cNvSpPr>
            <a:spLocks noGrp="1"/>
          </p:cNvSpPr>
          <p:nvPr>
            <p:ph type="sldNum" sz="quarter" idx="5"/>
          </p:nvPr>
        </p:nvSpPr>
        <p:spPr/>
        <p:txBody>
          <a:bodyPr/>
          <a:lstStyle/>
          <a:p>
            <a:fld id="{84F25BC8-0032-4AFE-A0E9-255B0750EB56}" type="slidenum">
              <a:rPr lang="en-US" smtClean="0"/>
              <a:t>30</a:t>
            </a:fld>
            <a:endParaRPr lang="en-US" dirty="0"/>
          </a:p>
        </p:txBody>
      </p:sp>
    </p:spTree>
    <p:extLst>
      <p:ext uri="{BB962C8B-B14F-4D97-AF65-F5344CB8AC3E}">
        <p14:creationId xmlns:p14="http://schemas.microsoft.com/office/powerpoint/2010/main" val="2828513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https://brightspot-assets.churchofjesuschrist.org/dims4/default/4aaed1a/2147483647/strip/false/crop/1280x720+0+0/resize/1280x720!/format/jpg/quality/90/?url=https%3A%2F%2Fassets.churchofjesuschrist.org%2Fb0a779e007c595dc9d21611c0df1fae93cd5e740.jpeg</a:t>
            </a:r>
          </a:p>
        </p:txBody>
      </p:sp>
      <p:sp>
        <p:nvSpPr>
          <p:cNvPr id="4" name="Slide Number Placeholder 3"/>
          <p:cNvSpPr>
            <a:spLocks noGrp="1"/>
          </p:cNvSpPr>
          <p:nvPr>
            <p:ph type="sldNum" sz="quarter" idx="5"/>
          </p:nvPr>
        </p:nvSpPr>
        <p:spPr/>
        <p:txBody>
          <a:bodyPr/>
          <a:lstStyle/>
          <a:p>
            <a:fld id="{84F25BC8-0032-4AFE-A0E9-255B0750EB56}" type="slidenum">
              <a:rPr lang="en-US" smtClean="0"/>
              <a:t>31</a:t>
            </a:fld>
            <a:endParaRPr lang="en-US" dirty="0"/>
          </a:p>
        </p:txBody>
      </p:sp>
    </p:spTree>
    <p:extLst>
      <p:ext uri="{BB962C8B-B14F-4D97-AF65-F5344CB8AC3E}">
        <p14:creationId xmlns:p14="http://schemas.microsoft.com/office/powerpoint/2010/main" val="21254534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https://brightspot-assets.churchofjesuschrist.org/dims4/default/4aaed1a/2147483647/strip/false/crop/1280x720+0+0/resize/1280x720!/format/jpg/quality/90/?url=https%3A%2F%2Fassets.churchofjesuschrist.org%2Fb0a779e007c595dc9d21611c0df1fae93cd5e740.jpeg</a:t>
            </a:r>
          </a:p>
        </p:txBody>
      </p:sp>
      <p:sp>
        <p:nvSpPr>
          <p:cNvPr id="4" name="Slide Number Placeholder 3"/>
          <p:cNvSpPr>
            <a:spLocks noGrp="1"/>
          </p:cNvSpPr>
          <p:nvPr>
            <p:ph type="sldNum" sz="quarter" idx="5"/>
          </p:nvPr>
        </p:nvSpPr>
        <p:spPr/>
        <p:txBody>
          <a:bodyPr/>
          <a:lstStyle/>
          <a:p>
            <a:fld id="{84F25BC8-0032-4AFE-A0E9-255B0750EB56}" type="slidenum">
              <a:rPr lang="en-US" smtClean="0"/>
              <a:t>32</a:t>
            </a:fld>
            <a:endParaRPr lang="en-US" dirty="0"/>
          </a:p>
        </p:txBody>
      </p:sp>
    </p:spTree>
    <p:extLst>
      <p:ext uri="{BB962C8B-B14F-4D97-AF65-F5344CB8AC3E}">
        <p14:creationId xmlns:p14="http://schemas.microsoft.com/office/powerpoint/2010/main" val="31975601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https://brightspot-assets.churchofjesuschrist.org/dims4/default/4aaed1a/2147483647/strip/false/crop/1280x720+0+0/resize/1280x720!/format/jpg/quality/90/?url=https%3A%2F%2Fassets.churchofjesuschrist.org%2Fb0a779e007c595dc9d21611c0df1fae93cd5e740.jpeg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0868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https://www.churchofjesuschrist.org/comeuntochrist/pxy/cdn/c6/33/c6334277274c3f9d3cc95d79d7ab1f0234d2fe19/portrait_brazil_woman_smiling.jpeg</a:t>
            </a:r>
          </a:p>
        </p:txBody>
      </p:sp>
      <p:sp>
        <p:nvSpPr>
          <p:cNvPr id="4" name="Slide Number Placeholder 3"/>
          <p:cNvSpPr>
            <a:spLocks noGrp="1"/>
          </p:cNvSpPr>
          <p:nvPr>
            <p:ph type="sldNum" sz="quarter" idx="5"/>
          </p:nvPr>
        </p:nvSpPr>
        <p:spPr/>
        <p:txBody>
          <a:bodyPr/>
          <a:lstStyle/>
          <a:p>
            <a:fld id="{84F25BC8-0032-4AFE-A0E9-255B0750EB56}" type="slidenum">
              <a:rPr lang="en-US" smtClean="0"/>
              <a:t>34</a:t>
            </a:fld>
            <a:endParaRPr lang="en-US" dirty="0"/>
          </a:p>
        </p:txBody>
      </p:sp>
    </p:spTree>
    <p:extLst>
      <p:ext uri="{BB962C8B-B14F-4D97-AF65-F5344CB8AC3E}">
        <p14:creationId xmlns:p14="http://schemas.microsoft.com/office/powerpoint/2010/main" val="17439372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https://assets.churchofjesuschrist.org/84/4e/844e2f5f73b8794a3135b1d7cae434b921f08c54/king_benjamin_testifies_on_tower.png</a:t>
            </a:r>
          </a:p>
        </p:txBody>
      </p:sp>
      <p:sp>
        <p:nvSpPr>
          <p:cNvPr id="4" name="Slide Number Placeholder 3"/>
          <p:cNvSpPr>
            <a:spLocks noGrp="1"/>
          </p:cNvSpPr>
          <p:nvPr>
            <p:ph type="sldNum" sz="quarter" idx="5"/>
          </p:nvPr>
        </p:nvSpPr>
        <p:spPr/>
        <p:txBody>
          <a:bodyPr/>
          <a:lstStyle/>
          <a:p>
            <a:fld id="{84F25BC8-0032-4AFE-A0E9-255B0750EB56}" type="slidenum">
              <a:rPr lang="en-US" smtClean="0"/>
              <a:t>35</a:t>
            </a:fld>
            <a:endParaRPr lang="en-US"/>
          </a:p>
        </p:txBody>
      </p:sp>
    </p:spTree>
    <p:extLst>
      <p:ext uri="{BB962C8B-B14F-4D97-AF65-F5344CB8AC3E}">
        <p14:creationId xmlns:p14="http://schemas.microsoft.com/office/powerpoint/2010/main" val="3841950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 we’ve discussed in previous classes, at this time, Nephite prophets specifically say that it was only through plain speech and talking about hell that the people could be persuaded to stay on right path. And we probably need a different focus in our day, which could be why we hear more about never-ending happiness than never-ending torment.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the same time, I think it’s helpful to remember that King Benjamin, like many of prophets both before and after him have taught that we have a choice. We can follow the commandments and receive never-ending happiness, or we can rebel against God and receive never-ending torment. It’s that simple. And I think that kind of clarity can be helpful as we go out into the world. There are so many confusing messages, so many ways in which doing what is wrong seems like the path to happiness.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04256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Obviously we should do the right thing because it’s the right thing not because we’re worried about the eternal consequences. But sometimes it’s hard. Having in our minds the clear dichotomy: do I want never-ending happiness or never-ending torment can help us in a moment when we might waver.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dirty="0"/>
              <a:t>https://assets.churchofjesuschrist.org/dd/80/dd80df3579602f79598f651b98ed96b3e76325d4/king_benjamin_testifies_on_tower.png</a:t>
            </a:r>
          </a:p>
        </p:txBody>
      </p:sp>
      <p:sp>
        <p:nvSpPr>
          <p:cNvPr id="4" name="Slide Number Placeholder 3"/>
          <p:cNvSpPr>
            <a:spLocks noGrp="1"/>
          </p:cNvSpPr>
          <p:nvPr>
            <p:ph type="sldNum" sz="quarter" idx="5"/>
          </p:nvPr>
        </p:nvSpPr>
        <p:spPr/>
        <p:txBody>
          <a:bodyPr/>
          <a:lstStyle/>
          <a:p>
            <a:fld id="{84F25BC8-0032-4AFE-A0E9-255B0750EB56}" type="slidenum">
              <a:rPr lang="en-US" smtClean="0"/>
              <a:t>37</a:t>
            </a:fld>
            <a:endParaRPr lang="en-US"/>
          </a:p>
        </p:txBody>
      </p:sp>
    </p:spTree>
    <p:extLst>
      <p:ext uri="{BB962C8B-B14F-4D97-AF65-F5344CB8AC3E}">
        <p14:creationId xmlns:p14="http://schemas.microsoft.com/office/powerpoint/2010/main" val="25128108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Now if we look at this the wrong way, King Benjamin’s speech could seem like a downer. “If you rebel against God, you get never-ending torment. And by the way, you’re less than the dust of the earth!” In fact, I was interested to learn that the phrase “Ye cannot say that ye are even as much as the dust of the earth,” from Mosiah 2:25, has, as far as I can tell, never been quoted in General Conference! But let’s sit with it for a minute.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r>
              <a:rPr lang="en-US" dirty="0"/>
              <a:t>https://assets.churchofjesuschrist.org/95/b7/95b71bd8aac13ed3a4a76641c31178bd4056cf53/king_benjamin_testifies_on_tower.png</a:t>
            </a:r>
          </a:p>
        </p:txBody>
      </p:sp>
      <p:sp>
        <p:nvSpPr>
          <p:cNvPr id="4" name="Slide Number Placeholder 3"/>
          <p:cNvSpPr>
            <a:spLocks noGrp="1"/>
          </p:cNvSpPr>
          <p:nvPr>
            <p:ph type="sldNum" sz="quarter" idx="5"/>
          </p:nvPr>
        </p:nvSpPr>
        <p:spPr/>
        <p:txBody>
          <a:bodyPr/>
          <a:lstStyle/>
          <a:p>
            <a:fld id="{84F25BC8-0032-4AFE-A0E9-255B0750EB56}" type="slidenum">
              <a:rPr lang="en-US" smtClean="0"/>
              <a:t>38</a:t>
            </a:fld>
            <a:endParaRPr lang="en-US"/>
          </a:p>
        </p:txBody>
      </p:sp>
    </p:spTree>
    <p:extLst>
      <p:ext uri="{BB962C8B-B14F-4D97-AF65-F5344CB8AC3E}">
        <p14:creationId xmlns:p14="http://schemas.microsoft.com/office/powerpoint/2010/main" val="30791926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One reason it’s important for us to see the reality of our own state is that it helps us rely more fully on God. If I think, “I’m amazing, I can do it all,” then I will come to rely on God less. But if I remember that I’m not even as much as the dust of the earth and that everything I have comes from God, I’ll be more likely to acknowledge his hand.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r>
              <a:rPr lang="en-US" dirty="0"/>
              <a:t>https://assets.churchofjesuschrist.org/95/b7/95b71bd8aac13ed3a4a76641c31178bd4056cf53/king_benjamin_testifies_on_tower.png</a:t>
            </a:r>
          </a:p>
        </p:txBody>
      </p:sp>
      <p:sp>
        <p:nvSpPr>
          <p:cNvPr id="4" name="Slide Number Placeholder 3"/>
          <p:cNvSpPr>
            <a:spLocks noGrp="1"/>
          </p:cNvSpPr>
          <p:nvPr>
            <p:ph type="sldNum" sz="quarter" idx="5"/>
          </p:nvPr>
        </p:nvSpPr>
        <p:spPr/>
        <p:txBody>
          <a:bodyPr/>
          <a:lstStyle/>
          <a:p>
            <a:fld id="{84F25BC8-0032-4AFE-A0E9-255B0750EB56}" type="slidenum">
              <a:rPr lang="en-US" smtClean="0"/>
              <a:t>39</a:t>
            </a:fld>
            <a:endParaRPr lang="en-US"/>
          </a:p>
        </p:txBody>
      </p:sp>
    </p:spTree>
    <p:extLst>
      <p:ext uri="{BB962C8B-B14F-4D97-AF65-F5344CB8AC3E}">
        <p14:creationId xmlns:p14="http://schemas.microsoft.com/office/powerpoint/2010/main" val="35582155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https://churchofjesuschrist.org/imgs/384b70fc84c9b837a688f9a18ee75e323effcb21/full/1920%2C/0/default</a:t>
            </a:r>
          </a:p>
        </p:txBody>
      </p:sp>
      <p:sp>
        <p:nvSpPr>
          <p:cNvPr id="4" name="Slide Number Placeholder 3"/>
          <p:cNvSpPr>
            <a:spLocks noGrp="1"/>
          </p:cNvSpPr>
          <p:nvPr>
            <p:ph type="sldNum" sz="quarter" idx="5"/>
          </p:nvPr>
        </p:nvSpPr>
        <p:spPr/>
        <p:txBody>
          <a:bodyPr/>
          <a:lstStyle/>
          <a:p>
            <a:fld id="{03FAC62B-C34C-4AD5-8032-E67141E8E93C}" type="slidenum">
              <a:rPr lang="en-US" smtClean="0"/>
              <a:t>40</a:t>
            </a:fld>
            <a:endParaRPr lang="en-US"/>
          </a:p>
        </p:txBody>
      </p:sp>
    </p:spTree>
    <p:extLst>
      <p:ext uri="{BB962C8B-B14F-4D97-AF65-F5344CB8AC3E}">
        <p14:creationId xmlns:p14="http://schemas.microsoft.com/office/powerpoint/2010/main" val="10584791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https://churchofjesuschrist.org/imgs/384b70fc84c9b837a688f9a18ee75e323effcb21/full/1920%2C/0/default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FAC62B-C34C-4AD5-8032-E67141E8E9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78906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https://assets.churchofjesuschrist.org/84/4e/844e2f5f73b8794a3135b1d7cae434b921f08c54/king_benjamin_testifies_on_tower.png</a:t>
            </a:r>
          </a:p>
        </p:txBody>
      </p:sp>
      <p:sp>
        <p:nvSpPr>
          <p:cNvPr id="4" name="Slide Number Placeholder 3"/>
          <p:cNvSpPr>
            <a:spLocks noGrp="1"/>
          </p:cNvSpPr>
          <p:nvPr>
            <p:ph type="sldNum" sz="quarter" idx="5"/>
          </p:nvPr>
        </p:nvSpPr>
        <p:spPr/>
        <p:txBody>
          <a:bodyPr/>
          <a:lstStyle/>
          <a:p>
            <a:fld id="{84F25BC8-0032-4AFE-A0E9-255B0750EB56}" type="slidenum">
              <a:rPr lang="en-US" smtClean="0"/>
              <a:t>42</a:t>
            </a:fld>
            <a:endParaRPr lang="en-US"/>
          </a:p>
        </p:txBody>
      </p:sp>
    </p:spTree>
    <p:extLst>
      <p:ext uri="{BB962C8B-B14F-4D97-AF65-F5344CB8AC3E}">
        <p14:creationId xmlns:p14="http://schemas.microsoft.com/office/powerpoint/2010/main" val="37015227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https://assets.churchofjesuschrist.org/84/4e/844e2f5f73b8794a3135b1d7cae434b921f08c54/king_benjamin_testifies_on_tower.png</a:t>
            </a:r>
          </a:p>
        </p:txBody>
      </p:sp>
      <p:sp>
        <p:nvSpPr>
          <p:cNvPr id="4" name="Slide Number Placeholder 3"/>
          <p:cNvSpPr>
            <a:spLocks noGrp="1"/>
          </p:cNvSpPr>
          <p:nvPr>
            <p:ph type="sldNum" sz="quarter" idx="5"/>
          </p:nvPr>
        </p:nvSpPr>
        <p:spPr/>
        <p:txBody>
          <a:bodyPr/>
          <a:lstStyle/>
          <a:p>
            <a:fld id="{84F25BC8-0032-4AFE-A0E9-255B0750EB56}" type="slidenum">
              <a:rPr lang="en-US" smtClean="0"/>
              <a:t>43</a:t>
            </a:fld>
            <a:endParaRPr lang="en-US"/>
          </a:p>
        </p:txBody>
      </p:sp>
    </p:spTree>
    <p:extLst>
      <p:ext uri="{BB962C8B-B14F-4D97-AF65-F5344CB8AC3E}">
        <p14:creationId xmlns:p14="http://schemas.microsoft.com/office/powerpoint/2010/main" val="32396618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https://assets.churchofjesuschrist.org/98/08/98082ac7a6d02b1c464ad0e4ab9a7cdedc1182ff/jesus_gethsemane_atonement.png</a:t>
            </a:r>
          </a:p>
        </p:txBody>
      </p:sp>
      <p:sp>
        <p:nvSpPr>
          <p:cNvPr id="4" name="Slide Number Placeholder 3"/>
          <p:cNvSpPr>
            <a:spLocks noGrp="1"/>
          </p:cNvSpPr>
          <p:nvPr>
            <p:ph type="sldNum" sz="quarter" idx="5"/>
          </p:nvPr>
        </p:nvSpPr>
        <p:spPr/>
        <p:txBody>
          <a:bodyPr/>
          <a:lstStyle/>
          <a:p>
            <a:fld id="{84F25BC8-0032-4AFE-A0E9-255B0750EB56}" type="slidenum">
              <a:rPr lang="en-US" smtClean="0"/>
              <a:t>44</a:t>
            </a:fld>
            <a:endParaRPr lang="en-US"/>
          </a:p>
        </p:txBody>
      </p:sp>
    </p:spTree>
    <p:extLst>
      <p:ext uri="{BB962C8B-B14F-4D97-AF65-F5344CB8AC3E}">
        <p14:creationId xmlns:p14="http://schemas.microsoft.com/office/powerpoint/2010/main" val="36369001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https://assets.churchofjesuschrist.org/45/07/4507eeebed86c393b8b4f950e32f227f52894eae/christ_in_gethsemane_matthew_reier.jpg</a:t>
            </a:r>
          </a:p>
        </p:txBody>
      </p:sp>
      <p:sp>
        <p:nvSpPr>
          <p:cNvPr id="4" name="Slide Number Placeholder 3"/>
          <p:cNvSpPr>
            <a:spLocks noGrp="1"/>
          </p:cNvSpPr>
          <p:nvPr>
            <p:ph type="sldNum" sz="quarter" idx="5"/>
          </p:nvPr>
        </p:nvSpPr>
        <p:spPr/>
        <p:txBody>
          <a:bodyPr/>
          <a:lstStyle/>
          <a:p>
            <a:fld id="{84F25BC8-0032-4AFE-A0E9-255B0750EB56}" type="slidenum">
              <a:rPr lang="en-US" smtClean="0"/>
              <a:t>45</a:t>
            </a:fld>
            <a:endParaRPr lang="en-US"/>
          </a:p>
        </p:txBody>
      </p:sp>
    </p:spTree>
    <p:extLst>
      <p:ext uri="{BB962C8B-B14F-4D97-AF65-F5344CB8AC3E}">
        <p14:creationId xmlns:p14="http://schemas.microsoft.com/office/powerpoint/2010/main" val="18251841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DAE471-912B-451C-8C58-50CF5FC0C141}" type="slidenum">
              <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17449406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https://assets.churchofjesuschrist.org/cb/6e/cb6e029f85d425e6215cf21b5a5bfe352a965186/jesus_on_the_cross.jpeg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01731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28483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https://assets.churchofjesuschrist.org/b2a911f470db3ab6f6e7a434a85161de2969d4bc</a:t>
            </a:r>
          </a:p>
        </p:txBody>
      </p:sp>
      <p:sp>
        <p:nvSpPr>
          <p:cNvPr id="4" name="Slide Number Placeholder 3"/>
          <p:cNvSpPr>
            <a:spLocks noGrp="1"/>
          </p:cNvSpPr>
          <p:nvPr>
            <p:ph type="sldNum" sz="quarter" idx="5"/>
          </p:nvPr>
        </p:nvSpPr>
        <p:spPr/>
        <p:txBody>
          <a:bodyPr/>
          <a:lstStyle/>
          <a:p>
            <a:fld id="{84F25BC8-0032-4AFE-A0E9-255B0750EB56}" type="slidenum">
              <a:rPr lang="en-US" smtClean="0"/>
              <a:t>50</a:t>
            </a:fld>
            <a:endParaRPr lang="en-US"/>
          </a:p>
        </p:txBody>
      </p:sp>
    </p:spTree>
    <p:extLst>
      <p:ext uri="{BB962C8B-B14F-4D97-AF65-F5344CB8AC3E}">
        <p14:creationId xmlns:p14="http://schemas.microsoft.com/office/powerpoint/2010/main" val="41741142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https://assets.churchofjesuschrist.org/b2a911f470db3ab6f6e7a434a85161de2969d4bc</a:t>
            </a:r>
          </a:p>
        </p:txBody>
      </p:sp>
      <p:sp>
        <p:nvSpPr>
          <p:cNvPr id="4" name="Slide Number Placeholder 3"/>
          <p:cNvSpPr>
            <a:spLocks noGrp="1"/>
          </p:cNvSpPr>
          <p:nvPr>
            <p:ph type="sldNum" sz="quarter" idx="5"/>
          </p:nvPr>
        </p:nvSpPr>
        <p:spPr/>
        <p:txBody>
          <a:bodyPr/>
          <a:lstStyle/>
          <a:p>
            <a:fld id="{84F25BC8-0032-4AFE-A0E9-255B0750EB56}" type="slidenum">
              <a:rPr lang="en-US" smtClean="0"/>
              <a:t>51</a:t>
            </a:fld>
            <a:endParaRPr lang="en-US"/>
          </a:p>
        </p:txBody>
      </p:sp>
    </p:spTree>
    <p:extLst>
      <p:ext uri="{BB962C8B-B14F-4D97-AF65-F5344CB8AC3E}">
        <p14:creationId xmlns:p14="http://schemas.microsoft.com/office/powerpoint/2010/main" val="28570622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https://assets.churchofjesuschrist.org/b2a911f470db3ab6f6e7a434a85161de2969d4bc</a:t>
            </a:r>
          </a:p>
        </p:txBody>
      </p:sp>
      <p:sp>
        <p:nvSpPr>
          <p:cNvPr id="4" name="Slide Number Placeholder 3"/>
          <p:cNvSpPr>
            <a:spLocks noGrp="1"/>
          </p:cNvSpPr>
          <p:nvPr>
            <p:ph type="sldNum" sz="quarter" idx="5"/>
          </p:nvPr>
        </p:nvSpPr>
        <p:spPr/>
        <p:txBody>
          <a:bodyPr/>
          <a:lstStyle/>
          <a:p>
            <a:fld id="{84F25BC8-0032-4AFE-A0E9-255B0750EB56}" type="slidenum">
              <a:rPr lang="en-US" smtClean="0"/>
              <a:t>52</a:t>
            </a:fld>
            <a:endParaRPr lang="en-US"/>
          </a:p>
        </p:txBody>
      </p:sp>
    </p:spTree>
    <p:extLst>
      <p:ext uri="{BB962C8B-B14F-4D97-AF65-F5344CB8AC3E}">
        <p14:creationId xmlns:p14="http://schemas.microsoft.com/office/powerpoint/2010/main" val="9935340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https://assets.churchofjesuschrist.org/b2a911f470db3ab6f6e7a434a85161de2969d4bc</a:t>
            </a:r>
          </a:p>
        </p:txBody>
      </p:sp>
      <p:sp>
        <p:nvSpPr>
          <p:cNvPr id="4" name="Slide Number Placeholder 3"/>
          <p:cNvSpPr>
            <a:spLocks noGrp="1"/>
          </p:cNvSpPr>
          <p:nvPr>
            <p:ph type="sldNum" sz="quarter" idx="5"/>
          </p:nvPr>
        </p:nvSpPr>
        <p:spPr/>
        <p:txBody>
          <a:bodyPr/>
          <a:lstStyle/>
          <a:p>
            <a:fld id="{84F25BC8-0032-4AFE-A0E9-255B0750EB56}" type="slidenum">
              <a:rPr lang="en-US" smtClean="0"/>
              <a:t>53</a:t>
            </a:fld>
            <a:endParaRPr lang="en-US"/>
          </a:p>
        </p:txBody>
      </p:sp>
    </p:spTree>
    <p:extLst>
      <p:ext uri="{BB962C8B-B14F-4D97-AF65-F5344CB8AC3E}">
        <p14:creationId xmlns:p14="http://schemas.microsoft.com/office/powerpoint/2010/main" val="5980906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https://www.byui.edu/images/university-relations/Speeches/Summer%202018/Eaton_400x500.jpg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33618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2868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https://www.byui.edu/images/university-relations/Speeches/Summer%202018/Eaton_400x500.jpg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65607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FAC62B-C34C-4AD5-8032-E67141E8E93C}" type="slidenum">
              <a:rPr lang="en-US" smtClean="0"/>
              <a:t>63</a:t>
            </a:fld>
            <a:endParaRPr lang="en-US"/>
          </a:p>
        </p:txBody>
      </p:sp>
    </p:spTree>
    <p:extLst>
      <p:ext uri="{BB962C8B-B14F-4D97-AF65-F5344CB8AC3E}">
        <p14:creationId xmlns:p14="http://schemas.microsoft.com/office/powerpoint/2010/main" val="20625998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King Benjamin probably would have liked this post, but I’ll tell you who didn’t…</a:t>
            </a:r>
          </a:p>
        </p:txBody>
      </p:sp>
      <p:sp>
        <p:nvSpPr>
          <p:cNvPr id="4" name="Slide Number Placeholder 3"/>
          <p:cNvSpPr>
            <a:spLocks noGrp="1"/>
          </p:cNvSpPr>
          <p:nvPr>
            <p:ph type="sldNum" sz="quarter" idx="5"/>
          </p:nvPr>
        </p:nvSpPr>
        <p:spPr/>
        <p:txBody>
          <a:bodyPr/>
          <a:lstStyle/>
          <a:p>
            <a:fld id="{03FAC62B-C34C-4AD5-8032-E67141E8E93C}" type="slidenum">
              <a:rPr lang="en-US" smtClean="0"/>
              <a:t>64</a:t>
            </a:fld>
            <a:endParaRPr lang="en-US"/>
          </a:p>
        </p:txBody>
      </p:sp>
    </p:spTree>
    <p:extLst>
      <p:ext uri="{BB962C8B-B14F-4D97-AF65-F5344CB8AC3E}">
        <p14:creationId xmlns:p14="http://schemas.microsoft.com/office/powerpoint/2010/main" val="24973678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https://assets.churchofjesuschrist.org/b2a911f470db3ab6f6e7a434a85161de2969d4bc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70245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https://assets.churchofjesuschrist.org/b2a911f470db3ab6f6e7a434a85161de2969d4bc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81133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https://assets.churchofjesuschrist.org/2d/80/2d80ffe3553647fce3aa56734a34fe259a26f606/bednar_official_portrait.png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4229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Obviously we should do the right thing because it’s the right thing not because we’re worried about the eternal consequences. But sometimes it’s hard. Having in our minds the clear dichotomy: do I want never-ending happiness or never-ending torment can help us in a moment when we might waver.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dirty="0"/>
              <a:t>https://assets.churchofjesuschrist.org/dd/80/dd80df3579602f79598f651b98ed96b3e76325d4/king_benjamin_testifies_on_tower.png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89231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 remember a few months after my mission I was dating somebody and she was really frustrating me. I explained the situation to my roommate and said, “You have to admit it’s natural to be angry in a situation like this.” He said, “Yes, but the natural man is an enemy to God!”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r>
              <a:rPr lang="en-US" dirty="0"/>
              <a:t>https://assets.churchofjesuschrist.org/95/b7/95b71bd8aac13ed3a4a76641c31178bd4056cf53/king_benjamin_testifies_on_tower.png</a:t>
            </a:r>
          </a:p>
        </p:txBody>
      </p:sp>
      <p:sp>
        <p:nvSpPr>
          <p:cNvPr id="4" name="Slide Number Placeholder 3"/>
          <p:cNvSpPr>
            <a:spLocks noGrp="1"/>
          </p:cNvSpPr>
          <p:nvPr>
            <p:ph type="sldNum" sz="quarter" idx="5"/>
          </p:nvPr>
        </p:nvSpPr>
        <p:spPr/>
        <p:txBody>
          <a:bodyPr/>
          <a:lstStyle/>
          <a:p>
            <a:fld id="{84F25BC8-0032-4AFE-A0E9-255B0750EB56}" type="slidenum">
              <a:rPr lang="en-US" smtClean="0"/>
              <a:t>74</a:t>
            </a:fld>
            <a:endParaRPr lang="en-US"/>
          </a:p>
        </p:txBody>
      </p:sp>
    </p:spTree>
    <p:extLst>
      <p:ext uri="{BB962C8B-B14F-4D97-AF65-F5344CB8AC3E}">
        <p14:creationId xmlns:p14="http://schemas.microsoft.com/office/powerpoint/2010/main" val="33623942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https://assets.churchofjesuschrist.org/95/b7/95b71bd8aac13ed3a4a76641c31178bd4056cf53/king_benjamin_testifies_on_tower.png</a:t>
            </a:r>
          </a:p>
        </p:txBody>
      </p:sp>
      <p:sp>
        <p:nvSpPr>
          <p:cNvPr id="4" name="Slide Number Placeholder 3"/>
          <p:cNvSpPr>
            <a:spLocks noGrp="1"/>
          </p:cNvSpPr>
          <p:nvPr>
            <p:ph type="sldNum" sz="quarter" idx="5"/>
          </p:nvPr>
        </p:nvSpPr>
        <p:spPr/>
        <p:txBody>
          <a:bodyPr/>
          <a:lstStyle/>
          <a:p>
            <a:fld id="{84F25BC8-0032-4AFE-A0E9-255B0750EB56}" type="slidenum">
              <a:rPr lang="en-US" smtClean="0"/>
              <a:t>75</a:t>
            </a:fld>
            <a:endParaRPr lang="en-US"/>
          </a:p>
        </p:txBody>
      </p:sp>
    </p:spTree>
    <p:extLst>
      <p:ext uri="{BB962C8B-B14F-4D97-AF65-F5344CB8AC3E}">
        <p14:creationId xmlns:p14="http://schemas.microsoft.com/office/powerpoint/2010/main" val="39497823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https://assets.churchofjesuschrist.org/95/b7/95b71bd8aac13ed3a4a76641c31178bd4056cf53/king_benjamin_testifies_on_tower.png</a:t>
            </a:r>
          </a:p>
        </p:txBody>
      </p:sp>
      <p:sp>
        <p:nvSpPr>
          <p:cNvPr id="4" name="Slide Number Placeholder 3"/>
          <p:cNvSpPr>
            <a:spLocks noGrp="1"/>
          </p:cNvSpPr>
          <p:nvPr>
            <p:ph type="sldNum" sz="quarter" idx="5"/>
          </p:nvPr>
        </p:nvSpPr>
        <p:spPr/>
        <p:txBody>
          <a:bodyPr/>
          <a:lstStyle/>
          <a:p>
            <a:fld id="{84F25BC8-0032-4AFE-A0E9-255B0750EB56}" type="slidenum">
              <a:rPr lang="en-US" smtClean="0"/>
              <a:t>76</a:t>
            </a:fld>
            <a:endParaRPr lang="en-US"/>
          </a:p>
        </p:txBody>
      </p:sp>
    </p:spTree>
    <p:extLst>
      <p:ext uri="{BB962C8B-B14F-4D97-AF65-F5344CB8AC3E}">
        <p14:creationId xmlns:p14="http://schemas.microsoft.com/office/powerpoint/2010/main" val="62905771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https://assets.churchofjesuschrist.org/2d/80/2d80ffe3553647fce3aa56734a34fe259a26f606/bednar_official_portrait.png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25475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https://assets.churchofjesuschrist.org/2d/80/2d80ffe3553647fce3aa56734a34fe259a26f606/bednar_official_portrait.png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21483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https://assets.churchofjesuschrist.org/2d/80/2d80ffe3553647fce3aa56734a34fe259a26f606/bednar_official_portrait.png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68965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https://assets.churchofjesuschrist.org/95/b7/95b71bd8aac13ed3a4a76641c31178bd4056cf53/king_benjamin_testifies_on_tower.png</a:t>
            </a:r>
          </a:p>
        </p:txBody>
      </p:sp>
      <p:sp>
        <p:nvSpPr>
          <p:cNvPr id="4" name="Slide Number Placeholder 3"/>
          <p:cNvSpPr>
            <a:spLocks noGrp="1"/>
          </p:cNvSpPr>
          <p:nvPr>
            <p:ph type="sldNum" sz="quarter" idx="5"/>
          </p:nvPr>
        </p:nvSpPr>
        <p:spPr/>
        <p:txBody>
          <a:bodyPr/>
          <a:lstStyle/>
          <a:p>
            <a:fld id="{84F25BC8-0032-4AFE-A0E9-255B0750EB56}" type="slidenum">
              <a:rPr lang="en-US" smtClean="0"/>
              <a:t>80</a:t>
            </a:fld>
            <a:endParaRPr lang="en-US"/>
          </a:p>
        </p:txBody>
      </p:sp>
    </p:spTree>
    <p:extLst>
      <p:ext uri="{BB962C8B-B14F-4D97-AF65-F5344CB8AC3E}">
        <p14:creationId xmlns:p14="http://schemas.microsoft.com/office/powerpoint/2010/main" val="6528390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B99FBBC-7D80-4A0A-B5EA-C3AB7EB6A91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099" name="Rectangle 2"/>
          <p:cNvSpPr>
            <a:spLocks noGrp="1" noRot="1" noChangeAspect="1" noChangeArrowheads="1" noTextEdit="1"/>
          </p:cNvSpPr>
          <p:nvPr>
            <p:ph type="sldImg"/>
          </p:nvPr>
        </p:nvSpPr>
        <p:spPr>
          <a:xfrm>
            <a:off x="381000" y="685800"/>
            <a:ext cx="6096000" cy="3429000"/>
          </a:xfrm>
          <a:ln/>
        </p:spPr>
      </p:sp>
      <p:sp>
        <p:nvSpPr>
          <p:cNvPr id="4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2184398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7F74E1-3A51-4338-ACBD-186AD90FF9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507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0C964-758A-5C9D-F9D1-A4975CE0A0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A1B34F-40E8-96AF-B05A-E8154E1932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C0D24F-501B-D528-4A00-AB9C1159B7F0}"/>
              </a:ext>
            </a:extLst>
          </p:cNvPr>
          <p:cNvSpPr>
            <a:spLocks noGrp="1"/>
          </p:cNvSpPr>
          <p:nvPr>
            <p:ph type="dt" sz="half" idx="10"/>
          </p:nvPr>
        </p:nvSpPr>
        <p:spPr/>
        <p:txBody>
          <a:bodyPr/>
          <a:lstStyle/>
          <a:p>
            <a:fld id="{CE5FEEDE-7E76-45A7-9022-B7A4B38222C3}" type="datetimeFigureOut">
              <a:rPr lang="en-US" smtClean="0"/>
              <a:t>3/25/2024</a:t>
            </a:fld>
            <a:endParaRPr lang="en-US"/>
          </a:p>
        </p:txBody>
      </p:sp>
      <p:sp>
        <p:nvSpPr>
          <p:cNvPr id="5" name="Footer Placeholder 4">
            <a:extLst>
              <a:ext uri="{FF2B5EF4-FFF2-40B4-BE49-F238E27FC236}">
                <a16:creationId xmlns:a16="http://schemas.microsoft.com/office/drawing/2014/main" id="{29FE208A-CEEE-3C23-8B73-3E53445787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65ACA0-1AF8-BBAE-C10A-6F6245691E53}"/>
              </a:ext>
            </a:extLst>
          </p:cNvPr>
          <p:cNvSpPr>
            <a:spLocks noGrp="1"/>
          </p:cNvSpPr>
          <p:nvPr>
            <p:ph type="sldNum" sz="quarter" idx="12"/>
          </p:nvPr>
        </p:nvSpPr>
        <p:spPr/>
        <p:txBody>
          <a:bodyPr/>
          <a:lstStyle/>
          <a:p>
            <a:fld id="{765D2FEF-C301-4332-A57C-4E26284408C3}" type="slidenum">
              <a:rPr lang="en-US" smtClean="0"/>
              <a:t>‹#›</a:t>
            </a:fld>
            <a:endParaRPr lang="en-US"/>
          </a:p>
        </p:txBody>
      </p:sp>
    </p:spTree>
    <p:extLst>
      <p:ext uri="{BB962C8B-B14F-4D97-AF65-F5344CB8AC3E}">
        <p14:creationId xmlns:p14="http://schemas.microsoft.com/office/powerpoint/2010/main" val="2313691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21DFC-6DB7-C530-EC79-1811A1F773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4E3CB1-99D3-2C55-22A6-9EF9A68A6A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3903F6-B048-F804-D75A-1A3B50A57A86}"/>
              </a:ext>
            </a:extLst>
          </p:cNvPr>
          <p:cNvSpPr>
            <a:spLocks noGrp="1"/>
          </p:cNvSpPr>
          <p:nvPr>
            <p:ph type="dt" sz="half" idx="10"/>
          </p:nvPr>
        </p:nvSpPr>
        <p:spPr/>
        <p:txBody>
          <a:bodyPr/>
          <a:lstStyle/>
          <a:p>
            <a:fld id="{CE5FEEDE-7E76-45A7-9022-B7A4B38222C3}" type="datetimeFigureOut">
              <a:rPr lang="en-US" smtClean="0"/>
              <a:t>3/25/2024</a:t>
            </a:fld>
            <a:endParaRPr lang="en-US"/>
          </a:p>
        </p:txBody>
      </p:sp>
      <p:sp>
        <p:nvSpPr>
          <p:cNvPr id="5" name="Footer Placeholder 4">
            <a:extLst>
              <a:ext uri="{FF2B5EF4-FFF2-40B4-BE49-F238E27FC236}">
                <a16:creationId xmlns:a16="http://schemas.microsoft.com/office/drawing/2014/main" id="{A6FFB6AD-6621-A3F5-6ECB-2828216F8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C5996D-AA55-6ADD-2A44-B3D1A2C5CDAB}"/>
              </a:ext>
            </a:extLst>
          </p:cNvPr>
          <p:cNvSpPr>
            <a:spLocks noGrp="1"/>
          </p:cNvSpPr>
          <p:nvPr>
            <p:ph type="sldNum" sz="quarter" idx="12"/>
          </p:nvPr>
        </p:nvSpPr>
        <p:spPr/>
        <p:txBody>
          <a:bodyPr/>
          <a:lstStyle/>
          <a:p>
            <a:fld id="{765D2FEF-C301-4332-A57C-4E26284408C3}" type="slidenum">
              <a:rPr lang="en-US" smtClean="0"/>
              <a:t>‹#›</a:t>
            </a:fld>
            <a:endParaRPr lang="en-US"/>
          </a:p>
        </p:txBody>
      </p:sp>
    </p:spTree>
    <p:extLst>
      <p:ext uri="{BB962C8B-B14F-4D97-AF65-F5344CB8AC3E}">
        <p14:creationId xmlns:p14="http://schemas.microsoft.com/office/powerpoint/2010/main" val="2892885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5C3F-0B19-5AB5-71B4-A89490DFE2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FBC136-A86D-CDEC-64FC-6E8E6D6AE4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2FB7B1-C824-E0FB-198A-8D56E3039AB1}"/>
              </a:ext>
            </a:extLst>
          </p:cNvPr>
          <p:cNvSpPr>
            <a:spLocks noGrp="1"/>
          </p:cNvSpPr>
          <p:nvPr>
            <p:ph type="dt" sz="half" idx="10"/>
          </p:nvPr>
        </p:nvSpPr>
        <p:spPr/>
        <p:txBody>
          <a:bodyPr/>
          <a:lstStyle/>
          <a:p>
            <a:fld id="{CE5FEEDE-7E76-45A7-9022-B7A4B38222C3}" type="datetimeFigureOut">
              <a:rPr lang="en-US" smtClean="0"/>
              <a:t>3/25/2024</a:t>
            </a:fld>
            <a:endParaRPr lang="en-US"/>
          </a:p>
        </p:txBody>
      </p:sp>
      <p:sp>
        <p:nvSpPr>
          <p:cNvPr id="5" name="Footer Placeholder 4">
            <a:extLst>
              <a:ext uri="{FF2B5EF4-FFF2-40B4-BE49-F238E27FC236}">
                <a16:creationId xmlns:a16="http://schemas.microsoft.com/office/drawing/2014/main" id="{DBA5815D-E764-DDBA-BFB6-A979996575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A166EB-528A-7CEC-4B2D-EED0CED36EAE}"/>
              </a:ext>
            </a:extLst>
          </p:cNvPr>
          <p:cNvSpPr>
            <a:spLocks noGrp="1"/>
          </p:cNvSpPr>
          <p:nvPr>
            <p:ph type="sldNum" sz="quarter" idx="12"/>
          </p:nvPr>
        </p:nvSpPr>
        <p:spPr/>
        <p:txBody>
          <a:bodyPr/>
          <a:lstStyle/>
          <a:p>
            <a:fld id="{765D2FEF-C301-4332-A57C-4E26284408C3}" type="slidenum">
              <a:rPr lang="en-US" smtClean="0"/>
              <a:t>‹#›</a:t>
            </a:fld>
            <a:endParaRPr lang="en-US"/>
          </a:p>
        </p:txBody>
      </p:sp>
    </p:spTree>
    <p:extLst>
      <p:ext uri="{BB962C8B-B14F-4D97-AF65-F5344CB8AC3E}">
        <p14:creationId xmlns:p14="http://schemas.microsoft.com/office/powerpoint/2010/main" val="988005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6F592-D494-791E-3DD3-BBA86DFD09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4F804A-CA28-99B8-A1D4-A997DB2A34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2A8C9C-1421-FAC7-653D-1545AC1841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DE4B19-93FC-5D6F-CE7C-583BA1405D70}"/>
              </a:ext>
            </a:extLst>
          </p:cNvPr>
          <p:cNvSpPr>
            <a:spLocks noGrp="1"/>
          </p:cNvSpPr>
          <p:nvPr>
            <p:ph type="dt" sz="half" idx="10"/>
          </p:nvPr>
        </p:nvSpPr>
        <p:spPr/>
        <p:txBody>
          <a:bodyPr/>
          <a:lstStyle/>
          <a:p>
            <a:fld id="{CE5FEEDE-7E76-45A7-9022-B7A4B38222C3}" type="datetimeFigureOut">
              <a:rPr lang="en-US" smtClean="0"/>
              <a:t>3/25/2024</a:t>
            </a:fld>
            <a:endParaRPr lang="en-US"/>
          </a:p>
        </p:txBody>
      </p:sp>
      <p:sp>
        <p:nvSpPr>
          <p:cNvPr id="6" name="Footer Placeholder 5">
            <a:extLst>
              <a:ext uri="{FF2B5EF4-FFF2-40B4-BE49-F238E27FC236}">
                <a16:creationId xmlns:a16="http://schemas.microsoft.com/office/drawing/2014/main" id="{DFD8D16C-D951-B016-9ABA-6C6109E7D5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374F18-F316-1494-F4DC-221BA8F49DAD}"/>
              </a:ext>
            </a:extLst>
          </p:cNvPr>
          <p:cNvSpPr>
            <a:spLocks noGrp="1"/>
          </p:cNvSpPr>
          <p:nvPr>
            <p:ph type="sldNum" sz="quarter" idx="12"/>
          </p:nvPr>
        </p:nvSpPr>
        <p:spPr/>
        <p:txBody>
          <a:bodyPr/>
          <a:lstStyle/>
          <a:p>
            <a:fld id="{765D2FEF-C301-4332-A57C-4E26284408C3}" type="slidenum">
              <a:rPr lang="en-US" smtClean="0"/>
              <a:t>‹#›</a:t>
            </a:fld>
            <a:endParaRPr lang="en-US"/>
          </a:p>
        </p:txBody>
      </p:sp>
    </p:spTree>
    <p:extLst>
      <p:ext uri="{BB962C8B-B14F-4D97-AF65-F5344CB8AC3E}">
        <p14:creationId xmlns:p14="http://schemas.microsoft.com/office/powerpoint/2010/main" val="206704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2502A-74A6-F66F-84BF-48387FA66B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A279DF-74AB-A806-96EE-24E384D713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B753EE-7813-E360-49AB-6E42306675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9B702C-5924-20BD-944E-BEF4F6566D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6C7CE1-C958-57D7-9BA8-14415141E1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55520E-AF22-AB62-AAE6-8E6FB786B0BA}"/>
              </a:ext>
            </a:extLst>
          </p:cNvPr>
          <p:cNvSpPr>
            <a:spLocks noGrp="1"/>
          </p:cNvSpPr>
          <p:nvPr>
            <p:ph type="dt" sz="half" idx="10"/>
          </p:nvPr>
        </p:nvSpPr>
        <p:spPr/>
        <p:txBody>
          <a:bodyPr/>
          <a:lstStyle/>
          <a:p>
            <a:fld id="{CE5FEEDE-7E76-45A7-9022-B7A4B38222C3}" type="datetimeFigureOut">
              <a:rPr lang="en-US" smtClean="0"/>
              <a:t>3/25/2024</a:t>
            </a:fld>
            <a:endParaRPr lang="en-US"/>
          </a:p>
        </p:txBody>
      </p:sp>
      <p:sp>
        <p:nvSpPr>
          <p:cNvPr id="8" name="Footer Placeholder 7">
            <a:extLst>
              <a:ext uri="{FF2B5EF4-FFF2-40B4-BE49-F238E27FC236}">
                <a16:creationId xmlns:a16="http://schemas.microsoft.com/office/drawing/2014/main" id="{5E6B4706-8DC8-6177-36CE-78E5C50CCF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58069F-A237-CD37-881E-48C0664017B6}"/>
              </a:ext>
            </a:extLst>
          </p:cNvPr>
          <p:cNvSpPr>
            <a:spLocks noGrp="1"/>
          </p:cNvSpPr>
          <p:nvPr>
            <p:ph type="sldNum" sz="quarter" idx="12"/>
          </p:nvPr>
        </p:nvSpPr>
        <p:spPr/>
        <p:txBody>
          <a:bodyPr/>
          <a:lstStyle/>
          <a:p>
            <a:fld id="{765D2FEF-C301-4332-A57C-4E26284408C3}" type="slidenum">
              <a:rPr lang="en-US" smtClean="0"/>
              <a:t>‹#›</a:t>
            </a:fld>
            <a:endParaRPr lang="en-US"/>
          </a:p>
        </p:txBody>
      </p:sp>
    </p:spTree>
    <p:extLst>
      <p:ext uri="{BB962C8B-B14F-4D97-AF65-F5344CB8AC3E}">
        <p14:creationId xmlns:p14="http://schemas.microsoft.com/office/powerpoint/2010/main" val="1167588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F610-9C45-FE29-AA70-AAAA75E0C4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AD9F3F-49EE-DCD3-96BC-93DF288A56D0}"/>
              </a:ext>
            </a:extLst>
          </p:cNvPr>
          <p:cNvSpPr>
            <a:spLocks noGrp="1"/>
          </p:cNvSpPr>
          <p:nvPr>
            <p:ph type="dt" sz="half" idx="10"/>
          </p:nvPr>
        </p:nvSpPr>
        <p:spPr/>
        <p:txBody>
          <a:bodyPr/>
          <a:lstStyle/>
          <a:p>
            <a:fld id="{CE5FEEDE-7E76-45A7-9022-B7A4B38222C3}" type="datetimeFigureOut">
              <a:rPr lang="en-US" smtClean="0"/>
              <a:t>3/25/2024</a:t>
            </a:fld>
            <a:endParaRPr lang="en-US"/>
          </a:p>
        </p:txBody>
      </p:sp>
      <p:sp>
        <p:nvSpPr>
          <p:cNvPr id="4" name="Footer Placeholder 3">
            <a:extLst>
              <a:ext uri="{FF2B5EF4-FFF2-40B4-BE49-F238E27FC236}">
                <a16:creationId xmlns:a16="http://schemas.microsoft.com/office/drawing/2014/main" id="{268C2A28-5713-AE33-C042-C53B1D4D84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34E3BF-2C95-7AB2-37C2-855A33906F1D}"/>
              </a:ext>
            </a:extLst>
          </p:cNvPr>
          <p:cNvSpPr>
            <a:spLocks noGrp="1"/>
          </p:cNvSpPr>
          <p:nvPr>
            <p:ph type="sldNum" sz="quarter" idx="12"/>
          </p:nvPr>
        </p:nvSpPr>
        <p:spPr/>
        <p:txBody>
          <a:bodyPr/>
          <a:lstStyle/>
          <a:p>
            <a:fld id="{765D2FEF-C301-4332-A57C-4E26284408C3}" type="slidenum">
              <a:rPr lang="en-US" smtClean="0"/>
              <a:t>‹#›</a:t>
            </a:fld>
            <a:endParaRPr lang="en-US"/>
          </a:p>
        </p:txBody>
      </p:sp>
    </p:spTree>
    <p:extLst>
      <p:ext uri="{BB962C8B-B14F-4D97-AF65-F5344CB8AC3E}">
        <p14:creationId xmlns:p14="http://schemas.microsoft.com/office/powerpoint/2010/main" val="3129816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7B6FC5-7445-EC0B-473E-77D180836572}"/>
              </a:ext>
            </a:extLst>
          </p:cNvPr>
          <p:cNvSpPr>
            <a:spLocks noGrp="1"/>
          </p:cNvSpPr>
          <p:nvPr>
            <p:ph type="dt" sz="half" idx="10"/>
          </p:nvPr>
        </p:nvSpPr>
        <p:spPr/>
        <p:txBody>
          <a:bodyPr/>
          <a:lstStyle/>
          <a:p>
            <a:fld id="{CE5FEEDE-7E76-45A7-9022-B7A4B38222C3}" type="datetimeFigureOut">
              <a:rPr lang="en-US" smtClean="0"/>
              <a:t>3/25/2024</a:t>
            </a:fld>
            <a:endParaRPr lang="en-US"/>
          </a:p>
        </p:txBody>
      </p:sp>
      <p:sp>
        <p:nvSpPr>
          <p:cNvPr id="3" name="Footer Placeholder 2">
            <a:extLst>
              <a:ext uri="{FF2B5EF4-FFF2-40B4-BE49-F238E27FC236}">
                <a16:creationId xmlns:a16="http://schemas.microsoft.com/office/drawing/2014/main" id="{F21F6DFB-081C-10A1-B0C1-B15D00D7BC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A05B14-983F-8414-02B5-1F4887348A16}"/>
              </a:ext>
            </a:extLst>
          </p:cNvPr>
          <p:cNvSpPr>
            <a:spLocks noGrp="1"/>
          </p:cNvSpPr>
          <p:nvPr>
            <p:ph type="sldNum" sz="quarter" idx="12"/>
          </p:nvPr>
        </p:nvSpPr>
        <p:spPr/>
        <p:txBody>
          <a:bodyPr/>
          <a:lstStyle/>
          <a:p>
            <a:fld id="{765D2FEF-C301-4332-A57C-4E26284408C3}" type="slidenum">
              <a:rPr lang="en-US" smtClean="0"/>
              <a:t>‹#›</a:t>
            </a:fld>
            <a:endParaRPr lang="en-US"/>
          </a:p>
        </p:txBody>
      </p:sp>
    </p:spTree>
    <p:extLst>
      <p:ext uri="{BB962C8B-B14F-4D97-AF65-F5344CB8AC3E}">
        <p14:creationId xmlns:p14="http://schemas.microsoft.com/office/powerpoint/2010/main" val="3820210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6316F-CECC-78F8-970E-ADA8D12EC2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D84F0E-CC71-251C-2E3D-6ED801399D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FBEDFF-B7F8-3417-7053-4D7AD72B90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95DCF8-8BC1-C78A-7596-5B762DA0C8A8}"/>
              </a:ext>
            </a:extLst>
          </p:cNvPr>
          <p:cNvSpPr>
            <a:spLocks noGrp="1"/>
          </p:cNvSpPr>
          <p:nvPr>
            <p:ph type="dt" sz="half" idx="10"/>
          </p:nvPr>
        </p:nvSpPr>
        <p:spPr/>
        <p:txBody>
          <a:bodyPr/>
          <a:lstStyle/>
          <a:p>
            <a:fld id="{CE5FEEDE-7E76-45A7-9022-B7A4B38222C3}" type="datetimeFigureOut">
              <a:rPr lang="en-US" smtClean="0"/>
              <a:t>3/25/2024</a:t>
            </a:fld>
            <a:endParaRPr lang="en-US"/>
          </a:p>
        </p:txBody>
      </p:sp>
      <p:sp>
        <p:nvSpPr>
          <p:cNvPr id="6" name="Footer Placeholder 5">
            <a:extLst>
              <a:ext uri="{FF2B5EF4-FFF2-40B4-BE49-F238E27FC236}">
                <a16:creationId xmlns:a16="http://schemas.microsoft.com/office/drawing/2014/main" id="{DC47A2D4-AFF8-391D-6D48-678AEC2F57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9E4BC8-4BE3-9341-BB6D-6EEBB5DBE928}"/>
              </a:ext>
            </a:extLst>
          </p:cNvPr>
          <p:cNvSpPr>
            <a:spLocks noGrp="1"/>
          </p:cNvSpPr>
          <p:nvPr>
            <p:ph type="sldNum" sz="quarter" idx="12"/>
          </p:nvPr>
        </p:nvSpPr>
        <p:spPr/>
        <p:txBody>
          <a:bodyPr/>
          <a:lstStyle/>
          <a:p>
            <a:fld id="{765D2FEF-C301-4332-A57C-4E26284408C3}" type="slidenum">
              <a:rPr lang="en-US" smtClean="0"/>
              <a:t>‹#›</a:t>
            </a:fld>
            <a:endParaRPr lang="en-US"/>
          </a:p>
        </p:txBody>
      </p:sp>
    </p:spTree>
    <p:extLst>
      <p:ext uri="{BB962C8B-B14F-4D97-AF65-F5344CB8AC3E}">
        <p14:creationId xmlns:p14="http://schemas.microsoft.com/office/powerpoint/2010/main" val="1954041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04DAF-CEFC-0CCB-B194-B8ABA1CF6B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1B7E8A-B86B-325A-4C6E-CD96161B3A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CB80AD-E63C-7E1F-F5F2-E12434EC82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305922-C970-ADE9-947A-EA31D7DCF730}"/>
              </a:ext>
            </a:extLst>
          </p:cNvPr>
          <p:cNvSpPr>
            <a:spLocks noGrp="1"/>
          </p:cNvSpPr>
          <p:nvPr>
            <p:ph type="dt" sz="half" idx="10"/>
          </p:nvPr>
        </p:nvSpPr>
        <p:spPr/>
        <p:txBody>
          <a:bodyPr/>
          <a:lstStyle/>
          <a:p>
            <a:fld id="{CE5FEEDE-7E76-45A7-9022-B7A4B38222C3}" type="datetimeFigureOut">
              <a:rPr lang="en-US" smtClean="0"/>
              <a:t>3/25/2024</a:t>
            </a:fld>
            <a:endParaRPr lang="en-US"/>
          </a:p>
        </p:txBody>
      </p:sp>
      <p:sp>
        <p:nvSpPr>
          <p:cNvPr id="6" name="Footer Placeholder 5">
            <a:extLst>
              <a:ext uri="{FF2B5EF4-FFF2-40B4-BE49-F238E27FC236}">
                <a16:creationId xmlns:a16="http://schemas.microsoft.com/office/drawing/2014/main" id="{4E739D67-F741-0685-0B90-A8A1D01523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12CBEE-F05E-BDA1-EFA5-82F680741357}"/>
              </a:ext>
            </a:extLst>
          </p:cNvPr>
          <p:cNvSpPr>
            <a:spLocks noGrp="1"/>
          </p:cNvSpPr>
          <p:nvPr>
            <p:ph type="sldNum" sz="quarter" idx="12"/>
          </p:nvPr>
        </p:nvSpPr>
        <p:spPr/>
        <p:txBody>
          <a:bodyPr/>
          <a:lstStyle/>
          <a:p>
            <a:fld id="{765D2FEF-C301-4332-A57C-4E26284408C3}" type="slidenum">
              <a:rPr lang="en-US" smtClean="0"/>
              <a:t>‹#›</a:t>
            </a:fld>
            <a:endParaRPr lang="en-US"/>
          </a:p>
        </p:txBody>
      </p:sp>
    </p:spTree>
    <p:extLst>
      <p:ext uri="{BB962C8B-B14F-4D97-AF65-F5344CB8AC3E}">
        <p14:creationId xmlns:p14="http://schemas.microsoft.com/office/powerpoint/2010/main" val="1748225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EFAE0-B00C-7845-ED50-80DF1347C9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EAF8E6-D8EE-D4A4-0205-D961E7D93B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0EFFDB-6734-EF41-F936-8D174FAA7327}"/>
              </a:ext>
            </a:extLst>
          </p:cNvPr>
          <p:cNvSpPr>
            <a:spLocks noGrp="1"/>
          </p:cNvSpPr>
          <p:nvPr>
            <p:ph type="dt" sz="half" idx="10"/>
          </p:nvPr>
        </p:nvSpPr>
        <p:spPr/>
        <p:txBody>
          <a:bodyPr/>
          <a:lstStyle/>
          <a:p>
            <a:fld id="{CE5FEEDE-7E76-45A7-9022-B7A4B38222C3}" type="datetimeFigureOut">
              <a:rPr lang="en-US" smtClean="0"/>
              <a:t>3/25/2024</a:t>
            </a:fld>
            <a:endParaRPr lang="en-US"/>
          </a:p>
        </p:txBody>
      </p:sp>
      <p:sp>
        <p:nvSpPr>
          <p:cNvPr id="5" name="Footer Placeholder 4">
            <a:extLst>
              <a:ext uri="{FF2B5EF4-FFF2-40B4-BE49-F238E27FC236}">
                <a16:creationId xmlns:a16="http://schemas.microsoft.com/office/drawing/2014/main" id="{2CCDC07E-4171-A9E1-959C-796685EFBF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13B546-1879-D98D-D14B-5951F499CF1A}"/>
              </a:ext>
            </a:extLst>
          </p:cNvPr>
          <p:cNvSpPr>
            <a:spLocks noGrp="1"/>
          </p:cNvSpPr>
          <p:nvPr>
            <p:ph type="sldNum" sz="quarter" idx="12"/>
          </p:nvPr>
        </p:nvSpPr>
        <p:spPr/>
        <p:txBody>
          <a:bodyPr/>
          <a:lstStyle/>
          <a:p>
            <a:fld id="{765D2FEF-C301-4332-A57C-4E26284408C3}" type="slidenum">
              <a:rPr lang="en-US" smtClean="0"/>
              <a:t>‹#›</a:t>
            </a:fld>
            <a:endParaRPr lang="en-US"/>
          </a:p>
        </p:txBody>
      </p:sp>
    </p:spTree>
    <p:extLst>
      <p:ext uri="{BB962C8B-B14F-4D97-AF65-F5344CB8AC3E}">
        <p14:creationId xmlns:p14="http://schemas.microsoft.com/office/powerpoint/2010/main" val="3139087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C39614-6497-E1F8-29D2-6ADB3ADCB3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D37CB8-2289-E484-E29B-88F57817D1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F55E98-124C-101D-AC49-AA84F57A50FE}"/>
              </a:ext>
            </a:extLst>
          </p:cNvPr>
          <p:cNvSpPr>
            <a:spLocks noGrp="1"/>
          </p:cNvSpPr>
          <p:nvPr>
            <p:ph type="dt" sz="half" idx="10"/>
          </p:nvPr>
        </p:nvSpPr>
        <p:spPr/>
        <p:txBody>
          <a:bodyPr/>
          <a:lstStyle/>
          <a:p>
            <a:fld id="{CE5FEEDE-7E76-45A7-9022-B7A4B38222C3}" type="datetimeFigureOut">
              <a:rPr lang="en-US" smtClean="0"/>
              <a:t>3/25/2024</a:t>
            </a:fld>
            <a:endParaRPr lang="en-US"/>
          </a:p>
        </p:txBody>
      </p:sp>
      <p:sp>
        <p:nvSpPr>
          <p:cNvPr id="5" name="Footer Placeholder 4">
            <a:extLst>
              <a:ext uri="{FF2B5EF4-FFF2-40B4-BE49-F238E27FC236}">
                <a16:creationId xmlns:a16="http://schemas.microsoft.com/office/drawing/2014/main" id="{A0944C1E-2FB2-0556-740A-E5E2BEAA4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BDFA39-235B-57AD-191B-AB0E639F3823}"/>
              </a:ext>
            </a:extLst>
          </p:cNvPr>
          <p:cNvSpPr>
            <a:spLocks noGrp="1"/>
          </p:cNvSpPr>
          <p:nvPr>
            <p:ph type="sldNum" sz="quarter" idx="12"/>
          </p:nvPr>
        </p:nvSpPr>
        <p:spPr/>
        <p:txBody>
          <a:bodyPr/>
          <a:lstStyle/>
          <a:p>
            <a:fld id="{765D2FEF-C301-4332-A57C-4E26284408C3}" type="slidenum">
              <a:rPr lang="en-US" smtClean="0"/>
              <a:t>‹#›</a:t>
            </a:fld>
            <a:endParaRPr lang="en-US"/>
          </a:p>
        </p:txBody>
      </p:sp>
    </p:spTree>
    <p:extLst>
      <p:ext uri="{BB962C8B-B14F-4D97-AF65-F5344CB8AC3E}">
        <p14:creationId xmlns:p14="http://schemas.microsoft.com/office/powerpoint/2010/main" val="1794763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F11C775-62AC-48ED-8E15-0A0A906FA652}" type="datetimeFigureOut">
              <a:rPr lang="en-US" smtClean="0"/>
              <a:t>3/25/2024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91358-FECB-41AD-9BDD-36F769633968}" type="slidenum">
              <a:rPr lang="en-US" smtClean="0"/>
              <a:t>‹#›</a:t>
            </a:fld>
            <a:endParaRPr lang="en-US"/>
          </a:p>
        </p:txBody>
      </p:sp>
    </p:spTree>
    <p:extLst>
      <p:ext uri="{BB962C8B-B14F-4D97-AF65-F5344CB8AC3E}">
        <p14:creationId xmlns:p14="http://schemas.microsoft.com/office/powerpoint/2010/main" val="3713536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11C775-62AC-48ED-8E15-0A0A906FA652}" type="datetimeFigureOut">
              <a:rPr lang="en-US" smtClean="0"/>
              <a:t>3/25/2024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91358-FECB-41AD-9BDD-36F769633968}" type="slidenum">
              <a:rPr lang="en-US" smtClean="0"/>
              <a:t>‹#›</a:t>
            </a:fld>
            <a:endParaRPr lang="en-US"/>
          </a:p>
        </p:txBody>
      </p:sp>
    </p:spTree>
    <p:extLst>
      <p:ext uri="{BB962C8B-B14F-4D97-AF65-F5344CB8AC3E}">
        <p14:creationId xmlns:p14="http://schemas.microsoft.com/office/powerpoint/2010/main" val="28015129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11C775-62AC-48ED-8E15-0A0A906FA652}" type="datetimeFigureOut">
              <a:rPr lang="en-US" smtClean="0"/>
              <a:t>3/25/2024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91358-FECB-41AD-9BDD-36F769633968}" type="slidenum">
              <a:rPr lang="en-US" smtClean="0"/>
              <a:t>‹#›</a:t>
            </a:fld>
            <a:endParaRPr lang="en-US"/>
          </a:p>
        </p:txBody>
      </p:sp>
    </p:spTree>
    <p:extLst>
      <p:ext uri="{BB962C8B-B14F-4D97-AF65-F5344CB8AC3E}">
        <p14:creationId xmlns:p14="http://schemas.microsoft.com/office/powerpoint/2010/main" val="23218902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11C775-62AC-48ED-8E15-0A0A906FA652}" type="datetimeFigureOut">
              <a:rPr lang="en-US" smtClean="0"/>
              <a:t>3/25/2024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91358-FECB-41AD-9BDD-36F769633968}" type="slidenum">
              <a:rPr lang="en-US" smtClean="0"/>
              <a:t>‹#›</a:t>
            </a:fld>
            <a:endParaRPr lang="en-US"/>
          </a:p>
        </p:txBody>
      </p:sp>
    </p:spTree>
    <p:extLst>
      <p:ext uri="{BB962C8B-B14F-4D97-AF65-F5344CB8AC3E}">
        <p14:creationId xmlns:p14="http://schemas.microsoft.com/office/powerpoint/2010/main" val="8508643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11C775-62AC-48ED-8E15-0A0A906FA652}" type="datetimeFigureOut">
              <a:rPr lang="en-US" smtClean="0"/>
              <a:t>3/25/2024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691358-FECB-41AD-9BDD-36F769633968}" type="slidenum">
              <a:rPr lang="en-US" smtClean="0"/>
              <a:t>‹#›</a:t>
            </a:fld>
            <a:endParaRPr lang="en-US"/>
          </a:p>
        </p:txBody>
      </p:sp>
    </p:spTree>
    <p:extLst>
      <p:ext uri="{BB962C8B-B14F-4D97-AF65-F5344CB8AC3E}">
        <p14:creationId xmlns:p14="http://schemas.microsoft.com/office/powerpoint/2010/main" val="26936924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11C775-62AC-48ED-8E15-0A0A906FA652}" type="datetimeFigureOut">
              <a:rPr lang="en-US" smtClean="0"/>
              <a:t>3/25/2024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691358-FECB-41AD-9BDD-36F769633968}" type="slidenum">
              <a:rPr lang="en-US" smtClean="0"/>
              <a:t>‹#›</a:t>
            </a:fld>
            <a:endParaRPr lang="en-US"/>
          </a:p>
        </p:txBody>
      </p:sp>
    </p:spTree>
    <p:extLst>
      <p:ext uri="{BB962C8B-B14F-4D97-AF65-F5344CB8AC3E}">
        <p14:creationId xmlns:p14="http://schemas.microsoft.com/office/powerpoint/2010/main" val="2084416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11C775-62AC-48ED-8E15-0A0A906FA652}" type="datetimeFigureOut">
              <a:rPr lang="en-US" smtClean="0"/>
              <a:t>3/25/2024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691358-FECB-41AD-9BDD-36F769633968}" type="slidenum">
              <a:rPr lang="en-US" smtClean="0"/>
              <a:t>‹#›</a:t>
            </a:fld>
            <a:endParaRPr lang="en-US"/>
          </a:p>
        </p:txBody>
      </p:sp>
    </p:spTree>
    <p:extLst>
      <p:ext uri="{BB962C8B-B14F-4D97-AF65-F5344CB8AC3E}">
        <p14:creationId xmlns:p14="http://schemas.microsoft.com/office/powerpoint/2010/main" val="3494510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11C775-62AC-48ED-8E15-0A0A906FA652}" type="datetimeFigureOut">
              <a:rPr lang="en-US" smtClean="0"/>
              <a:t>3/25/2024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91358-FECB-41AD-9BDD-36F769633968}" type="slidenum">
              <a:rPr lang="en-US" smtClean="0"/>
              <a:t>‹#›</a:t>
            </a:fld>
            <a:endParaRPr lang="en-US"/>
          </a:p>
        </p:txBody>
      </p:sp>
    </p:spTree>
    <p:extLst>
      <p:ext uri="{BB962C8B-B14F-4D97-AF65-F5344CB8AC3E}">
        <p14:creationId xmlns:p14="http://schemas.microsoft.com/office/powerpoint/2010/main" val="38114125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11C775-62AC-48ED-8E15-0A0A906FA652}" type="datetimeFigureOut">
              <a:rPr lang="en-US" smtClean="0"/>
              <a:t>3/25/2024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91358-FECB-41AD-9BDD-36F769633968}" type="slidenum">
              <a:rPr lang="en-US" smtClean="0"/>
              <a:t>‹#›</a:t>
            </a:fld>
            <a:endParaRPr lang="en-US"/>
          </a:p>
        </p:txBody>
      </p:sp>
    </p:spTree>
    <p:extLst>
      <p:ext uri="{BB962C8B-B14F-4D97-AF65-F5344CB8AC3E}">
        <p14:creationId xmlns:p14="http://schemas.microsoft.com/office/powerpoint/2010/main" val="3646119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11C775-62AC-48ED-8E15-0A0A906FA652}" type="datetimeFigureOut">
              <a:rPr lang="en-US" smtClean="0"/>
              <a:t>3/25/2024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91358-FECB-41AD-9BDD-36F769633968}" type="slidenum">
              <a:rPr lang="en-US" smtClean="0"/>
              <a:t>‹#›</a:t>
            </a:fld>
            <a:endParaRPr lang="en-US"/>
          </a:p>
        </p:txBody>
      </p:sp>
    </p:spTree>
    <p:extLst>
      <p:ext uri="{BB962C8B-B14F-4D97-AF65-F5344CB8AC3E}">
        <p14:creationId xmlns:p14="http://schemas.microsoft.com/office/powerpoint/2010/main" val="33890988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11C775-62AC-48ED-8E15-0A0A906FA652}" type="datetimeFigureOut">
              <a:rPr lang="en-US" smtClean="0"/>
              <a:t>3/25/2024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91358-FECB-41AD-9BDD-36F769633968}" type="slidenum">
              <a:rPr lang="en-US" smtClean="0"/>
              <a:t>‹#›</a:t>
            </a:fld>
            <a:endParaRPr lang="en-US"/>
          </a:p>
        </p:txBody>
      </p:sp>
    </p:spTree>
    <p:extLst>
      <p:ext uri="{BB962C8B-B14F-4D97-AF65-F5344CB8AC3E}">
        <p14:creationId xmlns:p14="http://schemas.microsoft.com/office/powerpoint/2010/main" val="1314283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78736" y="5883275"/>
            <a:ext cx="2743200" cy="365125"/>
          </a:xfrm>
          <a:prstGeom prst="rect">
            <a:avLst/>
          </a:prstGeom>
        </p:spPr>
        <p:txBody>
          <a:bodyPr/>
          <a:lstStyle/>
          <a:p>
            <a:fld id="{EE97AAC2-7E25-4482-BA33-966DB1049540}" type="datetimeFigureOut">
              <a:rPr lang="en-US" smtClean="0"/>
              <a:t>3/25/2024</a:t>
            </a:fld>
            <a:endParaRPr lang="en-US"/>
          </a:p>
        </p:txBody>
      </p:sp>
      <p:sp>
        <p:nvSpPr>
          <p:cNvPr id="5" name="Footer Placeholder 4"/>
          <p:cNvSpPr>
            <a:spLocks noGrp="1"/>
          </p:cNvSpPr>
          <p:nvPr>
            <p:ph type="ftr" sz="quarter" idx="11"/>
          </p:nvPr>
        </p:nvSpPr>
        <p:spPr>
          <a:xfrm>
            <a:off x="913795" y="5883275"/>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1" y="5883275"/>
            <a:ext cx="753545" cy="365125"/>
          </a:xfrm>
          <a:prstGeom prst="rect">
            <a:avLst/>
          </a:prstGeom>
        </p:spPr>
        <p:txBody>
          <a:bodyPr/>
          <a:lstStyle/>
          <a:p>
            <a:fld id="{19DDF413-307F-4C82-A9E4-B836B3E20E98}" type="slidenum">
              <a:rPr lang="en-US" smtClean="0"/>
              <a:t>‹#›</a:t>
            </a:fld>
            <a:endParaRPr lang="en-US"/>
          </a:p>
        </p:txBody>
      </p:sp>
    </p:spTree>
    <p:extLst>
      <p:ext uri="{BB962C8B-B14F-4D97-AF65-F5344CB8AC3E}">
        <p14:creationId xmlns:p14="http://schemas.microsoft.com/office/powerpoint/2010/main" val="14269300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3E6801-F3E3-4611-96A8-F4D2B4679DD1}" type="datetimeFigureOut">
              <a:rPr lang="en-US" smtClean="0"/>
              <a:t>3/25/2024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70D3C9-4748-4829-8179-D4AFD8318FA7}" type="slidenum">
              <a:rPr lang="en-US" smtClean="0"/>
              <a:t>‹#›</a:t>
            </a:fld>
            <a:endParaRPr lang="en-US"/>
          </a:p>
        </p:txBody>
      </p:sp>
    </p:spTree>
    <p:extLst>
      <p:ext uri="{BB962C8B-B14F-4D97-AF65-F5344CB8AC3E}">
        <p14:creationId xmlns:p14="http://schemas.microsoft.com/office/powerpoint/2010/main" val="40790970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1E9640-7B62-3943-91FE-78452D0D70FE}"/>
              </a:ext>
            </a:extLst>
          </p:cNvPr>
          <p:cNvSpPr>
            <a:spLocks noGrp="1"/>
          </p:cNvSpPr>
          <p:nvPr>
            <p:ph type="dt" sz="half" idx="10"/>
          </p:nvPr>
        </p:nvSpPr>
        <p:spPr/>
        <p:txBody>
          <a:bodyPr/>
          <a:lstStyle/>
          <a:p>
            <a:fld id="{5D34F0ED-41CF-9041-AFF3-ED422DBD84EE}" type="datetimeFigureOut">
              <a:rPr lang="en-US" smtClean="0"/>
              <a:t>3/25/2024</a:t>
            </a:fld>
            <a:endParaRPr lang="en-US"/>
          </a:p>
        </p:txBody>
      </p:sp>
      <p:sp>
        <p:nvSpPr>
          <p:cNvPr id="3" name="Footer Placeholder 2">
            <a:extLst>
              <a:ext uri="{FF2B5EF4-FFF2-40B4-BE49-F238E27FC236}">
                <a16:creationId xmlns:a16="http://schemas.microsoft.com/office/drawing/2014/main" id="{65F3A618-7004-954C-8163-537C99CEB5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851CDC-B5D0-4B48-9AB9-1DBD189524CC}"/>
              </a:ext>
            </a:extLst>
          </p:cNvPr>
          <p:cNvSpPr>
            <a:spLocks noGrp="1"/>
          </p:cNvSpPr>
          <p:nvPr>
            <p:ph type="sldNum" sz="quarter" idx="12"/>
          </p:nvPr>
        </p:nvSpPr>
        <p:spPr/>
        <p:txBody>
          <a:bodyPr/>
          <a:lstStyle/>
          <a:p>
            <a:fld id="{3F45FAE1-810F-D14B-8362-89DC9E3EC2BD}" type="slidenum">
              <a:rPr lang="en-US" smtClean="0"/>
              <a:t>‹#›</a:t>
            </a:fld>
            <a:endParaRPr lang="en-US"/>
          </a:p>
        </p:txBody>
      </p:sp>
    </p:spTree>
    <p:extLst>
      <p:ext uri="{BB962C8B-B14F-4D97-AF65-F5344CB8AC3E}">
        <p14:creationId xmlns:p14="http://schemas.microsoft.com/office/powerpoint/2010/main" val="2364819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ln/>
        </p:spPr>
        <p:txBody>
          <a:bodyPr/>
          <a:lstStyle>
            <a:lvl1pPr>
              <a:defRPr/>
            </a:lvl1pPr>
          </a:lstStyle>
          <a:p>
            <a:pPr>
              <a:defRPr/>
            </a:pPr>
            <a:fld id="{602268F2-64F4-4D2B-A998-9C9F1A5542B5}" type="slidenum">
              <a:rPr lang="en-US" altLang="en-US"/>
              <a:pPr>
                <a:defRPr/>
              </a:pPr>
              <a:t>‹#›</a:t>
            </a:fld>
            <a:endParaRPr lang="en-US" altLang="en-US"/>
          </a:p>
        </p:txBody>
      </p:sp>
      <p:sp>
        <p:nvSpPr>
          <p:cNvPr id="8"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89786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1.jpeg"/><Relationship Id="rId5" Type="http://schemas.openxmlformats.org/officeDocument/2006/relationships/theme" Target="../theme/theme3.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02CF60-241C-0CE4-3D87-0FA9887F7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E4986F-12EF-0BF7-C70D-6B00CE314A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7903C9-5966-FB94-F6D6-02014021A8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5FEEDE-7E76-45A7-9022-B7A4B38222C3}" type="datetimeFigureOut">
              <a:rPr lang="en-US" smtClean="0"/>
              <a:t>3/25/2024</a:t>
            </a:fld>
            <a:endParaRPr lang="en-US"/>
          </a:p>
        </p:txBody>
      </p:sp>
      <p:sp>
        <p:nvSpPr>
          <p:cNvPr id="5" name="Footer Placeholder 4">
            <a:extLst>
              <a:ext uri="{FF2B5EF4-FFF2-40B4-BE49-F238E27FC236}">
                <a16:creationId xmlns:a16="http://schemas.microsoft.com/office/drawing/2014/main" id="{80D6BA04-8B68-78C0-FF38-CEB739270C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D9DEC7-95F8-A595-D554-03F261FB87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D2FEF-C301-4332-A57C-4E26284408C3}" type="slidenum">
              <a:rPr lang="en-US" smtClean="0"/>
              <a:t>‹#›</a:t>
            </a:fld>
            <a:endParaRPr lang="en-US"/>
          </a:p>
        </p:txBody>
      </p:sp>
    </p:spTree>
    <p:extLst>
      <p:ext uri="{BB962C8B-B14F-4D97-AF65-F5344CB8AC3E}">
        <p14:creationId xmlns:p14="http://schemas.microsoft.com/office/powerpoint/2010/main" val="3776546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11C775-62AC-48ED-8E15-0A0A906FA652}" type="datetimeFigureOut">
              <a:rPr lang="en-US" smtClean="0"/>
              <a:t>3/25/2024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91358-FECB-41AD-9BDD-36F769633968}" type="slidenum">
              <a:rPr lang="en-US" smtClean="0"/>
              <a:t>‹#›</a:t>
            </a:fld>
            <a:endParaRPr lang="en-US"/>
          </a:p>
        </p:txBody>
      </p:sp>
    </p:spTree>
    <p:extLst>
      <p:ext uri="{BB962C8B-B14F-4D97-AF65-F5344CB8AC3E}">
        <p14:creationId xmlns:p14="http://schemas.microsoft.com/office/powerpoint/2010/main" val="139017968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6">
            <a:duotone>
              <a:schemeClr val="bg2">
                <a:shade val="80000"/>
                <a:lumMod val="80000"/>
              </a:schemeClr>
              <a:schemeClr val="bg2">
                <a:tint val="98000"/>
              </a:schemeClr>
            </a:duotone>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5159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01871359"/>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xStyles>
    <p:titleStyle>
      <a:lvl1pPr algn="ctr" defTabSz="457200" rtl="0" eaLnBrk="1" latinLnBrk="0" hangingPunct="1">
        <a:spcBef>
          <a:spcPct val="0"/>
        </a:spcBef>
        <a:buNone/>
        <a:defRPr sz="4800" b="1" kern="1200">
          <a:ln>
            <a:solidFill>
              <a:schemeClr val="bg1">
                <a:lumMod val="75000"/>
                <a:lumOff val="25000"/>
                <a:alpha val="10000"/>
              </a:schemeClr>
            </a:solidFill>
          </a:ln>
          <a:solidFill>
            <a:srgbClr val="FFFFFF"/>
          </a:solidFill>
          <a:effectLst/>
          <a:latin typeface="Georgia" panose="02040502050405020303" pitchFamily="18" charset="0"/>
          <a:ea typeface="+mj-ea"/>
          <a:cs typeface="Georgia" panose="02040502050405020303"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accent2">
            <a:lumMod val="20000"/>
            <a:lumOff val="80000"/>
          </a:schemeClr>
        </a:buClr>
        <a:buSzPct val="70000"/>
        <a:buFont typeface="Arial" panose="020B0604020202020204" pitchFamily="34" charset="0"/>
        <a:buChar char="•"/>
        <a:defRPr sz="36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1pPr>
      <a:lvl2pPr marL="720000" indent="-270000" algn="l" defTabSz="457200" rtl="0" eaLnBrk="1" latinLnBrk="0" hangingPunct="1">
        <a:spcBef>
          <a:spcPct val="20000"/>
        </a:spcBef>
        <a:spcAft>
          <a:spcPts val="600"/>
        </a:spcAft>
        <a:buClr>
          <a:schemeClr val="tx2"/>
        </a:buClr>
        <a:buSzPct val="70000"/>
        <a:buFont typeface="Arial" panose="020B0604020202020204" pitchFamily="34" charset="0"/>
        <a:buChar char="•"/>
        <a:defRPr sz="32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2pPr>
      <a:lvl3pPr marL="1026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8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3pPr>
      <a:lvl4pPr marL="1386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4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4pPr>
      <a:lvl5pPr marL="1674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4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hyperlink" Target="https://www.pexels.com/@tima-miroshnichenko/"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3.xml"/><Relationship Id="rId1" Type="http://schemas.openxmlformats.org/officeDocument/2006/relationships/tags" Target="../tags/tag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8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F2EB60-FDDC-BF12-8271-3D9C38BFB239}"/>
              </a:ext>
            </a:extLst>
          </p:cNvPr>
          <p:cNvPicPr>
            <a:picLocks noChangeAspect="1"/>
          </p:cNvPicPr>
          <p:nvPr/>
        </p:nvPicPr>
        <p:blipFill>
          <a:blip r:embed="rId3"/>
          <a:stretch>
            <a:fillRect/>
          </a:stretch>
        </p:blipFill>
        <p:spPr>
          <a:xfrm>
            <a:off x="-41748" y="3212207"/>
            <a:ext cx="12283785" cy="2173184"/>
          </a:xfrm>
          <a:prstGeom prst="rect">
            <a:avLst/>
          </a:prstGeom>
        </p:spPr>
      </p:pic>
      <p:pic>
        <p:nvPicPr>
          <p:cNvPr id="2" name="Content Placeholder 4">
            <a:extLst>
              <a:ext uri="{FF2B5EF4-FFF2-40B4-BE49-F238E27FC236}">
                <a16:creationId xmlns:a16="http://schemas.microsoft.com/office/drawing/2014/main" id="{6BFF9D3B-BC23-D711-1615-34C6DD26418C}"/>
              </a:ext>
            </a:extLst>
          </p:cNvPr>
          <p:cNvPicPr>
            <a:picLocks noChangeAspect="1"/>
          </p:cNvPicPr>
          <p:nvPr/>
        </p:nvPicPr>
        <p:blipFill rotWithShape="1">
          <a:blip r:embed="rId4"/>
          <a:srcRect l="4111" t="40174" r="8811" b="44063"/>
          <a:stretch/>
        </p:blipFill>
        <p:spPr>
          <a:xfrm>
            <a:off x="-51563" y="5385391"/>
            <a:ext cx="12293600" cy="1612309"/>
          </a:xfrm>
          <a:prstGeom prst="rect">
            <a:avLst/>
          </a:prstGeom>
        </p:spPr>
      </p:pic>
      <p:pic>
        <p:nvPicPr>
          <p:cNvPr id="4" name="Picture 3">
            <a:extLst>
              <a:ext uri="{FF2B5EF4-FFF2-40B4-BE49-F238E27FC236}">
                <a16:creationId xmlns:a16="http://schemas.microsoft.com/office/drawing/2014/main" id="{FAFC5308-2FD3-6A18-1271-D3227395C4D0}"/>
              </a:ext>
            </a:extLst>
          </p:cNvPr>
          <p:cNvPicPr>
            <a:picLocks noChangeAspect="1"/>
          </p:cNvPicPr>
          <p:nvPr/>
        </p:nvPicPr>
        <p:blipFill>
          <a:blip r:embed="rId5"/>
          <a:stretch>
            <a:fillRect/>
          </a:stretch>
        </p:blipFill>
        <p:spPr>
          <a:xfrm>
            <a:off x="-1" y="-39382"/>
            <a:ext cx="12192001" cy="3376793"/>
          </a:xfrm>
          <a:prstGeom prst="rect">
            <a:avLst/>
          </a:prstGeom>
        </p:spPr>
      </p:pic>
      <p:sp>
        <p:nvSpPr>
          <p:cNvPr id="5" name="TextBox 4">
            <a:extLst>
              <a:ext uri="{FF2B5EF4-FFF2-40B4-BE49-F238E27FC236}">
                <a16:creationId xmlns:a16="http://schemas.microsoft.com/office/drawing/2014/main" id="{BF503671-E34E-AF92-DB50-8740506A4CA2}"/>
              </a:ext>
            </a:extLst>
          </p:cNvPr>
          <p:cNvSpPr txBox="1"/>
          <p:nvPr/>
        </p:nvSpPr>
        <p:spPr>
          <a:xfrm>
            <a:off x="153916" y="5508534"/>
            <a:ext cx="11884167" cy="1200329"/>
          </a:xfrm>
          <a:prstGeom prst="rect">
            <a:avLst/>
          </a:prstGeom>
          <a:noFill/>
        </p:spPr>
        <p:txBody>
          <a:bodyPr wrap="square" rtlCol="0">
            <a:spAutoFit/>
          </a:bodyPr>
          <a:lstStyle/>
          <a:p>
            <a:pPr algn="ctr"/>
            <a:r>
              <a:rPr lang="en-US" sz="3600" b="1" dirty="0"/>
              <a:t>Find a list of scripture study tools at </a:t>
            </a:r>
          </a:p>
          <a:p>
            <a:pPr algn="ctr"/>
            <a:r>
              <a:rPr lang="en-US" sz="3600" b="1" dirty="0"/>
              <a:t>johnhiltoniii.com/thebookofmormon/resources/</a:t>
            </a:r>
          </a:p>
        </p:txBody>
      </p:sp>
    </p:spTree>
    <p:extLst>
      <p:ext uri="{BB962C8B-B14F-4D97-AF65-F5344CB8AC3E}">
        <p14:creationId xmlns:p14="http://schemas.microsoft.com/office/powerpoint/2010/main" val="2880000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121128"/>
            <a:ext cx="6743350" cy="6823406"/>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Elder Cook was on an airplane, sitting next to a woman who he described as “probably the most worldly looking” person he had ever been around.  </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They began to talk and once the woman found out that Elder Cook was a church member, she began to chew him out, saying that she had lived with many different men and that the church’s teachings on the law of chastity were ridiculous! </a:t>
            </a:r>
          </a:p>
        </p:txBody>
      </p:sp>
      <p:pic>
        <p:nvPicPr>
          <p:cNvPr id="1026" name="Picture 2" descr="Home and Family: A Divine Eternal Pattern">
            <a:extLst>
              <a:ext uri="{FF2B5EF4-FFF2-40B4-BE49-F238E27FC236}">
                <a16:creationId xmlns:a16="http://schemas.microsoft.com/office/drawing/2014/main" id="{95A63F13-96FF-47EF-A51C-EFD02D7313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079" r="18600"/>
          <a:stretch/>
        </p:blipFill>
        <p:spPr bwMode="auto">
          <a:xfrm>
            <a:off x="0" y="0"/>
            <a:ext cx="5356914" cy="68787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B6E7E87-8666-DB8F-4B2C-0390C91F49BF}"/>
              </a:ext>
            </a:extLst>
          </p:cNvPr>
          <p:cNvSpPr txBox="1"/>
          <p:nvPr/>
        </p:nvSpPr>
        <p:spPr>
          <a:xfrm>
            <a:off x="0" y="6489684"/>
            <a:ext cx="5356914" cy="34163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Elder Gene R. Cook, </a:t>
            </a:r>
            <a:r>
              <a:rPr kumimoji="0" lang="en-US" sz="1800" b="1" i="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Searching the Scriptures</a:t>
            </a: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33-35</a:t>
            </a:r>
          </a:p>
        </p:txBody>
      </p:sp>
    </p:spTree>
    <p:extLst>
      <p:ext uri="{BB962C8B-B14F-4D97-AF65-F5344CB8AC3E}">
        <p14:creationId xmlns:p14="http://schemas.microsoft.com/office/powerpoint/2010/main" val="775409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121128"/>
            <a:ext cx="6743350" cy="6574107"/>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After she finished, she asked, “What do you think about that?”</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Elder Cook said that he didn’t think she really wanted to know what he thought, but she said, “you’ve been polite listening to me. I’ll listen to what you think.</a:t>
            </a:r>
          </a:p>
          <a:p>
            <a:pPr marL="0" marR="0" lvl="0" indent="0" algn="l" defTabSz="914400" rtl="0" eaLnBrk="1" fontAlgn="auto" latinLnBrk="0" hangingPunct="1">
              <a:lnSpc>
                <a:spcPct val="90000"/>
              </a:lnSpc>
              <a:spcBef>
                <a:spcPts val="0"/>
              </a:spcBef>
              <a:spcAft>
                <a:spcPts val="0"/>
              </a:spcAft>
              <a:buClrTx/>
              <a:buSzTx/>
              <a:buFontTx/>
              <a:buNone/>
              <a:tabLst/>
              <a:defRPr/>
            </a:pPr>
            <a:endParaRPr lang="en-US" sz="3600" b="1" dirty="0">
              <a:solidFill>
                <a:prstClr val="white"/>
              </a:solidFill>
              <a:effectLst>
                <a:glow rad="190500">
                  <a:prstClr val="black">
                    <a:alpha val="75000"/>
                  </a:prstClr>
                </a:glow>
              </a:effectLst>
              <a:latin typeface="Calibri" panose="020F0502020204030204"/>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 said, “I’ll give you better [than what I think.] I’ll give you what the Lord said about it.” </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pic>
        <p:nvPicPr>
          <p:cNvPr id="1026" name="Picture 2" descr="Home and Family: A Divine Eternal Pattern">
            <a:extLst>
              <a:ext uri="{FF2B5EF4-FFF2-40B4-BE49-F238E27FC236}">
                <a16:creationId xmlns:a16="http://schemas.microsoft.com/office/drawing/2014/main" id="{95A63F13-96FF-47EF-A51C-EFD02D7313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079" r="18600"/>
          <a:stretch/>
        </p:blipFill>
        <p:spPr bwMode="auto">
          <a:xfrm>
            <a:off x="0" y="0"/>
            <a:ext cx="5356914" cy="68787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B6E7E87-8666-DB8F-4B2C-0390C91F49BF}"/>
              </a:ext>
            </a:extLst>
          </p:cNvPr>
          <p:cNvSpPr txBox="1"/>
          <p:nvPr/>
        </p:nvSpPr>
        <p:spPr>
          <a:xfrm>
            <a:off x="0" y="6489684"/>
            <a:ext cx="5356914" cy="34163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Elder Gene R. Cook, </a:t>
            </a:r>
            <a:r>
              <a:rPr kumimoji="0" lang="en-US" sz="1800" b="1" i="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Searching the Scriptures</a:t>
            </a: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33-35</a:t>
            </a:r>
          </a:p>
        </p:txBody>
      </p:sp>
    </p:spTree>
    <p:extLst>
      <p:ext uri="{BB962C8B-B14F-4D97-AF65-F5344CB8AC3E}">
        <p14:creationId xmlns:p14="http://schemas.microsoft.com/office/powerpoint/2010/main" val="2689681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121128"/>
            <a:ext cx="6743350" cy="3970318"/>
          </a:xfrm>
          <a:prstGeom prst="rect">
            <a:avLst/>
          </a:prstGeom>
          <a:noFill/>
        </p:spPr>
        <p:txBody>
          <a:bodyPr wrap="square">
            <a:spAutoFit/>
          </a:bodyPr>
          <a:lstStyle/>
          <a:p>
            <a:pPr marR="0" lvl="0"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 read from Doctrine and Covenants 63:16: “If any shall commit adultery in their hearts, they shall not have the Spirit, but shall deny the faith and fear.”</a:t>
            </a:r>
          </a:p>
          <a:p>
            <a:pPr marR="0" lvl="0" algn="l" defTabSz="914400" rtl="0" eaLnBrk="1" fontAlgn="auto" latinLnBrk="0" hangingPunct="1">
              <a:lnSpc>
                <a:spcPct val="9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pic>
        <p:nvPicPr>
          <p:cNvPr id="1026" name="Picture 2" descr="Home and Family: A Divine Eternal Pattern">
            <a:extLst>
              <a:ext uri="{FF2B5EF4-FFF2-40B4-BE49-F238E27FC236}">
                <a16:creationId xmlns:a16="http://schemas.microsoft.com/office/drawing/2014/main" id="{95A63F13-96FF-47EF-A51C-EFD02D7313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079" r="18600"/>
          <a:stretch/>
        </p:blipFill>
        <p:spPr bwMode="auto">
          <a:xfrm>
            <a:off x="0" y="0"/>
            <a:ext cx="5356914" cy="68787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B6E7E87-8666-DB8F-4B2C-0390C91F49BF}"/>
              </a:ext>
            </a:extLst>
          </p:cNvPr>
          <p:cNvSpPr txBox="1"/>
          <p:nvPr/>
        </p:nvSpPr>
        <p:spPr>
          <a:xfrm>
            <a:off x="0" y="6489684"/>
            <a:ext cx="5356914" cy="341632"/>
          </a:xfrm>
          <a:prstGeom prst="rect">
            <a:avLst/>
          </a:prstGeom>
          <a:noFill/>
        </p:spPr>
        <p:txBody>
          <a:bodyPr wrap="square">
            <a:spAutoFit/>
          </a:bodyPr>
          <a:lstStyle/>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Elder Gene R. Cook, </a:t>
            </a:r>
            <a:r>
              <a:rPr kumimoji="0" lang="en-US" sz="1800" b="1" i="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Searching the Scriptures</a:t>
            </a:r>
            <a:r>
              <a:rPr lang="en-US" b="1" dirty="0">
                <a:solidFill>
                  <a:prstClr val="white"/>
                </a:solidFill>
                <a:effectLst>
                  <a:glow rad="190500">
                    <a:prstClr val="black">
                      <a:alpha val="75000"/>
                    </a:prstClr>
                  </a:glow>
                </a:effectLst>
                <a:latin typeface="Calibri" panose="020F0502020204030204"/>
              </a:rPr>
              <a:t>, </a:t>
            </a: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33-35</a:t>
            </a:r>
          </a:p>
        </p:txBody>
      </p:sp>
    </p:spTree>
    <p:extLst>
      <p:ext uri="{BB962C8B-B14F-4D97-AF65-F5344CB8AC3E}">
        <p14:creationId xmlns:p14="http://schemas.microsoft.com/office/powerpoint/2010/main" val="724315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121128"/>
            <a:ext cx="6743350" cy="3416320"/>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 woman began to cry. As the plane landed and the woman got off, she whispered quietly, “You are right, Mr. Cook.”</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pic>
        <p:nvPicPr>
          <p:cNvPr id="1026" name="Picture 2" descr="Home and Family: A Divine Eternal Pattern">
            <a:extLst>
              <a:ext uri="{FF2B5EF4-FFF2-40B4-BE49-F238E27FC236}">
                <a16:creationId xmlns:a16="http://schemas.microsoft.com/office/drawing/2014/main" id="{95A63F13-96FF-47EF-A51C-EFD02D7313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079" r="18600"/>
          <a:stretch/>
        </p:blipFill>
        <p:spPr bwMode="auto">
          <a:xfrm>
            <a:off x="0" y="0"/>
            <a:ext cx="5356914" cy="68787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B6E7E87-8666-DB8F-4B2C-0390C91F49BF}"/>
              </a:ext>
            </a:extLst>
          </p:cNvPr>
          <p:cNvSpPr txBox="1"/>
          <p:nvPr/>
        </p:nvSpPr>
        <p:spPr>
          <a:xfrm>
            <a:off x="0" y="6489684"/>
            <a:ext cx="5356914" cy="34163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Elder Gene R. Cook, </a:t>
            </a:r>
            <a:r>
              <a:rPr kumimoji="0" lang="en-US" sz="1800" b="1" i="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Searching the Scriptures</a:t>
            </a: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33-35</a:t>
            </a:r>
          </a:p>
        </p:txBody>
      </p:sp>
    </p:spTree>
    <p:extLst>
      <p:ext uri="{BB962C8B-B14F-4D97-AF65-F5344CB8AC3E}">
        <p14:creationId xmlns:p14="http://schemas.microsoft.com/office/powerpoint/2010/main" val="713894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121128"/>
            <a:ext cx="6743350" cy="5078313"/>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Elder Cook said, “I…know… that the Lord spoke to her that day. I certainly could not have touched her that way. I believe those words of the Lord, as found in the scriptures, penetrated that young woman’s heart, and she knew that what I had said was true.” </a:t>
            </a:r>
          </a:p>
        </p:txBody>
      </p:sp>
      <p:pic>
        <p:nvPicPr>
          <p:cNvPr id="1026" name="Picture 2" descr="Home and Family: A Divine Eternal Pattern">
            <a:extLst>
              <a:ext uri="{FF2B5EF4-FFF2-40B4-BE49-F238E27FC236}">
                <a16:creationId xmlns:a16="http://schemas.microsoft.com/office/drawing/2014/main" id="{95A63F13-96FF-47EF-A51C-EFD02D7313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079" r="18600"/>
          <a:stretch/>
        </p:blipFill>
        <p:spPr bwMode="auto">
          <a:xfrm>
            <a:off x="0" y="0"/>
            <a:ext cx="5356914" cy="68787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B6E7E87-8666-DB8F-4B2C-0390C91F49BF}"/>
              </a:ext>
            </a:extLst>
          </p:cNvPr>
          <p:cNvSpPr txBox="1"/>
          <p:nvPr/>
        </p:nvSpPr>
        <p:spPr>
          <a:xfrm>
            <a:off x="0" y="6489684"/>
            <a:ext cx="5356914" cy="34163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Elder Gene R. Cook, </a:t>
            </a:r>
            <a:r>
              <a:rPr kumimoji="0" lang="en-US" sz="1800" b="1" i="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Searching the Scriptures</a:t>
            </a:r>
            <a:r>
              <a:rPr kumimoji="0" lang="en-US" sz="1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33-35</a:t>
            </a:r>
          </a:p>
        </p:txBody>
      </p:sp>
    </p:spTree>
    <p:extLst>
      <p:ext uri="{BB962C8B-B14F-4D97-AF65-F5344CB8AC3E}">
        <p14:creationId xmlns:p14="http://schemas.microsoft.com/office/powerpoint/2010/main" val="1414433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F2EB60-FDDC-BF12-8271-3D9C38BFB239}"/>
              </a:ext>
            </a:extLst>
          </p:cNvPr>
          <p:cNvPicPr>
            <a:picLocks noChangeAspect="1"/>
          </p:cNvPicPr>
          <p:nvPr/>
        </p:nvPicPr>
        <p:blipFill>
          <a:blip r:embed="rId3"/>
          <a:stretch>
            <a:fillRect/>
          </a:stretch>
        </p:blipFill>
        <p:spPr>
          <a:xfrm>
            <a:off x="-45893" y="1255816"/>
            <a:ext cx="12283785" cy="2173184"/>
          </a:xfrm>
          <a:prstGeom prst="rect">
            <a:avLst/>
          </a:prstGeom>
        </p:spPr>
      </p:pic>
      <p:sp>
        <p:nvSpPr>
          <p:cNvPr id="2" name="TextBox 1">
            <a:extLst>
              <a:ext uri="{FF2B5EF4-FFF2-40B4-BE49-F238E27FC236}">
                <a16:creationId xmlns:a16="http://schemas.microsoft.com/office/drawing/2014/main" id="{9EBABCBB-F725-4F3C-D748-087374E65529}"/>
              </a:ext>
            </a:extLst>
          </p:cNvPr>
          <p:cNvSpPr txBox="1"/>
          <p:nvPr/>
        </p:nvSpPr>
        <p:spPr>
          <a:xfrm>
            <a:off x="273131" y="3681351"/>
            <a:ext cx="11590317" cy="308392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Try this with Mosiah 1:3-7. What question might you be asked in the future that is </a:t>
            </a:r>
            <a:r>
              <a:rPr kumimoji="0" lang="en-US" sz="5400" b="1" i="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answered </a:t>
            </a:r>
            <a:r>
              <a:rPr kumimoji="0" lang="en-US" sz="5400" b="1"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in these verses?</a:t>
            </a:r>
            <a:endPar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297785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096000" y="96743"/>
            <a:ext cx="5868202" cy="6214009"/>
          </a:xfrm>
          <a:prstGeom prst="rect">
            <a:avLst/>
          </a:prstGeom>
          <a:noFill/>
        </p:spPr>
        <p:txBody>
          <a:bodyPr wrap="square">
            <a:spAutoFit/>
          </a:bodyPr>
          <a:lstStyle/>
          <a:p>
            <a:pPr marL="223838" indent="-223838">
              <a:lnSpc>
                <a:spcPct val="90000"/>
              </a:lnSpc>
            </a:pPr>
            <a:r>
              <a:rPr lang="en-US" sz="3400" b="1" dirty="0">
                <a:solidFill>
                  <a:srgbClr val="E4DDD5"/>
                </a:solidFill>
                <a:effectLst>
                  <a:glow rad="190500">
                    <a:schemeClr val="tx1">
                      <a:alpha val="75000"/>
                    </a:schemeClr>
                  </a:glow>
                </a:effectLst>
              </a:rPr>
              <a:t>“Remember that </a:t>
            </a:r>
            <a:r>
              <a:rPr lang="en-US" sz="3400" b="1" dirty="0">
                <a:solidFill>
                  <a:srgbClr val="FFFF00"/>
                </a:solidFill>
                <a:effectLst>
                  <a:glow rad="190500">
                    <a:schemeClr val="tx1">
                      <a:alpha val="75000"/>
                    </a:schemeClr>
                  </a:glow>
                </a:effectLst>
              </a:rPr>
              <a:t>were it not for these plates, which contain these records and these commandments, we must have suffered in ignorance</a:t>
            </a:r>
            <a:r>
              <a:rPr lang="en-US" sz="3400" b="1" dirty="0">
                <a:solidFill>
                  <a:srgbClr val="E4DDD5"/>
                </a:solidFill>
                <a:effectLst>
                  <a:glow rad="190500">
                    <a:schemeClr val="tx1">
                      <a:alpha val="75000"/>
                    </a:schemeClr>
                  </a:glow>
                </a:effectLst>
              </a:rPr>
              <a:t>, even at this present time, not knowing the mysteries of God. For it were not possible that our father, Lehi, could have remembered all these things, to have taught them to his children, except it were for the help of these plates…</a:t>
            </a:r>
          </a:p>
        </p:txBody>
      </p:sp>
    </p:spTree>
    <p:extLst>
      <p:ext uri="{BB962C8B-B14F-4D97-AF65-F5344CB8AC3E}">
        <p14:creationId xmlns:p14="http://schemas.microsoft.com/office/powerpoint/2010/main" val="3804351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096000" y="96743"/>
            <a:ext cx="5868202" cy="6214009"/>
          </a:xfrm>
          <a:prstGeom prst="rect">
            <a:avLst/>
          </a:prstGeom>
          <a:noFill/>
        </p:spPr>
        <p:txBody>
          <a:bodyPr wrap="square">
            <a:spAutoFit/>
          </a:bodyPr>
          <a:lstStyle/>
          <a:p>
            <a:pPr marL="223838" indent="-223838">
              <a:lnSpc>
                <a:spcPct val="90000"/>
              </a:lnSpc>
            </a:pPr>
            <a:r>
              <a:rPr lang="en-US" sz="3400" b="1" dirty="0">
                <a:solidFill>
                  <a:srgbClr val="E4DDD5"/>
                </a:solidFill>
                <a:effectLst>
                  <a:glow rad="190500">
                    <a:schemeClr val="tx1">
                      <a:alpha val="75000"/>
                    </a:schemeClr>
                  </a:glow>
                </a:effectLst>
              </a:rPr>
              <a:t>“Remember that </a:t>
            </a:r>
            <a:r>
              <a:rPr lang="en-US" sz="3400" b="1" dirty="0">
                <a:solidFill>
                  <a:srgbClr val="FFFF00"/>
                </a:solidFill>
                <a:effectLst>
                  <a:glow rad="190500">
                    <a:schemeClr val="tx1">
                      <a:alpha val="75000"/>
                    </a:schemeClr>
                  </a:glow>
                </a:effectLst>
              </a:rPr>
              <a:t>were it not for these plates, which contain these records and these commandments, we must have suffered in ignorance</a:t>
            </a:r>
            <a:r>
              <a:rPr lang="en-US" sz="3400" b="1" dirty="0">
                <a:solidFill>
                  <a:srgbClr val="E4DDD5"/>
                </a:solidFill>
                <a:effectLst>
                  <a:glow rad="190500">
                    <a:schemeClr val="tx1">
                      <a:alpha val="75000"/>
                    </a:schemeClr>
                  </a:glow>
                </a:effectLst>
              </a:rPr>
              <a:t>, even at this present time, not knowing the mysteries of God. For it were not possible that our father, Lehi, could have remembered all these things, to have taught them to his children, except it were for the help of these plates…</a:t>
            </a:r>
          </a:p>
        </p:txBody>
      </p:sp>
      <p:sp>
        <p:nvSpPr>
          <p:cNvPr id="2" name="TextBox 1">
            <a:extLst>
              <a:ext uri="{FF2B5EF4-FFF2-40B4-BE49-F238E27FC236}">
                <a16:creationId xmlns:a16="http://schemas.microsoft.com/office/drawing/2014/main" id="{D9356916-1598-67BA-9482-80456E1C8D35}"/>
              </a:ext>
            </a:extLst>
          </p:cNvPr>
          <p:cNvSpPr txBox="1"/>
          <p:nvPr/>
        </p:nvSpPr>
        <p:spPr>
          <a:xfrm>
            <a:off x="227798" y="5033183"/>
            <a:ext cx="5868202" cy="563231"/>
          </a:xfrm>
          <a:prstGeom prst="rect">
            <a:avLst/>
          </a:prstGeom>
          <a:noFill/>
        </p:spPr>
        <p:txBody>
          <a:bodyPr wrap="square">
            <a:spAutoFit/>
          </a:bodyPr>
          <a:lstStyle/>
          <a:p>
            <a:pPr marL="223838" indent="-223838">
              <a:lnSpc>
                <a:spcPct val="90000"/>
              </a:lnSpc>
            </a:pPr>
            <a:r>
              <a:rPr lang="en-US" sz="3400" b="1" dirty="0">
                <a:solidFill>
                  <a:srgbClr val="E4DDD5"/>
                </a:solidFill>
                <a:effectLst>
                  <a:glow rad="190500">
                    <a:schemeClr val="tx1">
                      <a:alpha val="75000"/>
                    </a:schemeClr>
                  </a:glow>
                </a:effectLst>
              </a:rPr>
              <a:t>Why do we need scriptures?</a:t>
            </a:r>
          </a:p>
        </p:txBody>
      </p:sp>
    </p:spTree>
    <p:extLst>
      <p:ext uri="{BB962C8B-B14F-4D97-AF65-F5344CB8AC3E}">
        <p14:creationId xmlns:p14="http://schemas.microsoft.com/office/powerpoint/2010/main" val="907692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096000" y="96743"/>
            <a:ext cx="5823675" cy="4704365"/>
          </a:xfrm>
          <a:prstGeom prst="rect">
            <a:avLst/>
          </a:prstGeom>
          <a:noFill/>
        </p:spPr>
        <p:txBody>
          <a:bodyPr wrap="square">
            <a:spAutoFit/>
          </a:bodyPr>
          <a:lstStyle/>
          <a:p>
            <a:pPr marL="223838" indent="-223838">
              <a:lnSpc>
                <a:spcPct val="90000"/>
              </a:lnSpc>
            </a:pPr>
            <a:r>
              <a:rPr lang="en-US" sz="3700" b="1" dirty="0">
                <a:solidFill>
                  <a:srgbClr val="E4DDD5"/>
                </a:solidFill>
                <a:effectLst>
                  <a:glow rad="190500">
                    <a:schemeClr val="tx1">
                      <a:alpha val="75000"/>
                    </a:schemeClr>
                  </a:glow>
                </a:effectLst>
              </a:rPr>
              <a:t>“</a:t>
            </a:r>
            <a:r>
              <a:rPr lang="en-US" sz="3700" b="1" dirty="0">
                <a:solidFill>
                  <a:schemeClr val="accent4">
                    <a:lumMod val="60000"/>
                    <a:lumOff val="40000"/>
                  </a:schemeClr>
                </a:solidFill>
                <a:effectLst>
                  <a:glow rad="190500">
                    <a:schemeClr val="tx1">
                      <a:alpha val="75000"/>
                    </a:schemeClr>
                  </a:glow>
                </a:effectLst>
              </a:rPr>
              <a:t>These sayings are true</a:t>
            </a:r>
            <a:r>
              <a:rPr lang="en-US" sz="3700" b="1" dirty="0">
                <a:solidFill>
                  <a:srgbClr val="E4DDD5"/>
                </a:solidFill>
                <a:effectLst>
                  <a:glow rad="190500">
                    <a:schemeClr val="tx1">
                      <a:alpha val="75000"/>
                    </a:schemeClr>
                  </a:glow>
                </a:effectLst>
              </a:rPr>
              <a:t>, and also that </a:t>
            </a:r>
            <a:r>
              <a:rPr lang="en-US" sz="3700" b="1" dirty="0">
                <a:solidFill>
                  <a:schemeClr val="accent4">
                    <a:lumMod val="60000"/>
                    <a:lumOff val="40000"/>
                  </a:schemeClr>
                </a:solidFill>
                <a:effectLst>
                  <a:glow rad="190500">
                    <a:schemeClr val="tx1">
                      <a:alpha val="75000"/>
                    </a:schemeClr>
                  </a:glow>
                </a:effectLst>
              </a:rPr>
              <a:t>these records are true</a:t>
            </a:r>
            <a:r>
              <a:rPr lang="en-US" sz="3700" b="1" dirty="0">
                <a:solidFill>
                  <a:srgbClr val="E4DDD5"/>
                </a:solidFill>
                <a:effectLst>
                  <a:glow rad="190500">
                    <a:schemeClr val="tx1">
                      <a:alpha val="75000"/>
                    </a:schemeClr>
                  </a:glow>
                </a:effectLst>
              </a:rPr>
              <a:t>. And behold, also the plates of Nephi, which contain the records and the sayings of our fathers from the time they left Jerusalem until now, and </a:t>
            </a:r>
            <a:r>
              <a:rPr lang="en-US" sz="3700" b="1" dirty="0">
                <a:solidFill>
                  <a:schemeClr val="accent4">
                    <a:lumMod val="60000"/>
                    <a:lumOff val="40000"/>
                  </a:schemeClr>
                </a:solidFill>
                <a:effectLst>
                  <a:glow rad="190500">
                    <a:schemeClr val="tx1">
                      <a:alpha val="75000"/>
                    </a:schemeClr>
                  </a:glow>
                </a:effectLst>
              </a:rPr>
              <a:t>they are true</a:t>
            </a:r>
            <a:r>
              <a:rPr lang="en-US" sz="3700" b="1" dirty="0">
                <a:solidFill>
                  <a:srgbClr val="E4DDD5"/>
                </a:solidFill>
                <a:effectLst>
                  <a:glow rad="190500">
                    <a:schemeClr val="tx1">
                      <a:alpha val="75000"/>
                    </a:schemeClr>
                  </a:glow>
                </a:effectLst>
              </a:rPr>
              <a:t>…</a:t>
            </a:r>
            <a:r>
              <a:rPr lang="en-US" sz="3700" b="1" dirty="0">
                <a:solidFill>
                  <a:schemeClr val="bg1"/>
                </a:solidFill>
                <a:effectLst>
                  <a:glow rad="190500">
                    <a:schemeClr val="tx1">
                      <a:alpha val="75000"/>
                    </a:schemeClr>
                  </a:glow>
                </a:effectLst>
              </a:rPr>
              <a:t>”</a:t>
            </a:r>
          </a:p>
        </p:txBody>
      </p:sp>
    </p:spTree>
    <p:extLst>
      <p:ext uri="{BB962C8B-B14F-4D97-AF65-F5344CB8AC3E}">
        <p14:creationId xmlns:p14="http://schemas.microsoft.com/office/powerpoint/2010/main" val="3725677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096000" y="96743"/>
            <a:ext cx="5823675" cy="4704365"/>
          </a:xfrm>
          <a:prstGeom prst="rect">
            <a:avLst/>
          </a:prstGeom>
          <a:noFill/>
        </p:spPr>
        <p:txBody>
          <a:bodyPr wrap="square">
            <a:spAutoFit/>
          </a:bodyPr>
          <a:lstStyle/>
          <a:p>
            <a:pPr marL="223838" indent="-223838">
              <a:lnSpc>
                <a:spcPct val="90000"/>
              </a:lnSpc>
            </a:pPr>
            <a:r>
              <a:rPr lang="en-US" sz="3700" b="1" dirty="0">
                <a:solidFill>
                  <a:srgbClr val="E4DDD5"/>
                </a:solidFill>
                <a:effectLst>
                  <a:glow rad="190500">
                    <a:schemeClr val="tx1">
                      <a:alpha val="75000"/>
                    </a:schemeClr>
                  </a:glow>
                </a:effectLst>
              </a:rPr>
              <a:t>“</a:t>
            </a:r>
            <a:r>
              <a:rPr lang="en-US" sz="3700" b="1" dirty="0">
                <a:solidFill>
                  <a:schemeClr val="accent4">
                    <a:lumMod val="60000"/>
                    <a:lumOff val="40000"/>
                  </a:schemeClr>
                </a:solidFill>
                <a:effectLst>
                  <a:glow rad="190500">
                    <a:schemeClr val="tx1">
                      <a:alpha val="75000"/>
                    </a:schemeClr>
                  </a:glow>
                </a:effectLst>
              </a:rPr>
              <a:t>These sayings are true</a:t>
            </a:r>
            <a:r>
              <a:rPr lang="en-US" sz="3700" b="1" dirty="0">
                <a:solidFill>
                  <a:srgbClr val="E4DDD5"/>
                </a:solidFill>
                <a:effectLst>
                  <a:glow rad="190500">
                    <a:schemeClr val="tx1">
                      <a:alpha val="75000"/>
                    </a:schemeClr>
                  </a:glow>
                </a:effectLst>
              </a:rPr>
              <a:t>, and also that </a:t>
            </a:r>
            <a:r>
              <a:rPr lang="en-US" sz="3700" b="1" dirty="0">
                <a:solidFill>
                  <a:schemeClr val="accent4">
                    <a:lumMod val="60000"/>
                    <a:lumOff val="40000"/>
                  </a:schemeClr>
                </a:solidFill>
                <a:effectLst>
                  <a:glow rad="190500">
                    <a:schemeClr val="tx1">
                      <a:alpha val="75000"/>
                    </a:schemeClr>
                  </a:glow>
                </a:effectLst>
              </a:rPr>
              <a:t>these records are true</a:t>
            </a:r>
            <a:r>
              <a:rPr lang="en-US" sz="3700" b="1" dirty="0">
                <a:solidFill>
                  <a:srgbClr val="E4DDD5"/>
                </a:solidFill>
                <a:effectLst>
                  <a:glow rad="190500">
                    <a:schemeClr val="tx1">
                      <a:alpha val="75000"/>
                    </a:schemeClr>
                  </a:glow>
                </a:effectLst>
              </a:rPr>
              <a:t>. And behold, also the plates of Nephi, which contain the records and the sayings of our fathers from the time they left Jerusalem until now, and </a:t>
            </a:r>
            <a:r>
              <a:rPr lang="en-US" sz="3700" b="1" dirty="0">
                <a:solidFill>
                  <a:schemeClr val="accent4">
                    <a:lumMod val="60000"/>
                    <a:lumOff val="40000"/>
                  </a:schemeClr>
                </a:solidFill>
                <a:effectLst>
                  <a:glow rad="190500">
                    <a:schemeClr val="tx1">
                      <a:alpha val="75000"/>
                    </a:schemeClr>
                  </a:glow>
                </a:effectLst>
              </a:rPr>
              <a:t>they are true</a:t>
            </a:r>
            <a:r>
              <a:rPr lang="en-US" sz="3700" b="1" dirty="0">
                <a:solidFill>
                  <a:srgbClr val="E4DDD5"/>
                </a:solidFill>
                <a:effectLst>
                  <a:glow rad="190500">
                    <a:schemeClr val="tx1">
                      <a:alpha val="75000"/>
                    </a:schemeClr>
                  </a:glow>
                </a:effectLst>
              </a:rPr>
              <a:t>…</a:t>
            </a:r>
            <a:r>
              <a:rPr lang="en-US" sz="3700" b="1" dirty="0">
                <a:solidFill>
                  <a:schemeClr val="bg1"/>
                </a:solidFill>
                <a:effectLst>
                  <a:glow rad="190500">
                    <a:schemeClr val="tx1">
                      <a:alpha val="75000"/>
                    </a:schemeClr>
                  </a:glow>
                </a:effectLst>
              </a:rPr>
              <a:t>”</a:t>
            </a:r>
          </a:p>
        </p:txBody>
      </p:sp>
      <p:sp>
        <p:nvSpPr>
          <p:cNvPr id="2" name="TextBox 1">
            <a:extLst>
              <a:ext uri="{FF2B5EF4-FFF2-40B4-BE49-F238E27FC236}">
                <a16:creationId xmlns:a16="http://schemas.microsoft.com/office/drawing/2014/main" id="{2EA86113-F866-A562-6B37-5236F2473081}"/>
              </a:ext>
            </a:extLst>
          </p:cNvPr>
          <p:cNvSpPr txBox="1"/>
          <p:nvPr/>
        </p:nvSpPr>
        <p:spPr>
          <a:xfrm>
            <a:off x="218173" y="5033183"/>
            <a:ext cx="5868202" cy="1034129"/>
          </a:xfrm>
          <a:prstGeom prst="rect">
            <a:avLst/>
          </a:prstGeom>
          <a:noFill/>
        </p:spPr>
        <p:txBody>
          <a:bodyPr wrap="square">
            <a:spAutoFit/>
          </a:bodyPr>
          <a:lstStyle/>
          <a:p>
            <a:pPr>
              <a:lnSpc>
                <a:spcPct val="90000"/>
              </a:lnSpc>
            </a:pPr>
            <a:r>
              <a:rPr lang="en-US" sz="3400" b="1" dirty="0">
                <a:solidFill>
                  <a:srgbClr val="E4DDD5"/>
                </a:solidFill>
                <a:effectLst>
                  <a:glow rad="190500">
                    <a:schemeClr val="tx1">
                      <a:alpha val="75000"/>
                    </a:schemeClr>
                  </a:glow>
                </a:effectLst>
              </a:rPr>
              <a:t>Why are the scriptures valuable?</a:t>
            </a:r>
          </a:p>
        </p:txBody>
      </p:sp>
    </p:spTree>
    <p:extLst>
      <p:ext uri="{BB962C8B-B14F-4D97-AF65-F5344CB8AC3E}">
        <p14:creationId xmlns:p14="http://schemas.microsoft.com/office/powerpoint/2010/main" val="3121559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0" y="2669663"/>
            <a:ext cx="12192000" cy="441351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records…contain the prophecies which have been spoken by the holy prophets, even down to the time our father, Lehi, left Jerusalem; And also, all that has been spoken by our fathers until now….They </a:t>
            </a:r>
            <a:r>
              <a:rPr kumimoji="0" lang="en-US" sz="40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spake</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that which was commanded them of the Lord; therefore, they are just and true.” </a:t>
            </a:r>
          </a:p>
          <a:p>
            <a:pPr marL="223838" indent="-223838">
              <a:lnSpc>
                <a:spcPct val="90000"/>
              </a:lnSpc>
            </a:pPr>
            <a:r>
              <a:rPr kumimoji="0" lang="en-US" sz="32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(Mosiah 2:34–35)</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736795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096000" y="96743"/>
            <a:ext cx="5823675" cy="3083921"/>
          </a:xfrm>
          <a:prstGeom prst="rect">
            <a:avLst/>
          </a:prstGeom>
          <a:noFill/>
        </p:spPr>
        <p:txBody>
          <a:bodyPr wrap="square">
            <a:spAutoFit/>
          </a:bodyPr>
          <a:lstStyle/>
          <a:p>
            <a:pPr marL="223838" indent="-223838">
              <a:lnSpc>
                <a:spcPct val="90000"/>
              </a:lnSpc>
            </a:pPr>
            <a:r>
              <a:rPr lang="en-US" sz="7200" b="1" dirty="0">
                <a:solidFill>
                  <a:srgbClr val="E4DDD5"/>
                </a:solidFill>
                <a:effectLst>
                  <a:glow rad="190500">
                    <a:schemeClr val="tx1">
                      <a:alpha val="75000"/>
                    </a:schemeClr>
                  </a:glow>
                </a:effectLst>
              </a:rPr>
              <a:t>“</a:t>
            </a:r>
            <a:r>
              <a:rPr lang="en-US" sz="7200" b="1" dirty="0">
                <a:solidFill>
                  <a:srgbClr val="FFFF00"/>
                </a:solidFill>
                <a:effectLst>
                  <a:glow rad="190500">
                    <a:schemeClr val="tx1">
                      <a:alpha val="75000"/>
                    </a:schemeClr>
                  </a:glow>
                </a:effectLst>
              </a:rPr>
              <a:t>We have them before our eyes…”</a:t>
            </a:r>
          </a:p>
        </p:txBody>
      </p:sp>
    </p:spTree>
    <p:extLst>
      <p:ext uri="{BB962C8B-B14F-4D97-AF65-F5344CB8AC3E}">
        <p14:creationId xmlns:p14="http://schemas.microsoft.com/office/powerpoint/2010/main" val="2833177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096000" y="96743"/>
            <a:ext cx="5829701" cy="5216813"/>
          </a:xfrm>
          <a:prstGeom prst="rect">
            <a:avLst/>
          </a:prstGeom>
          <a:noFill/>
        </p:spPr>
        <p:txBody>
          <a:bodyPr wrap="square">
            <a:spAutoFit/>
          </a:bodyPr>
          <a:lstStyle/>
          <a:p>
            <a:pPr marL="223838" indent="-223838">
              <a:lnSpc>
                <a:spcPct val="90000"/>
              </a:lnSpc>
            </a:pPr>
            <a:r>
              <a:rPr lang="en-US" sz="3700" b="1" dirty="0">
                <a:solidFill>
                  <a:srgbClr val="E4DDD5"/>
                </a:solidFill>
                <a:effectLst>
                  <a:glow rad="190500">
                    <a:schemeClr val="tx1">
                      <a:alpha val="75000"/>
                    </a:schemeClr>
                  </a:glow>
                </a:effectLst>
              </a:rPr>
              <a:t>“Remember to </a:t>
            </a:r>
            <a:r>
              <a:rPr lang="en-US" sz="3700" b="1" dirty="0">
                <a:solidFill>
                  <a:schemeClr val="accent4">
                    <a:lumMod val="60000"/>
                    <a:lumOff val="40000"/>
                  </a:schemeClr>
                </a:solidFill>
                <a:effectLst>
                  <a:glow rad="190500">
                    <a:schemeClr val="tx1">
                      <a:alpha val="75000"/>
                    </a:schemeClr>
                  </a:glow>
                </a:effectLst>
              </a:rPr>
              <a:t>search them diligently</a:t>
            </a:r>
            <a:r>
              <a:rPr lang="en-US" sz="3700" b="1" dirty="0">
                <a:solidFill>
                  <a:srgbClr val="E4DDD5"/>
                </a:solidFill>
                <a:effectLst>
                  <a:glow rad="190500">
                    <a:schemeClr val="tx1">
                      <a:alpha val="75000"/>
                    </a:schemeClr>
                  </a:glow>
                </a:effectLst>
              </a:rPr>
              <a:t>, that ye may profit thereby; and I would that ye should </a:t>
            </a:r>
            <a:r>
              <a:rPr lang="en-US" sz="3700" b="1" dirty="0">
                <a:solidFill>
                  <a:srgbClr val="FFFF00"/>
                </a:solidFill>
                <a:effectLst>
                  <a:glow rad="190500">
                    <a:schemeClr val="tx1">
                      <a:alpha val="75000"/>
                    </a:schemeClr>
                  </a:glow>
                </a:effectLst>
              </a:rPr>
              <a:t>keep the commandments of God, that ye may prosper in the land according to the promises which the Lord made unto our fathers</a:t>
            </a:r>
            <a:r>
              <a:rPr lang="en-US" sz="3700" b="1" dirty="0">
                <a:solidFill>
                  <a:srgbClr val="E4DDD5"/>
                </a:solidFill>
                <a:effectLst>
                  <a:glow rad="190500">
                    <a:schemeClr val="tx1">
                      <a:alpha val="75000"/>
                    </a:schemeClr>
                  </a:glow>
                </a:effectLst>
              </a:rPr>
              <a:t>.”</a:t>
            </a:r>
          </a:p>
          <a:p>
            <a:pPr marL="223838" indent="-223838" algn="r">
              <a:lnSpc>
                <a:spcPct val="90000"/>
              </a:lnSpc>
            </a:pPr>
            <a:r>
              <a:rPr lang="en-US" sz="3700" b="1" dirty="0">
                <a:solidFill>
                  <a:srgbClr val="E4DDD5"/>
                </a:solidFill>
                <a:effectLst>
                  <a:glow rad="190500">
                    <a:schemeClr val="tx1">
                      <a:alpha val="75000"/>
                    </a:schemeClr>
                  </a:glow>
                </a:effectLst>
              </a:rPr>
              <a:t>Mosiah 1:3–7</a:t>
            </a:r>
          </a:p>
        </p:txBody>
      </p:sp>
    </p:spTree>
    <p:extLst>
      <p:ext uri="{BB962C8B-B14F-4D97-AF65-F5344CB8AC3E}">
        <p14:creationId xmlns:p14="http://schemas.microsoft.com/office/powerpoint/2010/main" val="2853900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096000" y="96743"/>
            <a:ext cx="5829701" cy="5216813"/>
          </a:xfrm>
          <a:prstGeom prst="rect">
            <a:avLst/>
          </a:prstGeom>
          <a:noFill/>
        </p:spPr>
        <p:txBody>
          <a:bodyPr wrap="square">
            <a:spAutoFit/>
          </a:bodyPr>
          <a:lstStyle/>
          <a:p>
            <a:pPr marL="223838" indent="-223838">
              <a:lnSpc>
                <a:spcPct val="90000"/>
              </a:lnSpc>
            </a:pPr>
            <a:r>
              <a:rPr lang="en-US" sz="3700" b="1" dirty="0">
                <a:solidFill>
                  <a:srgbClr val="E4DDD5"/>
                </a:solidFill>
                <a:effectLst>
                  <a:glow rad="190500">
                    <a:schemeClr val="tx1">
                      <a:alpha val="75000"/>
                    </a:schemeClr>
                  </a:glow>
                </a:effectLst>
              </a:rPr>
              <a:t>“</a:t>
            </a:r>
            <a:r>
              <a:rPr lang="en-US" sz="3700" b="1" dirty="0">
                <a:solidFill>
                  <a:schemeClr val="accent4"/>
                </a:solidFill>
                <a:effectLst>
                  <a:glow rad="190500">
                    <a:schemeClr val="tx1">
                      <a:alpha val="75000"/>
                    </a:schemeClr>
                  </a:glow>
                </a:effectLst>
              </a:rPr>
              <a:t>Remember to search them diligently, that ye may profit thereby</a:t>
            </a:r>
            <a:r>
              <a:rPr lang="en-US" sz="3700" b="1" dirty="0">
                <a:solidFill>
                  <a:srgbClr val="E4DDD5"/>
                </a:solidFill>
                <a:effectLst>
                  <a:glow rad="190500">
                    <a:schemeClr val="tx1">
                      <a:alpha val="75000"/>
                    </a:schemeClr>
                  </a:glow>
                </a:effectLst>
              </a:rPr>
              <a:t>; and I would that ye should </a:t>
            </a:r>
            <a:r>
              <a:rPr lang="en-US" sz="3700" b="1" dirty="0">
                <a:solidFill>
                  <a:srgbClr val="FFFF00"/>
                </a:solidFill>
                <a:effectLst>
                  <a:glow rad="190500">
                    <a:schemeClr val="tx1">
                      <a:alpha val="75000"/>
                    </a:schemeClr>
                  </a:glow>
                </a:effectLst>
              </a:rPr>
              <a:t>keep the commandments of God, that ye may prosper in the land according to the promises which the Lord made unto our fathers</a:t>
            </a:r>
            <a:r>
              <a:rPr lang="en-US" sz="3700" b="1" dirty="0">
                <a:solidFill>
                  <a:srgbClr val="E4DDD5"/>
                </a:solidFill>
                <a:effectLst>
                  <a:glow rad="190500">
                    <a:schemeClr val="tx1">
                      <a:alpha val="75000"/>
                    </a:schemeClr>
                  </a:glow>
                </a:effectLst>
              </a:rPr>
              <a:t>.”</a:t>
            </a:r>
          </a:p>
          <a:p>
            <a:pPr marL="223838" indent="-223838" algn="r">
              <a:lnSpc>
                <a:spcPct val="90000"/>
              </a:lnSpc>
            </a:pPr>
            <a:r>
              <a:rPr lang="en-US" sz="3700" b="1" dirty="0">
                <a:solidFill>
                  <a:srgbClr val="E4DDD5"/>
                </a:solidFill>
                <a:effectLst>
                  <a:glow rad="190500">
                    <a:schemeClr val="tx1">
                      <a:alpha val="75000"/>
                    </a:schemeClr>
                  </a:glow>
                </a:effectLst>
              </a:rPr>
              <a:t>Mosiah 1:3–7</a:t>
            </a:r>
          </a:p>
        </p:txBody>
      </p:sp>
      <p:sp>
        <p:nvSpPr>
          <p:cNvPr id="2" name="TextBox 1">
            <a:extLst>
              <a:ext uri="{FF2B5EF4-FFF2-40B4-BE49-F238E27FC236}">
                <a16:creationId xmlns:a16="http://schemas.microsoft.com/office/drawing/2014/main" id="{320E91C8-E611-597C-A588-F88968094D58}"/>
              </a:ext>
            </a:extLst>
          </p:cNvPr>
          <p:cNvSpPr txBox="1"/>
          <p:nvPr/>
        </p:nvSpPr>
        <p:spPr>
          <a:xfrm>
            <a:off x="266299" y="4905589"/>
            <a:ext cx="8225087" cy="2031325"/>
          </a:xfrm>
          <a:prstGeom prst="rect">
            <a:avLst/>
          </a:prstGeom>
          <a:noFill/>
        </p:spPr>
        <p:txBody>
          <a:bodyPr wrap="square">
            <a:spAutoFit/>
          </a:bodyPr>
          <a:lstStyle/>
          <a:p>
            <a:pPr marL="457200" indent="-457200">
              <a:lnSpc>
                <a:spcPct val="90000"/>
              </a:lnSpc>
              <a:buFont typeface="Arial" panose="020B0604020202020204" pitchFamily="34" charset="0"/>
              <a:buChar char="•"/>
            </a:pPr>
            <a:r>
              <a:rPr lang="en-US" sz="2800" b="1" dirty="0">
                <a:solidFill>
                  <a:srgbClr val="E4DDD5"/>
                </a:solidFill>
                <a:effectLst>
                  <a:glow rad="190500">
                    <a:schemeClr val="tx1">
                      <a:alpha val="75000"/>
                    </a:schemeClr>
                  </a:glow>
                </a:effectLst>
              </a:rPr>
              <a:t>What do I do if my scripture study isn’t that meaningful?</a:t>
            </a:r>
          </a:p>
          <a:p>
            <a:pPr marL="457200" indent="-457200">
              <a:lnSpc>
                <a:spcPct val="90000"/>
              </a:lnSpc>
              <a:buFont typeface="Arial" panose="020B0604020202020204" pitchFamily="34" charset="0"/>
              <a:buChar char="•"/>
            </a:pPr>
            <a:r>
              <a:rPr lang="en-US" sz="2800" b="1" dirty="0">
                <a:solidFill>
                  <a:srgbClr val="E4DDD5"/>
                </a:solidFill>
                <a:effectLst>
                  <a:glow rad="190500">
                    <a:schemeClr val="tx1">
                      <a:alpha val="75000"/>
                    </a:schemeClr>
                  </a:glow>
                </a:effectLst>
              </a:rPr>
              <a:t>How should I treat the scriptures?</a:t>
            </a:r>
          </a:p>
          <a:p>
            <a:pPr marL="457200" indent="-457200">
              <a:lnSpc>
                <a:spcPct val="90000"/>
              </a:lnSpc>
              <a:buFont typeface="Arial" panose="020B0604020202020204" pitchFamily="34" charset="0"/>
              <a:buChar char="•"/>
            </a:pPr>
            <a:r>
              <a:rPr lang="en-US" sz="2800" b="1" dirty="0">
                <a:solidFill>
                  <a:srgbClr val="E4DDD5"/>
                </a:solidFill>
                <a:effectLst>
                  <a:glow rad="190500">
                    <a:schemeClr val="tx1">
                      <a:alpha val="75000"/>
                    </a:schemeClr>
                  </a:glow>
                </a:effectLst>
              </a:rPr>
              <a:t>Will I be blessed for keeping God’s commandments?</a:t>
            </a:r>
          </a:p>
        </p:txBody>
      </p:sp>
    </p:spTree>
    <p:extLst>
      <p:ext uri="{BB962C8B-B14F-4D97-AF65-F5344CB8AC3E}">
        <p14:creationId xmlns:p14="http://schemas.microsoft.com/office/powerpoint/2010/main" val="3863266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F2EB60-FDDC-BF12-8271-3D9C38BFB239}"/>
              </a:ext>
            </a:extLst>
          </p:cNvPr>
          <p:cNvPicPr>
            <a:picLocks noChangeAspect="1"/>
          </p:cNvPicPr>
          <p:nvPr/>
        </p:nvPicPr>
        <p:blipFill>
          <a:blip r:embed="rId3"/>
          <a:stretch>
            <a:fillRect/>
          </a:stretch>
        </p:blipFill>
        <p:spPr>
          <a:xfrm>
            <a:off x="-41748" y="3212207"/>
            <a:ext cx="12283785" cy="2173184"/>
          </a:xfrm>
          <a:prstGeom prst="rect">
            <a:avLst/>
          </a:prstGeom>
        </p:spPr>
      </p:pic>
      <p:pic>
        <p:nvPicPr>
          <p:cNvPr id="2" name="Content Placeholder 4">
            <a:extLst>
              <a:ext uri="{FF2B5EF4-FFF2-40B4-BE49-F238E27FC236}">
                <a16:creationId xmlns:a16="http://schemas.microsoft.com/office/drawing/2014/main" id="{6BFF9D3B-BC23-D711-1615-34C6DD26418C}"/>
              </a:ext>
            </a:extLst>
          </p:cNvPr>
          <p:cNvPicPr>
            <a:picLocks noChangeAspect="1"/>
          </p:cNvPicPr>
          <p:nvPr/>
        </p:nvPicPr>
        <p:blipFill rotWithShape="1">
          <a:blip r:embed="rId4"/>
          <a:srcRect l="4111" t="40174" r="8811" b="44063"/>
          <a:stretch/>
        </p:blipFill>
        <p:spPr>
          <a:xfrm>
            <a:off x="-51563" y="5385391"/>
            <a:ext cx="12293600" cy="1612309"/>
          </a:xfrm>
          <a:prstGeom prst="rect">
            <a:avLst/>
          </a:prstGeom>
        </p:spPr>
      </p:pic>
      <p:pic>
        <p:nvPicPr>
          <p:cNvPr id="4" name="Picture 3">
            <a:extLst>
              <a:ext uri="{FF2B5EF4-FFF2-40B4-BE49-F238E27FC236}">
                <a16:creationId xmlns:a16="http://schemas.microsoft.com/office/drawing/2014/main" id="{FAFC5308-2FD3-6A18-1271-D3227395C4D0}"/>
              </a:ext>
            </a:extLst>
          </p:cNvPr>
          <p:cNvPicPr>
            <a:picLocks noChangeAspect="1"/>
          </p:cNvPicPr>
          <p:nvPr/>
        </p:nvPicPr>
        <p:blipFill>
          <a:blip r:embed="rId5"/>
          <a:stretch>
            <a:fillRect/>
          </a:stretch>
        </p:blipFill>
        <p:spPr>
          <a:xfrm>
            <a:off x="-1" y="-39382"/>
            <a:ext cx="12192001" cy="3376793"/>
          </a:xfrm>
          <a:prstGeom prst="rect">
            <a:avLst/>
          </a:prstGeom>
        </p:spPr>
      </p:pic>
      <p:sp>
        <p:nvSpPr>
          <p:cNvPr id="5" name="TextBox 4">
            <a:extLst>
              <a:ext uri="{FF2B5EF4-FFF2-40B4-BE49-F238E27FC236}">
                <a16:creationId xmlns:a16="http://schemas.microsoft.com/office/drawing/2014/main" id="{D8BB724D-3782-EB82-1DDE-4690CE27D8B0}"/>
              </a:ext>
            </a:extLst>
          </p:cNvPr>
          <p:cNvSpPr txBox="1"/>
          <p:nvPr/>
        </p:nvSpPr>
        <p:spPr>
          <a:xfrm>
            <a:off x="153916" y="5508534"/>
            <a:ext cx="11884167" cy="1200329"/>
          </a:xfrm>
          <a:prstGeom prst="rect">
            <a:avLst/>
          </a:prstGeom>
          <a:noFill/>
        </p:spPr>
        <p:txBody>
          <a:bodyPr wrap="square" rtlCol="0">
            <a:spAutoFit/>
          </a:bodyPr>
          <a:lstStyle/>
          <a:p>
            <a:pPr algn="ctr"/>
            <a:r>
              <a:rPr lang="en-US" sz="3600" b="1" dirty="0"/>
              <a:t>Find a list of scripture study tools at </a:t>
            </a:r>
          </a:p>
          <a:p>
            <a:pPr algn="ctr"/>
            <a:r>
              <a:rPr lang="en-US" sz="3600" b="1" dirty="0"/>
              <a:t>johnhiltoniii.com/thebookofmormon/resources/</a:t>
            </a:r>
          </a:p>
        </p:txBody>
      </p:sp>
    </p:spTree>
    <p:extLst>
      <p:ext uri="{BB962C8B-B14F-4D97-AF65-F5344CB8AC3E}">
        <p14:creationId xmlns:p14="http://schemas.microsoft.com/office/powerpoint/2010/main" val="1144728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096000" y="96743"/>
            <a:ext cx="5829701" cy="3416320"/>
          </a:xfrm>
          <a:prstGeom prst="rect">
            <a:avLst/>
          </a:prstGeom>
          <a:noFill/>
        </p:spPr>
        <p:txBody>
          <a:bodyPr wrap="square">
            <a:spAutoFit/>
          </a:bodyPr>
          <a:lstStyle/>
          <a:p>
            <a:pPr marL="60325" indent="-60325" algn="ctr">
              <a:lnSpc>
                <a:spcPct val="90000"/>
              </a:lnSpc>
            </a:pPr>
            <a:r>
              <a:rPr lang="en-US" sz="6000" b="1" dirty="0">
                <a:solidFill>
                  <a:srgbClr val="E4DDD5"/>
                </a:solidFill>
                <a:effectLst>
                  <a:glow rad="190500">
                    <a:schemeClr val="tx1">
                      <a:alpha val="75000"/>
                    </a:schemeClr>
                  </a:glow>
                </a:effectLst>
              </a:rPr>
              <a:t>How have the scriptures helped answer questions in your life?</a:t>
            </a:r>
          </a:p>
        </p:txBody>
      </p:sp>
    </p:spTree>
    <p:extLst>
      <p:ext uri="{BB962C8B-B14F-4D97-AF65-F5344CB8AC3E}">
        <p14:creationId xmlns:p14="http://schemas.microsoft.com/office/powerpoint/2010/main" val="4027674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alphaModFix amt="85000"/>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86043" y="603180"/>
            <a:ext cx="3723249" cy="5729261"/>
          </a:xfrm>
          <a:prstGeom prst="rect">
            <a:avLst/>
          </a:prstGeom>
          <a:noFill/>
        </p:spPr>
        <p:txBody>
          <a:bodyPr wrap="square">
            <a:spAutoFit/>
          </a:bodyPr>
          <a:lstStyle/>
          <a:p>
            <a:pPr marL="223838" indent="-223838">
              <a:lnSpc>
                <a:spcPct val="90000"/>
              </a:lnSpc>
            </a:pPr>
            <a:r>
              <a:rPr lang="en-US" sz="3700" b="1" dirty="0">
                <a:solidFill>
                  <a:srgbClr val="DBE1E0"/>
                </a:solidFill>
                <a:effectLst>
                  <a:glow rad="190500">
                    <a:schemeClr val="tx1">
                      <a:alpha val="75000"/>
                    </a:schemeClr>
                  </a:glow>
                </a:effectLst>
              </a:rPr>
              <a:t>“They pitched their tents round about the temple, [everyone] having [their tents] with the door thereof towards the temple.”</a:t>
            </a:r>
          </a:p>
          <a:p>
            <a:pPr marL="223838" indent="-223838" algn="r">
              <a:lnSpc>
                <a:spcPct val="90000"/>
              </a:lnSpc>
            </a:pPr>
            <a:r>
              <a:rPr lang="en-US" sz="3700" b="1" dirty="0">
                <a:solidFill>
                  <a:srgbClr val="DBE1E0"/>
                </a:solidFill>
                <a:effectLst>
                  <a:glow rad="190500">
                    <a:schemeClr val="tx1">
                      <a:alpha val="75000"/>
                    </a:schemeClr>
                  </a:glow>
                </a:effectLst>
              </a:rPr>
              <a:t>Mosiah 2:6</a:t>
            </a:r>
          </a:p>
        </p:txBody>
      </p:sp>
    </p:spTree>
    <p:extLst>
      <p:ext uri="{BB962C8B-B14F-4D97-AF65-F5344CB8AC3E}">
        <p14:creationId xmlns:p14="http://schemas.microsoft.com/office/powerpoint/2010/main" val="1988794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 view of the Morale, Welfare and Recreation (MWR) tent located at Camp New  Jersey, Kuwait, during Operation ENDURING FREEDOM. Note the two satellite  antennas set up outside the tent - NARA">
            <a:extLst>
              <a:ext uri="{FF2B5EF4-FFF2-40B4-BE49-F238E27FC236}">
                <a16:creationId xmlns:a16="http://schemas.microsoft.com/office/drawing/2014/main" id="{63DF2DC3-852D-BB72-62EE-C79C0346E99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5" t="44337" r="53329" b="16805"/>
          <a:stretch/>
        </p:blipFill>
        <p:spPr bwMode="auto">
          <a:xfrm>
            <a:off x="-1" y="0"/>
            <a:ext cx="12397839" cy="688406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1034149-A84C-CCC8-4FA5-68C8A4D72A7E}"/>
              </a:ext>
            </a:extLst>
          </p:cNvPr>
          <p:cNvSpPr txBox="1"/>
          <p:nvPr/>
        </p:nvSpPr>
        <p:spPr>
          <a:xfrm>
            <a:off x="286043" y="603180"/>
            <a:ext cx="4986601" cy="3416320"/>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DBE1E0"/>
                </a:solidFill>
                <a:effectLst>
                  <a:glow rad="190500">
                    <a:prstClr val="black">
                      <a:alpha val="75000"/>
                    </a:prstClr>
                  </a:glow>
                </a:effectLst>
                <a:uLnTx/>
                <a:uFillTx/>
                <a:latin typeface="Calibri" panose="020F0502020204030204"/>
                <a:ea typeface="+mn-ea"/>
                <a:cs typeface="+mn-cs"/>
              </a:rPr>
              <a:t>“Lot…pitched his tent toward Sodom”</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DBE1E0"/>
              </a:solidFill>
              <a:effectLst>
                <a:glow rad="190500">
                  <a:prstClr val="black">
                    <a:alpha val="75000"/>
                  </a:prstClr>
                </a:glow>
              </a:effectLst>
              <a:uLnTx/>
              <a:uFillTx/>
              <a:latin typeface="Calibri" panose="020F0502020204030204"/>
              <a:ea typeface="+mn-ea"/>
              <a:cs typeface="+mn-cs"/>
            </a:endParaRPr>
          </a:p>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4800" b="1" dirty="0">
                <a:solidFill>
                  <a:srgbClr val="DBE1E0"/>
                </a:solidFill>
                <a:effectLst>
                  <a:glow rad="190500">
                    <a:prstClr val="black">
                      <a:alpha val="75000"/>
                    </a:prstClr>
                  </a:glow>
                </a:effectLst>
                <a:latin typeface="Calibri" panose="020F0502020204030204"/>
              </a:rPr>
              <a:t>			</a:t>
            </a:r>
            <a:r>
              <a:rPr kumimoji="0" lang="en-US" sz="3600" b="1" i="0" u="none" strike="noStrike" kern="1200" cap="none" spc="0" normalizeH="0" baseline="0" noProof="0" dirty="0">
                <a:ln>
                  <a:noFill/>
                </a:ln>
                <a:solidFill>
                  <a:srgbClr val="DBE1E0"/>
                </a:solidFill>
                <a:effectLst>
                  <a:glow rad="190500">
                    <a:prstClr val="black">
                      <a:alpha val="75000"/>
                    </a:prstClr>
                  </a:glow>
                </a:effectLst>
                <a:uLnTx/>
                <a:uFillTx/>
                <a:latin typeface="Calibri" panose="020F0502020204030204"/>
                <a:ea typeface="+mn-ea"/>
                <a:cs typeface="+mn-cs"/>
              </a:rPr>
              <a:t>(Genesis 13:12)</a:t>
            </a:r>
          </a:p>
        </p:txBody>
      </p:sp>
    </p:spTree>
    <p:extLst>
      <p:ext uri="{BB962C8B-B14F-4D97-AF65-F5344CB8AC3E}">
        <p14:creationId xmlns:p14="http://schemas.microsoft.com/office/powerpoint/2010/main" val="3398531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alphaModFix amt="85000"/>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86043" y="603180"/>
            <a:ext cx="3723249" cy="572926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DBE1E0"/>
                </a:solidFill>
                <a:effectLst>
                  <a:glow rad="190500">
                    <a:prstClr val="black">
                      <a:alpha val="75000"/>
                    </a:prstClr>
                  </a:glow>
                </a:effectLst>
                <a:uLnTx/>
                <a:uFillTx/>
                <a:latin typeface="Calibri" panose="020F0502020204030204"/>
                <a:ea typeface="+mn-ea"/>
                <a:cs typeface="+mn-cs"/>
              </a:rPr>
              <a:t>“They pitched their tents round about the temple, [everyone] having [their tents] with the door thereof towards the temple.”</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DBE1E0"/>
                </a:solidFill>
                <a:effectLst>
                  <a:glow rad="190500">
                    <a:prstClr val="black">
                      <a:alpha val="75000"/>
                    </a:prstClr>
                  </a:glow>
                </a:effectLst>
                <a:uLnTx/>
                <a:uFillTx/>
                <a:latin typeface="Calibri" panose="020F0502020204030204"/>
                <a:ea typeface="+mn-ea"/>
                <a:cs typeface="+mn-cs"/>
              </a:rPr>
              <a:t>Mosiah 2:6</a:t>
            </a:r>
          </a:p>
        </p:txBody>
      </p:sp>
      <p:sp>
        <p:nvSpPr>
          <p:cNvPr id="2" name="TextBox 1">
            <a:extLst>
              <a:ext uri="{FF2B5EF4-FFF2-40B4-BE49-F238E27FC236}">
                <a16:creationId xmlns:a16="http://schemas.microsoft.com/office/drawing/2014/main" id="{2CECAD30-DC30-9A5A-E01A-FFFCA0500185}"/>
              </a:ext>
            </a:extLst>
          </p:cNvPr>
          <p:cNvSpPr txBox="1"/>
          <p:nvPr/>
        </p:nvSpPr>
        <p:spPr>
          <a:xfrm>
            <a:off x="7114355" y="1161320"/>
            <a:ext cx="4986601" cy="3416320"/>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DBE1E0"/>
                </a:solidFill>
                <a:effectLst>
                  <a:glow rad="190500">
                    <a:prstClr val="black">
                      <a:alpha val="75000"/>
                    </a:prstClr>
                  </a:glow>
                </a:effectLst>
                <a:uLnTx/>
                <a:uFillTx/>
                <a:latin typeface="Calibri" panose="020F0502020204030204"/>
                <a:ea typeface="+mn-ea"/>
                <a:cs typeface="+mn-cs"/>
              </a:rPr>
              <a:t>“Lot… pitched his tent toward Sodom”</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rgbClr val="DBE1E0"/>
              </a:solidFill>
              <a:effectLst>
                <a:glow rad="190500">
                  <a:prstClr val="black">
                    <a:alpha val="75000"/>
                  </a:prstClr>
                </a:glow>
              </a:effectLst>
              <a:uLnTx/>
              <a:uFillTx/>
              <a:latin typeface="Calibri" panose="020F0502020204030204"/>
              <a:ea typeface="+mn-ea"/>
              <a:cs typeface="+mn-cs"/>
            </a:endParaRPr>
          </a:p>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4800" b="1" dirty="0">
                <a:solidFill>
                  <a:srgbClr val="DBE1E0"/>
                </a:solidFill>
                <a:effectLst>
                  <a:glow rad="190500">
                    <a:prstClr val="black">
                      <a:alpha val="75000"/>
                    </a:prstClr>
                  </a:glow>
                </a:effectLst>
                <a:latin typeface="Calibri" panose="020F0502020204030204"/>
              </a:rPr>
              <a:t>			</a:t>
            </a:r>
            <a:r>
              <a:rPr kumimoji="0" lang="en-US" sz="3600" b="1" i="0" u="none" strike="noStrike" kern="1200" cap="none" spc="0" normalizeH="0" baseline="0" noProof="0" dirty="0">
                <a:ln>
                  <a:noFill/>
                </a:ln>
                <a:solidFill>
                  <a:srgbClr val="DBE1E0"/>
                </a:solidFill>
                <a:effectLst>
                  <a:glow rad="190500">
                    <a:prstClr val="black">
                      <a:alpha val="75000"/>
                    </a:prstClr>
                  </a:glow>
                </a:effectLst>
                <a:uLnTx/>
                <a:uFillTx/>
                <a:latin typeface="Calibri" panose="020F0502020204030204"/>
                <a:ea typeface="+mn-ea"/>
                <a:cs typeface="+mn-cs"/>
              </a:rPr>
              <a:t>(Genesis 13:12)</a:t>
            </a:r>
          </a:p>
        </p:txBody>
      </p:sp>
      <p:sp>
        <p:nvSpPr>
          <p:cNvPr id="3" name="TextBox 2">
            <a:extLst>
              <a:ext uri="{FF2B5EF4-FFF2-40B4-BE49-F238E27FC236}">
                <a16:creationId xmlns:a16="http://schemas.microsoft.com/office/drawing/2014/main" id="{56341FCE-E5B7-77D6-F797-7B527FE3BB3D}"/>
              </a:ext>
            </a:extLst>
          </p:cNvPr>
          <p:cNvSpPr txBox="1"/>
          <p:nvPr/>
        </p:nvSpPr>
        <p:spPr>
          <a:xfrm>
            <a:off x="3472070" y="77621"/>
            <a:ext cx="5755057" cy="757130"/>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Which way do I face?</a:t>
            </a:r>
            <a:endParaRPr kumimoji="0" lang="en-US" sz="36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222008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DB20BF-6EE1-3BA4-720C-5274FC08FB8E}"/>
              </a:ext>
            </a:extLst>
          </p:cNvPr>
          <p:cNvSpPr>
            <a:spLocks noGrp="1"/>
          </p:cNvSpPr>
          <p:nvPr>
            <p:ph type="title"/>
          </p:nvPr>
        </p:nvSpPr>
        <p:spPr/>
        <p:txBody>
          <a:bodyPr/>
          <a:lstStyle/>
          <a:p>
            <a:endParaRPr lang="en-US" dirty="0"/>
          </a:p>
        </p:txBody>
      </p:sp>
      <p:pic>
        <p:nvPicPr>
          <p:cNvPr id="8" name="Picture 7" descr="A person wearing a garment&#10;&#10;Description automatically generated">
            <a:extLst>
              <a:ext uri="{FF2B5EF4-FFF2-40B4-BE49-F238E27FC236}">
                <a16:creationId xmlns:a16="http://schemas.microsoft.com/office/drawing/2014/main" id="{A9053FEE-17FC-41E3-693C-FD2FBAD57C04}"/>
              </a:ext>
            </a:extLst>
          </p:cNvPr>
          <p:cNvPicPr>
            <a:picLocks noChangeAspect="1"/>
          </p:cNvPicPr>
          <p:nvPr/>
        </p:nvPicPr>
        <p:blipFill>
          <a:blip r:embed="rId3"/>
          <a:stretch>
            <a:fillRect/>
          </a:stretch>
        </p:blipFill>
        <p:spPr>
          <a:xfrm>
            <a:off x="8835" y="-1859"/>
            <a:ext cx="12251633" cy="6861718"/>
          </a:xfrm>
          <a:prstGeom prst="rect">
            <a:avLst/>
          </a:prstGeom>
        </p:spPr>
      </p:pic>
      <p:pic>
        <p:nvPicPr>
          <p:cNvPr id="6" name="Content Placeholder 5" descr="A red and grey logo&#10;&#10;Description automatically generated">
            <a:extLst>
              <a:ext uri="{FF2B5EF4-FFF2-40B4-BE49-F238E27FC236}">
                <a16:creationId xmlns:a16="http://schemas.microsoft.com/office/drawing/2014/main" id="{7CCC7F7F-A9DA-7DD3-04BB-0D3044C47CAB}"/>
              </a:ext>
            </a:extLst>
          </p:cNvPr>
          <p:cNvPicPr>
            <a:picLocks noGrp="1" noChangeAspect="1"/>
          </p:cNvPicPr>
          <p:nvPr>
            <p:ph idx="1"/>
          </p:nvPr>
        </p:nvPicPr>
        <p:blipFill rotWithShape="1">
          <a:blip r:embed="rId4"/>
          <a:srcRect l="7647" t="15508" r="-784" b="19566"/>
          <a:stretch/>
        </p:blipFill>
        <p:spPr>
          <a:xfrm>
            <a:off x="829702" y="4213364"/>
            <a:ext cx="7770796" cy="1985807"/>
          </a:xfrm>
        </p:spPr>
      </p:pic>
    </p:spTree>
    <p:extLst>
      <p:ext uri="{BB962C8B-B14F-4D97-AF65-F5344CB8AC3E}">
        <p14:creationId xmlns:p14="http://schemas.microsoft.com/office/powerpoint/2010/main" val="3500710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King Benjamin's Speech: &quot;That Ye May Learn Wisdom&quot;: John W. Welch, John W.  Welch, Stephen D. Ricks: 9780934893305: Amazon.com: Books">
            <a:extLst>
              <a:ext uri="{FF2B5EF4-FFF2-40B4-BE49-F238E27FC236}">
                <a16:creationId xmlns:a16="http://schemas.microsoft.com/office/drawing/2014/main" id="{1B913622-0EAD-93EB-D464-F970852DE1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5252" y="149137"/>
            <a:ext cx="45402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A9902E6-4B17-4B0A-6453-624F70C579FF}"/>
              </a:ext>
            </a:extLst>
          </p:cNvPr>
          <p:cNvSpPr txBox="1"/>
          <p:nvPr/>
        </p:nvSpPr>
        <p:spPr>
          <a:xfrm>
            <a:off x="0" y="1477926"/>
            <a:ext cx="7345252" cy="1200329"/>
          </a:xfrm>
          <a:prstGeom prst="rect">
            <a:avLst/>
          </a:prstGeom>
          <a:noFill/>
        </p:spPr>
        <p:txBody>
          <a:bodyPr wrap="square" rtlCol="0">
            <a:spAutoFit/>
          </a:bodyPr>
          <a:lstStyle/>
          <a:p>
            <a:pPr algn="ctr"/>
            <a:r>
              <a:rPr lang="en-US" sz="3600" b="1" dirty="0">
                <a:solidFill>
                  <a:schemeClr val="bg1"/>
                </a:solidFill>
              </a:rPr>
              <a:t>Free e-copy linked at </a:t>
            </a:r>
          </a:p>
          <a:p>
            <a:pPr algn="ctr"/>
            <a:r>
              <a:rPr lang="en-US" sz="3600" b="1" dirty="0">
                <a:solidFill>
                  <a:schemeClr val="bg1"/>
                </a:solidFill>
              </a:rPr>
              <a:t>johnhiltoniii.com/</a:t>
            </a:r>
            <a:r>
              <a:rPr lang="en-US" sz="3600" b="1" dirty="0" err="1">
                <a:solidFill>
                  <a:schemeClr val="bg1"/>
                </a:solidFill>
              </a:rPr>
              <a:t>thebookofmormon</a:t>
            </a:r>
            <a:endParaRPr lang="en-US" sz="3600" b="1" dirty="0">
              <a:solidFill>
                <a:schemeClr val="bg1"/>
              </a:solidFill>
            </a:endParaRPr>
          </a:p>
        </p:txBody>
      </p:sp>
    </p:spTree>
    <p:extLst>
      <p:ext uri="{BB962C8B-B14F-4D97-AF65-F5344CB8AC3E}">
        <p14:creationId xmlns:p14="http://schemas.microsoft.com/office/powerpoint/2010/main" val="4244408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F270217-CDF1-6ACA-A8C4-291072A0502F}"/>
              </a:ext>
            </a:extLst>
          </p:cNvPr>
          <p:cNvPicPr>
            <a:picLocks noChangeAspect="1"/>
          </p:cNvPicPr>
          <p:nvPr/>
        </p:nvPicPr>
        <p:blipFill rotWithShape="1">
          <a:blip r:embed="rId2"/>
          <a:srcRect b="8924"/>
          <a:stretch/>
        </p:blipFill>
        <p:spPr>
          <a:xfrm>
            <a:off x="20" y="1282"/>
            <a:ext cx="12191980" cy="6856718"/>
          </a:xfrm>
          <a:prstGeom prst="rect">
            <a:avLst/>
          </a:prstGeom>
        </p:spPr>
      </p:pic>
    </p:spTree>
    <p:extLst>
      <p:ext uri="{BB962C8B-B14F-4D97-AF65-F5344CB8AC3E}">
        <p14:creationId xmlns:p14="http://schemas.microsoft.com/office/powerpoint/2010/main" val="3559561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86" b="788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096000" y="2530448"/>
            <a:ext cx="5823675" cy="4081117"/>
          </a:xfrm>
          <a:prstGeom prst="rect">
            <a:avLst/>
          </a:prstGeom>
          <a:noFill/>
        </p:spPr>
        <p:txBody>
          <a:bodyPr wrap="square">
            <a:spAutoFit/>
          </a:bodyPr>
          <a:lstStyle/>
          <a:p>
            <a:pPr marL="223838" indent="-223838">
              <a:lnSpc>
                <a:spcPct val="90000"/>
              </a:lnSpc>
            </a:pPr>
            <a:r>
              <a:rPr lang="en-US" sz="4800" b="1" dirty="0">
                <a:solidFill>
                  <a:srgbClr val="FDFEF9"/>
                </a:solidFill>
                <a:effectLst>
                  <a:glow rad="190500">
                    <a:schemeClr val="tx1">
                      <a:alpha val="75000"/>
                    </a:schemeClr>
                  </a:glow>
                </a:effectLst>
              </a:rPr>
              <a:t>“When ye are in the service of your fellow beings ye are only in the service of your God.”</a:t>
            </a:r>
          </a:p>
          <a:p>
            <a:pPr marL="223838" indent="-223838" algn="r">
              <a:lnSpc>
                <a:spcPct val="90000"/>
              </a:lnSpc>
            </a:pPr>
            <a:r>
              <a:rPr lang="en-US" sz="4800" b="1" dirty="0">
                <a:solidFill>
                  <a:srgbClr val="FDFEF9"/>
                </a:solidFill>
                <a:effectLst>
                  <a:glow rad="190500">
                    <a:schemeClr val="tx1">
                      <a:alpha val="75000"/>
                    </a:schemeClr>
                  </a:glow>
                </a:effectLst>
              </a:rPr>
              <a:t>Mosiah 2:17</a:t>
            </a:r>
          </a:p>
        </p:txBody>
      </p:sp>
    </p:spTree>
    <p:extLst>
      <p:ext uri="{BB962C8B-B14F-4D97-AF65-F5344CB8AC3E}">
        <p14:creationId xmlns:p14="http://schemas.microsoft.com/office/powerpoint/2010/main" val="719303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28381" y="321820"/>
            <a:ext cx="7057293" cy="4647426"/>
          </a:xfrm>
          <a:prstGeom prst="rect">
            <a:avLst/>
          </a:prstGeom>
          <a:noFill/>
        </p:spPr>
        <p:txBody>
          <a:bodyPr wrap="square">
            <a:spAutoFit/>
          </a:bodyPr>
          <a:lstStyle/>
          <a:p>
            <a:pPr marL="223838" indent="-223838"/>
            <a:r>
              <a:rPr lang="en-US" sz="3700" b="1" dirty="0">
                <a:solidFill>
                  <a:srgbClr val="FDFEF9"/>
                </a:solidFill>
                <a:effectLst>
                  <a:glow rad="190500">
                    <a:schemeClr val="tx1">
                      <a:alpha val="75000"/>
                    </a:schemeClr>
                  </a:glow>
                </a:effectLst>
              </a:rPr>
              <a:t> There were thirty whole beautiful minutes before my plane took off—time for me to be alone with my own thoughts, to open a book and let my mind wander. A voice next to me belonging to an elderly woman said, “I’ll bet it’s cold in Chicago.”</a:t>
            </a:r>
          </a:p>
        </p:txBody>
      </p:sp>
    </p:spTree>
    <p:extLst>
      <p:ext uri="{BB962C8B-B14F-4D97-AF65-F5344CB8AC3E}">
        <p14:creationId xmlns:p14="http://schemas.microsoft.com/office/powerpoint/2010/main" val="4009937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28381" y="321820"/>
            <a:ext cx="7057293" cy="6355586"/>
          </a:xfrm>
          <a:prstGeom prst="rect">
            <a:avLst/>
          </a:prstGeom>
          <a:noFill/>
        </p:spPr>
        <p:txBody>
          <a:bodyPr wrap="square">
            <a:spAutoFit/>
          </a:bodyPr>
          <a:lstStyle/>
          <a:p>
            <a:pPr marL="223838" marR="0" lvl="0" indent="-223838" algn="l"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rPr>
              <a:t> There were thirty whole beautiful minutes before my plane took off—time for me to be alone with my own thoughts, to open a book and let my mind wander. A voice next to me belonging to an elderly woman said, “I’ll bet it’s cold in Chicago.”</a:t>
            </a:r>
          </a:p>
          <a:p>
            <a:pPr marL="223838" marR="0" lvl="0" indent="-223838" algn="l"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rPr>
              <a:t>  </a:t>
            </a:r>
          </a:p>
          <a:p>
            <a:pPr marL="223838" marR="0" lvl="0" indent="-223838" algn="l" defTabSz="914400" rtl="0" eaLnBrk="1" fontAlgn="auto" latinLnBrk="0" hangingPunct="1">
              <a:lnSpc>
                <a:spcPct val="100000"/>
              </a:lnSpc>
              <a:spcBef>
                <a:spcPts val="0"/>
              </a:spcBef>
              <a:spcAft>
                <a:spcPts val="0"/>
              </a:spcAft>
              <a:buClrTx/>
              <a:buSzTx/>
              <a:buFontTx/>
              <a:buNone/>
              <a:tabLst/>
              <a:defRPr/>
            </a:pPr>
            <a:r>
              <a:rPr lang="en-US" sz="3700" b="1" dirty="0">
                <a:solidFill>
                  <a:srgbClr val="FDFEF9"/>
                </a:solidFill>
                <a:effectLst>
                  <a:glow rad="190500">
                    <a:prstClr val="black">
                      <a:alpha val="75000"/>
                    </a:prstClr>
                  </a:glow>
                </a:effectLst>
                <a:latin typeface="Calibri" panose="020F0502020204030204"/>
              </a:rPr>
              <a:t>  </a:t>
            </a:r>
            <a:r>
              <a:rPr kumimoji="0" lang="en-US" sz="37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rPr>
              <a:t>Stone-faced, I answered, “It’s likely.”</a:t>
            </a:r>
          </a:p>
        </p:txBody>
      </p:sp>
    </p:spTree>
    <p:extLst>
      <p:ext uri="{BB962C8B-B14F-4D97-AF65-F5344CB8AC3E}">
        <p14:creationId xmlns:p14="http://schemas.microsoft.com/office/powerpoint/2010/main" val="1721157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28381" y="321820"/>
            <a:ext cx="7057293" cy="1800493"/>
          </a:xfrm>
          <a:prstGeom prst="rect">
            <a:avLst/>
          </a:prstGeom>
          <a:noFill/>
        </p:spPr>
        <p:txBody>
          <a:bodyPr wrap="square">
            <a:spAutoFit/>
          </a:bodyPr>
          <a:lstStyle/>
          <a:p>
            <a:pPr marL="223838" indent="-223838"/>
            <a:r>
              <a:rPr lang="en-US" sz="3700" b="1" dirty="0">
                <a:solidFill>
                  <a:srgbClr val="FDFEF9"/>
                </a:solidFill>
                <a:effectLst>
                  <a:glow rad="190500">
                    <a:schemeClr val="tx1">
                      <a:alpha val="75000"/>
                    </a:schemeClr>
                  </a:glow>
                </a:effectLst>
              </a:rPr>
              <a:t>“‘I haven’t been to Chicago in nearly three years,’ she persisted. ‘My son lives there.’</a:t>
            </a:r>
          </a:p>
        </p:txBody>
      </p:sp>
    </p:spTree>
    <p:extLst>
      <p:ext uri="{BB962C8B-B14F-4D97-AF65-F5344CB8AC3E}">
        <p14:creationId xmlns:p14="http://schemas.microsoft.com/office/powerpoint/2010/main" val="91742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28381" y="321820"/>
            <a:ext cx="7057293" cy="2939266"/>
          </a:xfrm>
          <a:prstGeom prst="rect">
            <a:avLst/>
          </a:prstGeom>
          <a:noFill/>
        </p:spPr>
        <p:txBody>
          <a:bodyPr wrap="square">
            <a:spAutoFit/>
          </a:bodyPr>
          <a:lstStyle/>
          <a:p>
            <a:pPr marL="223838" marR="0" lvl="0" indent="-223838" algn="l"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rPr>
              <a:t>“‘I haven’t been to Chicago in nearly three years,’ she persisted. ‘My son lives there.’</a:t>
            </a:r>
          </a:p>
          <a:p>
            <a:pPr marL="223838" marR="0" lvl="0" indent="-223838" algn="l"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rPr>
              <a:t>“‘That’s nice,’ I said, my eyes intent on the printed page of the book.</a:t>
            </a:r>
          </a:p>
        </p:txBody>
      </p:sp>
    </p:spTree>
    <p:extLst>
      <p:ext uri="{BB962C8B-B14F-4D97-AF65-F5344CB8AC3E}">
        <p14:creationId xmlns:p14="http://schemas.microsoft.com/office/powerpoint/2010/main" val="1904433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28381" y="321820"/>
            <a:ext cx="7057293" cy="5216813"/>
          </a:xfrm>
          <a:prstGeom prst="rect">
            <a:avLst/>
          </a:prstGeom>
          <a:noFill/>
        </p:spPr>
        <p:txBody>
          <a:bodyPr wrap="square">
            <a:spAutoFit/>
          </a:bodyPr>
          <a:lstStyle/>
          <a:p>
            <a:pPr marL="223838" indent="-223838"/>
            <a:r>
              <a:rPr kumimoji="0" lang="en-US" sz="37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rPr>
              <a:t>“My husband’s body is on this plane. We’ve been married for fifty-three years. I don’t drive, you know, and when he died a nun drove me from the hospital. We aren’t even Catholic. </a:t>
            </a:r>
            <a:r>
              <a:rPr lang="en-US" sz="3700" b="1" dirty="0">
                <a:solidFill>
                  <a:srgbClr val="FDFEF9"/>
                </a:solidFill>
                <a:effectLst>
                  <a:glow rad="190500">
                    <a:schemeClr val="tx1">
                      <a:alpha val="75000"/>
                    </a:schemeClr>
                  </a:glow>
                </a:effectLst>
              </a:rPr>
              <a:t>The funeral director let me come to the airport with him.”</a:t>
            </a:r>
          </a:p>
          <a:p>
            <a:pPr marL="223838" marR="0" lvl="0" indent="-223838" algn="l" defTabSz="914400" rtl="0" eaLnBrk="1" fontAlgn="auto" latinLnBrk="0" hangingPunct="1">
              <a:lnSpc>
                <a:spcPct val="100000"/>
              </a:lnSpc>
              <a:spcBef>
                <a:spcPts val="0"/>
              </a:spcBef>
              <a:spcAft>
                <a:spcPts val="0"/>
              </a:spcAft>
              <a:buClrTx/>
              <a:buSzTx/>
              <a:buFontTx/>
              <a:buNone/>
              <a:tabLst/>
              <a:defRPr/>
            </a:pPr>
            <a:endParaRPr kumimoji="0" lang="en-US" sz="37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429208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28381" y="321820"/>
            <a:ext cx="7057293" cy="4647426"/>
          </a:xfrm>
          <a:prstGeom prst="rect">
            <a:avLst/>
          </a:prstGeom>
          <a:noFill/>
        </p:spPr>
        <p:txBody>
          <a:bodyPr wrap="square">
            <a:spAutoFit/>
          </a:bodyPr>
          <a:lstStyle/>
          <a:p>
            <a:pPr marL="223838" indent="-223838"/>
            <a:r>
              <a:rPr lang="en-US" sz="3700" b="1" dirty="0">
                <a:solidFill>
                  <a:srgbClr val="FDFEF9"/>
                </a:solidFill>
                <a:effectLst>
                  <a:glow rad="190500">
                    <a:schemeClr val="tx1">
                      <a:alpha val="75000"/>
                    </a:schemeClr>
                  </a:glow>
                </a:effectLst>
              </a:rPr>
              <a:t>  I don’t think I have ever detested myself more than I did at that moment. Another human being was screaming to be heard and in desperation had turned to a cold stranger who was more interested in a novel than in the real-life drama at her elbow.</a:t>
            </a:r>
          </a:p>
        </p:txBody>
      </p:sp>
    </p:spTree>
    <p:extLst>
      <p:ext uri="{BB962C8B-B14F-4D97-AF65-F5344CB8AC3E}">
        <p14:creationId xmlns:p14="http://schemas.microsoft.com/office/powerpoint/2010/main" val="25216402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28381" y="321820"/>
            <a:ext cx="7057293" cy="6355586"/>
          </a:xfrm>
          <a:prstGeom prst="rect">
            <a:avLst/>
          </a:prstGeom>
          <a:noFill/>
        </p:spPr>
        <p:txBody>
          <a:bodyPr wrap="square">
            <a:spAutoFit/>
          </a:bodyPr>
          <a:lstStyle/>
          <a:p>
            <a:pPr marL="223838" indent="-223838"/>
            <a:r>
              <a:rPr lang="en-US" sz="3700" b="1" dirty="0">
                <a:solidFill>
                  <a:srgbClr val="FDFEF9"/>
                </a:solidFill>
                <a:effectLst>
                  <a:glow rad="190500">
                    <a:schemeClr val="tx1">
                      <a:alpha val="75000"/>
                    </a:schemeClr>
                  </a:glow>
                </a:effectLst>
              </a:rPr>
              <a:t>  All she needed was a listener—no advice, wisdom, experience… expertise or even compassion—but just a minute or two to listen. </a:t>
            </a:r>
          </a:p>
          <a:p>
            <a:pPr marL="223838" indent="-223838"/>
            <a:endParaRPr lang="en-US" sz="3700" b="1" dirty="0">
              <a:solidFill>
                <a:srgbClr val="FDFEF9"/>
              </a:solidFill>
              <a:effectLst>
                <a:glow rad="190500">
                  <a:schemeClr val="tx1">
                    <a:alpha val="75000"/>
                  </a:schemeClr>
                </a:glow>
              </a:effectLst>
            </a:endParaRPr>
          </a:p>
          <a:p>
            <a:pPr marL="223838" indent="-223838"/>
            <a:r>
              <a:rPr lang="en-US" sz="3700" b="1" dirty="0">
                <a:solidFill>
                  <a:srgbClr val="FDFEF9"/>
                </a:solidFill>
                <a:effectLst>
                  <a:glow rad="190500">
                    <a:schemeClr val="tx1">
                      <a:alpha val="75000"/>
                    </a:schemeClr>
                  </a:glow>
                </a:effectLst>
              </a:rPr>
              <a:t>  …She talked numbly and steadily until we boarded the plane, [and] then found her seat in another section. As I hung up my coat, I heard her plaintive voice say to her seat companion, </a:t>
            </a:r>
          </a:p>
        </p:txBody>
      </p:sp>
    </p:spTree>
    <p:extLst>
      <p:ext uri="{BB962C8B-B14F-4D97-AF65-F5344CB8AC3E}">
        <p14:creationId xmlns:p14="http://schemas.microsoft.com/office/powerpoint/2010/main" val="838478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28381" y="321820"/>
            <a:ext cx="7057293" cy="1231106"/>
          </a:xfrm>
          <a:prstGeom prst="rect">
            <a:avLst/>
          </a:prstGeom>
          <a:noFill/>
        </p:spPr>
        <p:txBody>
          <a:bodyPr wrap="square">
            <a:spAutoFit/>
          </a:bodyPr>
          <a:lstStyle/>
          <a:p>
            <a:pPr marL="223838" indent="-223838"/>
            <a:r>
              <a:rPr lang="en-US" sz="3700" b="1" dirty="0">
                <a:solidFill>
                  <a:srgbClr val="FDFEF9"/>
                </a:solidFill>
                <a:effectLst>
                  <a:glow rad="190500">
                    <a:schemeClr val="tx1">
                      <a:alpha val="75000"/>
                    </a:schemeClr>
                  </a:glow>
                </a:effectLst>
              </a:rPr>
              <a:t>“I’ll bet it’s cold in Chicago.”</a:t>
            </a:r>
          </a:p>
          <a:p>
            <a:pPr marL="223838" indent="-223838"/>
            <a:endParaRPr lang="en-US" sz="3700" b="1" dirty="0">
              <a:solidFill>
                <a:srgbClr val="FDFEF9"/>
              </a:solidFill>
              <a:effectLst>
                <a:glow rad="190500">
                  <a:schemeClr val="tx1">
                    <a:alpha val="75000"/>
                  </a:schemeClr>
                </a:glow>
              </a:effectLst>
            </a:endParaRPr>
          </a:p>
        </p:txBody>
      </p:sp>
    </p:spTree>
    <p:extLst>
      <p:ext uri="{BB962C8B-B14F-4D97-AF65-F5344CB8AC3E}">
        <p14:creationId xmlns:p14="http://schemas.microsoft.com/office/powerpoint/2010/main" val="18056345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928381" y="321820"/>
            <a:ext cx="7057293" cy="4216539"/>
          </a:xfrm>
          <a:prstGeom prst="rect">
            <a:avLst/>
          </a:prstGeom>
          <a:noFill/>
        </p:spPr>
        <p:txBody>
          <a:bodyPr wrap="square">
            <a:spAutoFit/>
          </a:bodyPr>
          <a:lstStyle/>
          <a:p>
            <a:pPr marL="223838" marR="0" lvl="0" indent="-223838" algn="l"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rPr>
              <a:t>“I’ll bet it’s cold in Chicago.”</a:t>
            </a:r>
          </a:p>
          <a:p>
            <a:pPr marL="223838" marR="0" lvl="0" indent="-223838" algn="l" defTabSz="914400" rtl="0" eaLnBrk="1" fontAlgn="auto" latinLnBrk="0" hangingPunct="1">
              <a:lnSpc>
                <a:spcPct val="100000"/>
              </a:lnSpc>
              <a:spcBef>
                <a:spcPts val="0"/>
              </a:spcBef>
              <a:spcAft>
                <a:spcPts val="0"/>
              </a:spcAft>
              <a:buClrTx/>
              <a:buSzTx/>
              <a:buFontTx/>
              <a:buNone/>
              <a:tabLst/>
              <a:defRPr/>
            </a:pPr>
            <a:endParaRPr kumimoji="0" lang="en-US" sz="37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endParaRPr>
          </a:p>
          <a:p>
            <a:pPr marL="223838" marR="0" lvl="0" indent="-223838" algn="l"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rPr>
              <a:t>  I prayed, “Please, God, let her listen.” </a:t>
            </a:r>
          </a:p>
          <a:p>
            <a:pPr marL="223838" marR="0" lvl="0" indent="-223838" algn="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endParaRPr>
          </a:p>
          <a:p>
            <a:pPr marL="223838" marR="0" lvl="0" indent="-223838" algn="r" defTabSz="914400" rtl="0" eaLnBrk="1" fontAlgn="auto" latinLnBrk="0" hangingPunct="1">
              <a:lnSpc>
                <a:spcPct val="100000"/>
              </a:lnSpc>
              <a:spcBef>
                <a:spcPts val="0"/>
              </a:spcBef>
              <a:spcAft>
                <a:spcPts val="0"/>
              </a:spcAft>
              <a:buClrTx/>
              <a:buSzTx/>
              <a:buFontTx/>
              <a:buNone/>
              <a:tabLst/>
              <a:defRPr/>
            </a:pPr>
            <a:endParaRPr lang="en-US" sz="2400" b="1" dirty="0">
              <a:solidFill>
                <a:srgbClr val="FDFEF9"/>
              </a:solidFill>
              <a:effectLst>
                <a:glow rad="190500">
                  <a:prstClr val="black">
                    <a:alpha val="75000"/>
                  </a:prstClr>
                </a:glow>
              </a:effectLst>
              <a:latin typeface="Calibri" panose="020F0502020204030204"/>
            </a:endParaRPr>
          </a:p>
          <a:p>
            <a:pPr marL="223838" marR="0" lvl="0" indent="-223838" algn="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endParaRPr>
          </a:p>
          <a:p>
            <a:pPr marL="223838" marR="0" lvl="0" indent="-223838"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rPr>
              <a:t>(Erma Bombeck, “Are You Listening?” </a:t>
            </a:r>
            <a:r>
              <a:rPr kumimoji="0" lang="en-US" sz="2400" b="1" i="1"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rPr>
              <a:t>If Life Is a Bowl of Cherries—What Am I Doing in the Pits?</a:t>
            </a:r>
            <a:r>
              <a:rPr kumimoji="0" lang="en-US" sz="2400" b="1" i="0" u="none" strike="noStrike" kern="1200" cap="none" spc="0" normalizeH="0" baseline="0" noProof="0" dirty="0">
                <a:ln>
                  <a:noFill/>
                </a:ln>
                <a:solidFill>
                  <a:srgbClr val="FDFEF9"/>
                </a:solidFill>
                <a:effectLst>
                  <a:glow rad="190500">
                    <a:prstClr val="black">
                      <a:alpha val="75000"/>
                    </a:prstClr>
                  </a:glow>
                </a:effectLst>
                <a:uLnTx/>
                <a:uFillTx/>
                <a:latin typeface="Calibri" panose="020F0502020204030204"/>
                <a:ea typeface="+mn-ea"/>
                <a:cs typeface="+mn-cs"/>
              </a:rPr>
              <a:t>, 97–98.)</a:t>
            </a:r>
          </a:p>
        </p:txBody>
      </p:sp>
    </p:spTree>
    <p:extLst>
      <p:ext uri="{BB962C8B-B14F-4D97-AF65-F5344CB8AC3E}">
        <p14:creationId xmlns:p14="http://schemas.microsoft.com/office/powerpoint/2010/main" val="7295982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796" b="779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73502" y="110804"/>
            <a:ext cx="11882510" cy="3679469"/>
          </a:xfrm>
          <a:prstGeom prst="rect">
            <a:avLst/>
          </a:prstGeom>
          <a:noFill/>
        </p:spPr>
        <p:txBody>
          <a:bodyPr wrap="square">
            <a:spAutoFit/>
          </a:bodyPr>
          <a:lstStyle/>
          <a:p>
            <a:pPr marL="223838" indent="-223838">
              <a:lnSpc>
                <a:spcPct val="90000"/>
              </a:lnSpc>
            </a:pPr>
            <a:r>
              <a:rPr lang="en-US" sz="3700" b="1" dirty="0">
                <a:solidFill>
                  <a:srgbClr val="FDFEF9"/>
                </a:solidFill>
                <a:effectLst>
                  <a:glow rad="190500">
                    <a:schemeClr val="tx1">
                      <a:alpha val="75000"/>
                    </a:schemeClr>
                  </a:glow>
                </a:effectLst>
              </a:rPr>
              <a:t>“Consider on the </a:t>
            </a:r>
            <a:r>
              <a:rPr lang="en-US" sz="3700" b="1" dirty="0">
                <a:solidFill>
                  <a:srgbClr val="FFFF00"/>
                </a:solidFill>
                <a:effectLst>
                  <a:glow rad="190500">
                    <a:schemeClr val="tx1">
                      <a:alpha val="75000"/>
                    </a:schemeClr>
                  </a:glow>
                </a:effectLst>
              </a:rPr>
              <a:t>blessed and happy state of those that keep the commandments of God</a:t>
            </a:r>
            <a:r>
              <a:rPr lang="en-US" sz="3700" b="1" dirty="0">
                <a:solidFill>
                  <a:srgbClr val="FDFEF9"/>
                </a:solidFill>
                <a:effectLst>
                  <a:glow rad="190500">
                    <a:schemeClr val="tx1">
                      <a:alpha val="75000"/>
                    </a:schemeClr>
                  </a:glow>
                </a:effectLst>
              </a:rPr>
              <a:t>. For behold, they are blessed in all things, both temporal and spiritual; and if they hold out faithful to the end they are received into heaven, that thereby they may </a:t>
            </a:r>
            <a:r>
              <a:rPr lang="en-US" sz="3700" b="1" dirty="0">
                <a:solidFill>
                  <a:srgbClr val="FFFF00"/>
                </a:solidFill>
                <a:effectLst>
                  <a:glow rad="190500">
                    <a:schemeClr val="tx1">
                      <a:alpha val="75000"/>
                    </a:schemeClr>
                  </a:glow>
                </a:effectLst>
              </a:rPr>
              <a:t>dwell with God in a state of never-ending happiness</a:t>
            </a:r>
            <a:r>
              <a:rPr lang="en-US" sz="3700" b="1" dirty="0">
                <a:solidFill>
                  <a:srgbClr val="FDFEF9"/>
                </a:solidFill>
                <a:effectLst>
                  <a:glow rad="190500">
                    <a:schemeClr val="tx1">
                      <a:alpha val="75000"/>
                    </a:schemeClr>
                  </a:glow>
                </a:effectLst>
              </a:rPr>
              <a:t>.”</a:t>
            </a:r>
          </a:p>
          <a:p>
            <a:pPr marL="223838" indent="-223838" algn="r">
              <a:lnSpc>
                <a:spcPct val="90000"/>
              </a:lnSpc>
            </a:pPr>
            <a:r>
              <a:rPr lang="en-US" sz="3700" b="1" dirty="0">
                <a:solidFill>
                  <a:srgbClr val="FDFEF9"/>
                </a:solidFill>
                <a:effectLst>
                  <a:glow rad="190500">
                    <a:schemeClr val="tx1">
                      <a:alpha val="75000"/>
                    </a:schemeClr>
                  </a:glow>
                </a:effectLst>
              </a:rPr>
              <a:t>Mosiah 2:41</a:t>
            </a:r>
          </a:p>
        </p:txBody>
      </p:sp>
    </p:spTree>
    <p:extLst>
      <p:ext uri="{BB962C8B-B14F-4D97-AF65-F5344CB8AC3E}">
        <p14:creationId xmlns:p14="http://schemas.microsoft.com/office/powerpoint/2010/main" val="17163972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72794" y="3690979"/>
            <a:ext cx="11446412" cy="3167021"/>
          </a:xfrm>
          <a:prstGeom prst="rect">
            <a:avLst/>
          </a:prstGeom>
          <a:noFill/>
        </p:spPr>
        <p:txBody>
          <a:bodyPr wrap="square">
            <a:spAutoFit/>
          </a:bodyPr>
          <a:lstStyle/>
          <a:p>
            <a:pPr marL="223838" indent="-223838">
              <a:lnSpc>
                <a:spcPct val="90000"/>
              </a:lnSpc>
            </a:pPr>
            <a:r>
              <a:rPr lang="en-US" sz="3700" b="1" dirty="0">
                <a:solidFill>
                  <a:srgbClr val="F0F1EF"/>
                </a:solidFill>
                <a:effectLst>
                  <a:glow rad="190500">
                    <a:schemeClr val="tx1">
                      <a:alpha val="75000"/>
                    </a:schemeClr>
                  </a:glow>
                </a:effectLst>
              </a:rPr>
              <a:t>“If [a person] </a:t>
            </a:r>
            <a:r>
              <a:rPr lang="en-US" sz="3700" b="1" dirty="0" err="1">
                <a:solidFill>
                  <a:srgbClr val="F0F1EF"/>
                </a:solidFill>
                <a:effectLst>
                  <a:glow rad="190500">
                    <a:schemeClr val="tx1">
                      <a:alpha val="75000"/>
                    </a:schemeClr>
                  </a:glow>
                </a:effectLst>
              </a:rPr>
              <a:t>repenteth</a:t>
            </a:r>
            <a:r>
              <a:rPr lang="en-US" sz="3700" b="1" dirty="0">
                <a:solidFill>
                  <a:srgbClr val="F0F1EF"/>
                </a:solidFill>
                <a:effectLst>
                  <a:glow rad="190500">
                    <a:schemeClr val="tx1">
                      <a:alpha val="75000"/>
                    </a:schemeClr>
                  </a:glow>
                </a:effectLst>
              </a:rPr>
              <a:t> not, and </a:t>
            </a:r>
            <a:r>
              <a:rPr lang="en-US" sz="3700" b="1" dirty="0" err="1">
                <a:solidFill>
                  <a:srgbClr val="F0F1EF"/>
                </a:solidFill>
                <a:effectLst>
                  <a:glow rad="190500">
                    <a:schemeClr val="tx1">
                      <a:alpha val="75000"/>
                    </a:schemeClr>
                  </a:glow>
                </a:effectLst>
              </a:rPr>
              <a:t>remaineth</a:t>
            </a:r>
            <a:r>
              <a:rPr lang="en-US" sz="3700" b="1" dirty="0">
                <a:solidFill>
                  <a:srgbClr val="F0F1EF"/>
                </a:solidFill>
                <a:effectLst>
                  <a:glow rad="190500">
                    <a:schemeClr val="tx1">
                      <a:alpha val="75000"/>
                    </a:schemeClr>
                  </a:glow>
                </a:effectLst>
              </a:rPr>
              <a:t> and </a:t>
            </a:r>
            <a:r>
              <a:rPr lang="en-US" sz="3700" b="1" dirty="0" err="1">
                <a:solidFill>
                  <a:srgbClr val="F0F1EF"/>
                </a:solidFill>
                <a:effectLst>
                  <a:glow rad="190500">
                    <a:schemeClr val="tx1">
                      <a:alpha val="75000"/>
                    </a:schemeClr>
                  </a:glow>
                </a:effectLst>
              </a:rPr>
              <a:t>dieth</a:t>
            </a:r>
            <a:r>
              <a:rPr lang="en-US" sz="3700" b="1" dirty="0">
                <a:solidFill>
                  <a:srgbClr val="F0F1EF"/>
                </a:solidFill>
                <a:effectLst>
                  <a:glow rad="190500">
                    <a:schemeClr val="tx1">
                      <a:alpha val="75000"/>
                    </a:schemeClr>
                  </a:glow>
                </a:effectLst>
              </a:rPr>
              <a:t> an enemy to God, the demands of divine justice do awaken his immortal soul to a lively sense of his own guilt…and doth fill his breast with…</a:t>
            </a:r>
            <a:r>
              <a:rPr lang="en-US" sz="3700" b="1" dirty="0">
                <a:solidFill>
                  <a:srgbClr val="FFFF00"/>
                </a:solidFill>
                <a:effectLst>
                  <a:glow rad="190500">
                    <a:schemeClr val="tx1">
                      <a:alpha val="75000"/>
                    </a:schemeClr>
                  </a:glow>
                </a:effectLst>
              </a:rPr>
              <a:t>pain and anguish</a:t>
            </a:r>
            <a:r>
              <a:rPr lang="en-US" sz="3700" b="1" dirty="0">
                <a:solidFill>
                  <a:srgbClr val="F0F1EF"/>
                </a:solidFill>
                <a:effectLst>
                  <a:glow rad="190500">
                    <a:schemeClr val="tx1">
                      <a:alpha val="75000"/>
                    </a:schemeClr>
                  </a:glow>
                </a:effectLst>
              </a:rPr>
              <a:t>. Therefore, his final doom is to endure a </a:t>
            </a:r>
            <a:r>
              <a:rPr lang="en-US" sz="3700" b="1" dirty="0">
                <a:solidFill>
                  <a:srgbClr val="FFFF00"/>
                </a:solidFill>
                <a:effectLst>
                  <a:glow rad="190500">
                    <a:schemeClr val="tx1">
                      <a:alpha val="75000"/>
                    </a:schemeClr>
                  </a:glow>
                </a:effectLst>
              </a:rPr>
              <a:t>never-ending torment</a:t>
            </a:r>
            <a:r>
              <a:rPr lang="en-US" sz="3700" b="1" dirty="0">
                <a:solidFill>
                  <a:srgbClr val="F0F1EF"/>
                </a:solidFill>
                <a:effectLst>
                  <a:glow rad="190500">
                    <a:schemeClr val="tx1">
                      <a:alpha val="75000"/>
                    </a:schemeClr>
                  </a:glow>
                </a:effectLst>
              </a:rPr>
              <a:t>.” (Mosiah 2:36–39).</a:t>
            </a:r>
          </a:p>
        </p:txBody>
      </p:sp>
    </p:spTree>
    <p:extLst>
      <p:ext uri="{BB962C8B-B14F-4D97-AF65-F5344CB8AC3E}">
        <p14:creationId xmlns:p14="http://schemas.microsoft.com/office/powerpoint/2010/main" val="1945063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A book and pen on a table&#10;&#10;Description automatically generated">
            <a:extLst>
              <a:ext uri="{FF2B5EF4-FFF2-40B4-BE49-F238E27FC236}">
                <a16:creationId xmlns:a16="http://schemas.microsoft.com/office/drawing/2014/main" id="{43B33AB3-6EDB-A057-1F2B-9AAC6FFDD1F4}"/>
              </a:ext>
            </a:extLst>
          </p:cNvPr>
          <p:cNvPicPr>
            <a:picLocks noChangeAspect="1"/>
          </p:cNvPicPr>
          <p:nvPr/>
        </p:nvPicPr>
        <p:blipFill>
          <a:blip r:embed="rId3"/>
          <a:stretch>
            <a:fillRect/>
          </a:stretch>
        </p:blipFill>
        <p:spPr>
          <a:xfrm>
            <a:off x="0" y="0"/>
            <a:ext cx="7069644" cy="4198523"/>
          </a:xfrm>
          <a:prstGeom prst="rect">
            <a:avLst/>
          </a:prstGeom>
        </p:spPr>
      </p:pic>
      <p:pic>
        <p:nvPicPr>
          <p:cNvPr id="3" name="Picture 2" descr="A screenshot of a phone&#10;&#10;Description automatically generated">
            <a:extLst>
              <a:ext uri="{FF2B5EF4-FFF2-40B4-BE49-F238E27FC236}">
                <a16:creationId xmlns:a16="http://schemas.microsoft.com/office/drawing/2014/main" id="{340F2ED5-2CC2-D615-E72C-D4371C5A44E2}"/>
              </a:ext>
            </a:extLst>
          </p:cNvPr>
          <p:cNvPicPr>
            <a:picLocks noChangeAspect="1"/>
          </p:cNvPicPr>
          <p:nvPr/>
        </p:nvPicPr>
        <p:blipFill rotWithShape="1">
          <a:blip r:embed="rId4"/>
          <a:srcRect t="5387" b="52221"/>
          <a:stretch/>
        </p:blipFill>
        <p:spPr>
          <a:xfrm>
            <a:off x="6278538" y="5438899"/>
            <a:ext cx="5913462" cy="1332870"/>
          </a:xfrm>
          <a:prstGeom prst="rect">
            <a:avLst/>
          </a:prstGeom>
        </p:spPr>
      </p:pic>
      <p:sp>
        <p:nvSpPr>
          <p:cNvPr id="5" name="TextBox 4">
            <a:extLst>
              <a:ext uri="{FF2B5EF4-FFF2-40B4-BE49-F238E27FC236}">
                <a16:creationId xmlns:a16="http://schemas.microsoft.com/office/drawing/2014/main" id="{9761D153-A74A-B17C-60AD-5AFA72D2708E}"/>
              </a:ext>
            </a:extLst>
          </p:cNvPr>
          <p:cNvSpPr txBox="1"/>
          <p:nvPr/>
        </p:nvSpPr>
        <p:spPr>
          <a:xfrm>
            <a:off x="1208315" y="5859875"/>
            <a:ext cx="4978729" cy="646331"/>
          </a:xfrm>
          <a:prstGeom prst="rect">
            <a:avLst/>
          </a:prstGeom>
          <a:noFill/>
        </p:spPr>
        <p:txBody>
          <a:bodyPr wrap="square">
            <a:spAutoFit/>
          </a:bodyPr>
          <a:lstStyle/>
          <a:p>
            <a:r>
              <a:rPr lang="en-US" sz="3600" b="1" dirty="0">
                <a:solidFill>
                  <a:srgbClr val="FFFF00"/>
                </a:solidFill>
                <a:effectLst>
                  <a:glow rad="190500">
                    <a:schemeClr val="tx1">
                      <a:alpha val="75000"/>
                    </a:schemeClr>
                  </a:glow>
                </a:effectLst>
              </a:rPr>
              <a:t>“Never-ending torment”</a:t>
            </a:r>
            <a:endParaRPr lang="en-US" sz="3600" dirty="0"/>
          </a:p>
        </p:txBody>
      </p:sp>
      <p:sp>
        <p:nvSpPr>
          <p:cNvPr id="6" name="TextBox 5">
            <a:extLst>
              <a:ext uri="{FF2B5EF4-FFF2-40B4-BE49-F238E27FC236}">
                <a16:creationId xmlns:a16="http://schemas.microsoft.com/office/drawing/2014/main" id="{79B9B165-183B-BA27-FCAB-AB2C8902BF6A}"/>
              </a:ext>
            </a:extLst>
          </p:cNvPr>
          <p:cNvSpPr txBox="1"/>
          <p:nvPr/>
        </p:nvSpPr>
        <p:spPr>
          <a:xfrm>
            <a:off x="948541" y="4100351"/>
            <a:ext cx="5498275" cy="646331"/>
          </a:xfrm>
          <a:prstGeom prst="rect">
            <a:avLst/>
          </a:prstGeom>
          <a:noFill/>
        </p:spPr>
        <p:txBody>
          <a:bodyPr wrap="square">
            <a:spAutoFit/>
          </a:bodyPr>
          <a:lstStyle/>
          <a:p>
            <a:r>
              <a:rPr lang="en-US" sz="3600" b="1" dirty="0">
                <a:solidFill>
                  <a:srgbClr val="FFFF00"/>
                </a:solidFill>
                <a:effectLst>
                  <a:glow rad="190500">
                    <a:schemeClr val="tx1">
                      <a:alpha val="75000"/>
                    </a:schemeClr>
                  </a:glow>
                </a:effectLst>
              </a:rPr>
              <a:t>“Never-ending happiness”</a:t>
            </a:r>
            <a:endParaRPr lang="en-US" sz="3600" dirty="0"/>
          </a:p>
        </p:txBody>
      </p:sp>
      <p:sp>
        <p:nvSpPr>
          <p:cNvPr id="7" name="Oval 6">
            <a:extLst>
              <a:ext uri="{FF2B5EF4-FFF2-40B4-BE49-F238E27FC236}">
                <a16:creationId xmlns:a16="http://schemas.microsoft.com/office/drawing/2014/main" id="{1627613E-73FF-0803-03A3-C9A2C36FAA1B}"/>
              </a:ext>
            </a:extLst>
          </p:cNvPr>
          <p:cNvSpPr/>
          <p:nvPr/>
        </p:nvSpPr>
        <p:spPr>
          <a:xfrm>
            <a:off x="9429008" y="5640780"/>
            <a:ext cx="878774" cy="771896"/>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screenshot of a phone&#10;&#10;Description automatically generated">
            <a:extLst>
              <a:ext uri="{FF2B5EF4-FFF2-40B4-BE49-F238E27FC236}">
                <a16:creationId xmlns:a16="http://schemas.microsoft.com/office/drawing/2014/main" id="{E1A15487-FD81-07B8-E052-94AF9F2A3281}"/>
              </a:ext>
            </a:extLst>
          </p:cNvPr>
          <p:cNvPicPr>
            <a:picLocks noChangeAspect="1"/>
          </p:cNvPicPr>
          <p:nvPr/>
        </p:nvPicPr>
        <p:blipFill rotWithShape="1">
          <a:blip r:embed="rId4"/>
          <a:srcRect t="52221"/>
          <a:stretch/>
        </p:blipFill>
        <p:spPr>
          <a:xfrm>
            <a:off x="6278538" y="3836607"/>
            <a:ext cx="5913462" cy="1502229"/>
          </a:xfrm>
          <a:prstGeom prst="rect">
            <a:avLst/>
          </a:prstGeom>
        </p:spPr>
      </p:pic>
      <p:sp>
        <p:nvSpPr>
          <p:cNvPr id="10" name="Oval 9">
            <a:extLst>
              <a:ext uri="{FF2B5EF4-FFF2-40B4-BE49-F238E27FC236}">
                <a16:creationId xmlns:a16="http://schemas.microsoft.com/office/drawing/2014/main" id="{37CAE02C-AEBA-BC26-F040-28F29F6B9E93}"/>
              </a:ext>
            </a:extLst>
          </p:cNvPr>
          <p:cNvSpPr/>
          <p:nvPr/>
        </p:nvSpPr>
        <p:spPr>
          <a:xfrm>
            <a:off x="9500259" y="4100351"/>
            <a:ext cx="997526" cy="887288"/>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408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0" y="2669663"/>
            <a:ext cx="12192000" cy="4081117"/>
          </a:xfrm>
          <a:prstGeom prst="rect">
            <a:avLst/>
          </a:prstGeom>
          <a:noFill/>
        </p:spPr>
        <p:txBody>
          <a:bodyPr wrap="square">
            <a:spAutoFit/>
          </a:bodyPr>
          <a:lstStyle/>
          <a:p>
            <a:pPr marL="223838" indent="-223838">
              <a:lnSpc>
                <a:spcPct val="90000"/>
              </a:lnSpc>
            </a:pPr>
            <a:r>
              <a:rPr lang="en-US" sz="3600" b="1" dirty="0">
                <a:solidFill>
                  <a:srgbClr val="F0F1EF"/>
                </a:solidFill>
                <a:effectLst>
                  <a:glow rad="190500">
                    <a:schemeClr val="tx1">
                      <a:alpha val="75000"/>
                    </a:schemeClr>
                  </a:glow>
                </a:effectLst>
              </a:rPr>
              <a:t>“</a:t>
            </a:r>
            <a:r>
              <a:rPr lang="en-US" sz="3600" b="1" dirty="0">
                <a:solidFill>
                  <a:srgbClr val="FFFF00"/>
                </a:solidFill>
                <a:effectLst>
                  <a:glow rad="190500">
                    <a:schemeClr val="tx1">
                      <a:alpha val="75000"/>
                    </a:schemeClr>
                  </a:glow>
                </a:effectLst>
              </a:rPr>
              <a:t>I cannot tell you all the things whereby ye may commit sin</a:t>
            </a:r>
            <a:r>
              <a:rPr lang="en-US" sz="3600" b="1" dirty="0">
                <a:solidFill>
                  <a:srgbClr val="F0F1EF"/>
                </a:solidFill>
                <a:effectLst>
                  <a:glow rad="190500">
                    <a:schemeClr val="tx1">
                      <a:alpha val="75000"/>
                    </a:schemeClr>
                  </a:glow>
                </a:effectLst>
              </a:rPr>
              <a:t>; for there are divers ways and means, even so many that I cannot number them. But this much I can tell you, that </a:t>
            </a:r>
            <a:r>
              <a:rPr lang="en-US" sz="3600" b="1" dirty="0">
                <a:solidFill>
                  <a:srgbClr val="FFFF00"/>
                </a:solidFill>
                <a:effectLst>
                  <a:glow rad="190500">
                    <a:schemeClr val="tx1">
                      <a:alpha val="75000"/>
                    </a:schemeClr>
                  </a:glow>
                </a:effectLst>
              </a:rPr>
              <a:t>if ye do not watch yourselves, and your thoughts, and your words, and your deeds</a:t>
            </a:r>
            <a:r>
              <a:rPr lang="en-US" sz="3600" b="1" dirty="0">
                <a:solidFill>
                  <a:srgbClr val="F0F1EF"/>
                </a:solidFill>
                <a:effectLst>
                  <a:glow rad="190500">
                    <a:schemeClr val="tx1">
                      <a:alpha val="75000"/>
                    </a:schemeClr>
                  </a:glow>
                </a:effectLst>
              </a:rPr>
              <a:t>, and observe the commandments of God, and continue in the faith of what ye have heard concerning the coming of our Lord, </a:t>
            </a:r>
            <a:r>
              <a:rPr lang="en-US" sz="3600" b="1" dirty="0">
                <a:solidFill>
                  <a:srgbClr val="FFFF00"/>
                </a:solidFill>
                <a:effectLst>
                  <a:glow rad="190500">
                    <a:schemeClr val="tx1">
                      <a:alpha val="75000"/>
                    </a:schemeClr>
                  </a:glow>
                </a:effectLst>
              </a:rPr>
              <a:t>even unto the end of your lives, ye must perish</a:t>
            </a:r>
            <a:r>
              <a:rPr lang="en-US" sz="3600" b="1" dirty="0">
                <a:solidFill>
                  <a:srgbClr val="F0F1EF"/>
                </a:solidFill>
                <a:effectLst>
                  <a:glow rad="190500">
                    <a:schemeClr val="tx1">
                      <a:alpha val="75000"/>
                    </a:schemeClr>
                  </a:glow>
                </a:effectLst>
              </a:rPr>
              <a:t>. And now…remember, and perish not.” </a:t>
            </a:r>
            <a:r>
              <a:rPr lang="en-US" sz="2800" b="1" dirty="0">
                <a:solidFill>
                  <a:srgbClr val="F0F1EF"/>
                </a:solidFill>
                <a:effectLst>
                  <a:glow rad="190500">
                    <a:schemeClr val="tx1">
                      <a:alpha val="75000"/>
                    </a:schemeClr>
                  </a:glow>
                </a:effectLst>
              </a:rPr>
              <a:t>Mosiah 4:29–30</a:t>
            </a:r>
            <a:endParaRPr lang="en-US" sz="3600" b="1" dirty="0">
              <a:solidFill>
                <a:srgbClr val="F0F1EF"/>
              </a:solidFill>
              <a:effectLst>
                <a:glow rad="190500">
                  <a:schemeClr val="tx1">
                    <a:alpha val="75000"/>
                  </a:schemeClr>
                </a:glow>
              </a:effectLst>
            </a:endParaRPr>
          </a:p>
        </p:txBody>
      </p:sp>
    </p:spTree>
    <p:extLst>
      <p:ext uri="{BB962C8B-B14F-4D97-AF65-F5344CB8AC3E}">
        <p14:creationId xmlns:p14="http://schemas.microsoft.com/office/powerpoint/2010/main" val="5720794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93963" y="2776883"/>
            <a:ext cx="11804073" cy="4081117"/>
          </a:xfrm>
          <a:prstGeom prst="rect">
            <a:avLst/>
          </a:prstGeom>
          <a:noFill/>
        </p:spPr>
        <p:txBody>
          <a:bodyPr wrap="square">
            <a:spAutoFit/>
          </a:bodyPr>
          <a:lstStyle/>
          <a:p>
            <a:pPr marL="223838" indent="-223838">
              <a:lnSpc>
                <a:spcPct val="90000"/>
              </a:lnSpc>
            </a:pPr>
            <a:r>
              <a:rPr lang="en-US" sz="3600" b="1" dirty="0">
                <a:solidFill>
                  <a:srgbClr val="F0F1EF"/>
                </a:solidFill>
                <a:effectLst>
                  <a:glow rad="190500">
                    <a:schemeClr val="tx1">
                      <a:alpha val="75000"/>
                    </a:schemeClr>
                  </a:glow>
                </a:effectLst>
              </a:rPr>
              <a:t>“If ye should serve [God] with all your whole souls yet ye would be unprofitable servants. All that he requires of you is to keep his commandments…[and] if ye do keep his commandments he doth bless you and prosper you….Can ye say aught of yourselves? I answer you, Nay. </a:t>
            </a:r>
            <a:r>
              <a:rPr lang="en-US" sz="3600" b="1" dirty="0">
                <a:solidFill>
                  <a:srgbClr val="FFFF00"/>
                </a:solidFill>
                <a:effectLst>
                  <a:glow rad="190500">
                    <a:schemeClr val="tx1">
                      <a:alpha val="75000"/>
                    </a:schemeClr>
                  </a:glow>
                </a:effectLst>
              </a:rPr>
              <a:t>Ye cannot say that ye are even as much as the dust of the earth</a:t>
            </a:r>
            <a:r>
              <a:rPr lang="en-US" sz="3600" b="1" dirty="0">
                <a:solidFill>
                  <a:srgbClr val="F0F1EF"/>
                </a:solidFill>
                <a:effectLst>
                  <a:glow rad="190500">
                    <a:schemeClr val="tx1">
                      <a:alpha val="75000"/>
                    </a:schemeClr>
                  </a:glow>
                </a:effectLst>
              </a:rPr>
              <a:t>; yet ye were created of the dust of the earth; but behold, it </a:t>
            </a:r>
            <a:r>
              <a:rPr lang="en-US" sz="3600" b="1" dirty="0" err="1">
                <a:solidFill>
                  <a:srgbClr val="F0F1EF"/>
                </a:solidFill>
                <a:effectLst>
                  <a:glow rad="190500">
                    <a:schemeClr val="tx1">
                      <a:alpha val="75000"/>
                    </a:schemeClr>
                  </a:glow>
                </a:effectLst>
              </a:rPr>
              <a:t>belongeth</a:t>
            </a:r>
            <a:r>
              <a:rPr lang="en-US" sz="3600" b="1" dirty="0">
                <a:solidFill>
                  <a:srgbClr val="F0F1EF"/>
                </a:solidFill>
                <a:effectLst>
                  <a:glow rad="190500">
                    <a:schemeClr val="tx1">
                      <a:alpha val="75000"/>
                    </a:schemeClr>
                  </a:glow>
                </a:effectLst>
              </a:rPr>
              <a:t> to him who created you.” </a:t>
            </a:r>
            <a:r>
              <a:rPr lang="en-US" sz="2800" b="1" dirty="0">
                <a:solidFill>
                  <a:srgbClr val="F0F1EF"/>
                </a:solidFill>
                <a:effectLst>
                  <a:glow rad="190500">
                    <a:schemeClr val="tx1">
                      <a:alpha val="75000"/>
                    </a:schemeClr>
                  </a:glow>
                </a:effectLst>
              </a:rPr>
              <a:t>(Mosiah 2:21–25)</a:t>
            </a:r>
            <a:endParaRPr lang="en-US" sz="3600" b="1" dirty="0">
              <a:solidFill>
                <a:srgbClr val="F0F1EF"/>
              </a:solidFill>
              <a:effectLst>
                <a:glow rad="190500">
                  <a:schemeClr val="tx1">
                    <a:alpha val="75000"/>
                  </a:schemeClr>
                </a:glow>
              </a:effectLst>
            </a:endParaRPr>
          </a:p>
        </p:txBody>
      </p:sp>
    </p:spTree>
    <p:extLst>
      <p:ext uri="{BB962C8B-B14F-4D97-AF65-F5344CB8AC3E}">
        <p14:creationId xmlns:p14="http://schemas.microsoft.com/office/powerpoint/2010/main" val="1572289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2" name="TextBox 1">
            <a:extLst>
              <a:ext uri="{FF2B5EF4-FFF2-40B4-BE49-F238E27FC236}">
                <a16:creationId xmlns:a16="http://schemas.microsoft.com/office/drawing/2014/main" id="{64A1C544-0788-594C-2426-9BD7B629A2FF}"/>
              </a:ext>
            </a:extLst>
          </p:cNvPr>
          <p:cNvSpPr txBox="1"/>
          <p:nvPr/>
        </p:nvSpPr>
        <p:spPr>
          <a:xfrm>
            <a:off x="263998" y="489719"/>
            <a:ext cx="5588162" cy="5410712"/>
          </a:xfrm>
          <a:prstGeom prst="rect">
            <a:avLst/>
          </a:prstGeom>
          <a:noFill/>
        </p:spPr>
        <p:txBody>
          <a:bodyPr wrap="square">
            <a:spAutoFit/>
          </a:bodyPr>
          <a:lstStyle/>
          <a:p>
            <a:pPr marL="223838" indent="-223838" algn="ctr">
              <a:lnSpc>
                <a:spcPct val="90000"/>
              </a:lnSpc>
            </a:pPr>
            <a:r>
              <a:rPr lang="en-US" sz="4800" b="1" dirty="0">
                <a:solidFill>
                  <a:schemeClr val="bg1">
                    <a:lumMod val="95000"/>
                  </a:schemeClr>
                </a:solidFill>
                <a:effectLst>
                  <a:glow rad="190500">
                    <a:schemeClr val="tx1">
                      <a:alpha val="75000"/>
                    </a:schemeClr>
                  </a:glow>
                </a:effectLst>
              </a:rPr>
              <a:t>King Benjamin says that we are less than the dust of the earth. Rather than letting this depress us, how can this principle help us in our lives?</a:t>
            </a:r>
            <a:endParaRPr lang="en-US" sz="4000" b="1" dirty="0">
              <a:solidFill>
                <a:schemeClr val="bg1">
                  <a:lumMod val="95000"/>
                </a:schemeClr>
              </a:solidFill>
              <a:effectLst>
                <a:glow rad="190500">
                  <a:schemeClr val="tx1">
                    <a:alpha val="75000"/>
                  </a:schemeClr>
                </a:glow>
              </a:effectLst>
            </a:endParaRPr>
          </a:p>
        </p:txBody>
      </p:sp>
    </p:spTree>
    <p:extLst>
      <p:ext uri="{BB962C8B-B14F-4D97-AF65-F5344CB8AC3E}">
        <p14:creationId xmlns:p14="http://schemas.microsoft.com/office/powerpoint/2010/main" val="4268928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descr="Men and women gather to listen to King Benjamin in the Land of Zarahemla.">
            <a:extLst>
              <a:ext uri="{FF2B5EF4-FFF2-40B4-BE49-F238E27FC236}">
                <a16:creationId xmlns:a16="http://schemas.microsoft.com/office/drawing/2014/main" id="{A86859C7-770B-65E6-3C73-4EDD9B3CD5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D67BA1D-604E-3771-46E6-E1D6B2779439}"/>
              </a:ext>
            </a:extLst>
          </p:cNvPr>
          <p:cNvSpPr txBox="1"/>
          <p:nvPr/>
        </p:nvSpPr>
        <p:spPr>
          <a:xfrm>
            <a:off x="93479" y="4010331"/>
            <a:ext cx="12096997" cy="2086725"/>
          </a:xfrm>
          <a:prstGeom prst="rect">
            <a:avLst/>
          </a:prstGeom>
          <a:noFill/>
        </p:spPr>
        <p:txBody>
          <a:bodyPr wrap="square">
            <a:spAutoFit/>
          </a:bodyPr>
          <a:lstStyle/>
          <a:p>
            <a:pPr marL="223838" indent="-223838">
              <a:lnSpc>
                <a:spcPct val="90000"/>
              </a:lnSpc>
            </a:pPr>
            <a:r>
              <a:rPr lang="en-US" sz="3600" b="1" dirty="0">
                <a:solidFill>
                  <a:srgbClr val="F0F1EF"/>
                </a:solidFill>
                <a:effectLst>
                  <a:glow rad="190500">
                    <a:schemeClr val="tx1">
                      <a:alpha val="75000"/>
                    </a:schemeClr>
                  </a:glow>
                </a:effectLst>
              </a:rPr>
              <a:t> “They had viewed themselves in their own carnal state, </a:t>
            </a:r>
            <a:r>
              <a:rPr lang="en-US" sz="3600" b="1" dirty="0">
                <a:solidFill>
                  <a:srgbClr val="FFFF00"/>
                </a:solidFill>
                <a:effectLst>
                  <a:glow rad="190500">
                    <a:schemeClr val="tx1">
                      <a:alpha val="75000"/>
                    </a:schemeClr>
                  </a:glow>
                </a:effectLst>
              </a:rPr>
              <a:t>even less than the dust of the earth</a:t>
            </a:r>
            <a:r>
              <a:rPr lang="en-US" sz="3600" b="1" dirty="0">
                <a:solidFill>
                  <a:srgbClr val="F0F1EF"/>
                </a:solidFill>
                <a:effectLst>
                  <a:glow rad="190500">
                    <a:schemeClr val="tx1">
                      <a:alpha val="75000"/>
                    </a:schemeClr>
                  </a:glow>
                </a:effectLst>
              </a:rPr>
              <a:t>. And they all cried aloud with one voice, saying: </a:t>
            </a:r>
            <a:r>
              <a:rPr lang="en-US" sz="3600" b="1" dirty="0">
                <a:solidFill>
                  <a:srgbClr val="FFFF00"/>
                </a:solidFill>
                <a:effectLst>
                  <a:glow rad="190500">
                    <a:schemeClr val="tx1">
                      <a:alpha val="75000"/>
                    </a:schemeClr>
                  </a:glow>
                </a:effectLst>
              </a:rPr>
              <a:t>O have mercy, and apply the atoning blood of Christ</a:t>
            </a:r>
            <a:r>
              <a:rPr lang="en-US" sz="3600" b="1" dirty="0">
                <a:solidFill>
                  <a:srgbClr val="F0F1EF"/>
                </a:solidFill>
                <a:effectLst>
                  <a:glow rad="190500">
                    <a:schemeClr val="tx1">
                      <a:alpha val="75000"/>
                    </a:schemeClr>
                  </a:glow>
                </a:effectLst>
              </a:rPr>
              <a:t> that we may receive forgiveness of our sins…</a:t>
            </a:r>
          </a:p>
        </p:txBody>
      </p:sp>
    </p:spTree>
    <p:extLst>
      <p:ext uri="{BB962C8B-B14F-4D97-AF65-F5344CB8AC3E}">
        <p14:creationId xmlns:p14="http://schemas.microsoft.com/office/powerpoint/2010/main" val="835816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170" name="Picture 2" descr="Men and women gather to listen to King Benjamin in the Land of Zarahemla.">
            <a:extLst>
              <a:ext uri="{FF2B5EF4-FFF2-40B4-BE49-F238E27FC236}">
                <a16:creationId xmlns:a16="http://schemas.microsoft.com/office/drawing/2014/main" id="{A86859C7-770B-65E6-3C73-4EDD9B3CD5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D67BA1D-604E-3771-46E6-E1D6B2779439}"/>
              </a:ext>
            </a:extLst>
          </p:cNvPr>
          <p:cNvSpPr txBox="1"/>
          <p:nvPr/>
        </p:nvSpPr>
        <p:spPr>
          <a:xfrm>
            <a:off x="95003" y="4057832"/>
            <a:ext cx="12096997" cy="2585323"/>
          </a:xfrm>
          <a:prstGeom prst="rect">
            <a:avLst/>
          </a:prstGeom>
          <a:noFill/>
        </p:spPr>
        <p:txBody>
          <a:bodyPr wrap="square">
            <a:spAutoFit/>
          </a:bodyPr>
          <a:lstStyle/>
          <a:p>
            <a:pPr marL="223838" indent="-223838">
              <a:lnSpc>
                <a:spcPct val="90000"/>
              </a:lnSpc>
            </a:pPr>
            <a:r>
              <a:rPr lang="en-US" sz="3600" b="1" dirty="0">
                <a:solidFill>
                  <a:srgbClr val="F0F1EF"/>
                </a:solidFill>
                <a:effectLst>
                  <a:glow rad="190500">
                    <a:schemeClr val="tx1">
                      <a:alpha val="75000"/>
                    </a:schemeClr>
                  </a:glow>
                </a:effectLst>
              </a:rPr>
              <a:t>“After they had spoken these words the Spirit of the Lord came upon them, and </a:t>
            </a:r>
            <a:r>
              <a:rPr lang="en-US" sz="3600" b="1" dirty="0">
                <a:solidFill>
                  <a:srgbClr val="FFFF00"/>
                </a:solidFill>
                <a:effectLst>
                  <a:glow rad="190500">
                    <a:schemeClr val="tx1">
                      <a:alpha val="75000"/>
                    </a:schemeClr>
                  </a:glow>
                </a:effectLst>
              </a:rPr>
              <a:t>they were filled with joy</a:t>
            </a:r>
            <a:r>
              <a:rPr lang="en-US" sz="3600" b="1" dirty="0">
                <a:solidFill>
                  <a:srgbClr val="F0F1EF"/>
                </a:solidFill>
                <a:effectLst>
                  <a:glow rad="190500">
                    <a:schemeClr val="tx1">
                      <a:alpha val="75000"/>
                    </a:schemeClr>
                  </a:glow>
                </a:effectLst>
              </a:rPr>
              <a:t>, having received a </a:t>
            </a:r>
            <a:r>
              <a:rPr lang="en-US" sz="3600" b="1" dirty="0">
                <a:solidFill>
                  <a:srgbClr val="FFFF00"/>
                </a:solidFill>
                <a:effectLst>
                  <a:glow rad="190500">
                    <a:schemeClr val="tx1">
                      <a:alpha val="75000"/>
                    </a:schemeClr>
                  </a:glow>
                </a:effectLst>
              </a:rPr>
              <a:t>remission of their sins</a:t>
            </a:r>
            <a:r>
              <a:rPr lang="en-US" sz="3600" b="1" dirty="0">
                <a:solidFill>
                  <a:srgbClr val="F0F1EF"/>
                </a:solidFill>
                <a:effectLst>
                  <a:glow rad="190500">
                    <a:schemeClr val="tx1">
                      <a:alpha val="75000"/>
                    </a:schemeClr>
                  </a:glow>
                </a:effectLst>
              </a:rPr>
              <a:t>, and having </a:t>
            </a:r>
            <a:r>
              <a:rPr lang="en-US" sz="3600" b="1" dirty="0">
                <a:solidFill>
                  <a:srgbClr val="FFFF00"/>
                </a:solidFill>
                <a:effectLst>
                  <a:glow rad="190500">
                    <a:schemeClr val="tx1">
                      <a:alpha val="75000"/>
                    </a:schemeClr>
                  </a:glow>
                </a:effectLst>
              </a:rPr>
              <a:t>peace of conscience</a:t>
            </a:r>
            <a:r>
              <a:rPr lang="en-US" sz="3600" b="1" dirty="0">
                <a:solidFill>
                  <a:srgbClr val="F0F1EF"/>
                </a:solidFill>
                <a:effectLst>
                  <a:glow rad="190500">
                    <a:schemeClr val="tx1">
                      <a:alpha val="75000"/>
                    </a:schemeClr>
                  </a:glow>
                </a:effectLst>
              </a:rPr>
              <a:t>, because of the exceeding faith which they had in Jesus Christ who should come.” </a:t>
            </a:r>
            <a:r>
              <a:rPr lang="en-US" sz="2400" b="1" dirty="0">
                <a:solidFill>
                  <a:srgbClr val="F0F1EF"/>
                </a:solidFill>
                <a:effectLst>
                  <a:glow rad="190500">
                    <a:schemeClr val="tx1">
                      <a:alpha val="75000"/>
                    </a:schemeClr>
                  </a:glow>
                </a:effectLst>
              </a:rPr>
              <a:t>(Mosiah 4:2–3)</a:t>
            </a:r>
            <a:endParaRPr lang="en-US" sz="3600" b="1" dirty="0">
              <a:solidFill>
                <a:srgbClr val="F0F1EF"/>
              </a:solidFill>
              <a:effectLst>
                <a:glow rad="190500">
                  <a:schemeClr val="tx1">
                    <a:alpha val="75000"/>
                  </a:schemeClr>
                </a:glow>
              </a:effectLst>
            </a:endParaRPr>
          </a:p>
        </p:txBody>
      </p:sp>
    </p:spTree>
    <p:extLst>
      <p:ext uri="{BB962C8B-B14F-4D97-AF65-F5344CB8AC3E}">
        <p14:creationId xmlns:p14="http://schemas.microsoft.com/office/powerpoint/2010/main" val="16984605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224955" y="419563"/>
            <a:ext cx="5967045" cy="6241709"/>
          </a:xfrm>
          <a:prstGeom prst="rect">
            <a:avLst/>
          </a:prstGeom>
          <a:noFill/>
        </p:spPr>
        <p:txBody>
          <a:bodyPr wrap="square">
            <a:spAutoFit/>
          </a:bodyPr>
          <a:lstStyle/>
          <a:p>
            <a:pPr marL="223838" indent="-223838">
              <a:lnSpc>
                <a:spcPct val="90000"/>
              </a:lnSpc>
            </a:pPr>
            <a:r>
              <a:rPr lang="en-US" sz="3700" b="1" dirty="0">
                <a:solidFill>
                  <a:srgbClr val="F0F1EF"/>
                </a:solidFill>
                <a:effectLst>
                  <a:glow rad="190500">
                    <a:schemeClr val="tx1">
                      <a:alpha val="75000"/>
                    </a:schemeClr>
                  </a:glow>
                </a:effectLst>
              </a:rPr>
              <a:t>“He cometh unto his own, that salvation might come unto the children of men even through faith on his name; and even after all this they shall consider him a man, and say that he hath a devil, and shall scourge him, and shall crucify him. And he shall rise the third day from the dead”</a:t>
            </a:r>
          </a:p>
          <a:p>
            <a:pPr marL="223838" indent="-223838">
              <a:lnSpc>
                <a:spcPct val="90000"/>
              </a:lnSpc>
            </a:pPr>
            <a:r>
              <a:rPr lang="en-US" sz="3200" b="1" dirty="0">
                <a:solidFill>
                  <a:srgbClr val="F0F1EF"/>
                </a:solidFill>
                <a:effectLst>
                  <a:glow rad="190500">
                    <a:schemeClr val="tx1">
                      <a:alpha val="75000"/>
                    </a:schemeClr>
                  </a:glow>
                </a:effectLst>
              </a:rPr>
              <a:t>				(Mosiah 3:9–10)</a:t>
            </a:r>
          </a:p>
        </p:txBody>
      </p:sp>
    </p:spTree>
    <p:extLst>
      <p:ext uri="{BB962C8B-B14F-4D97-AF65-F5344CB8AC3E}">
        <p14:creationId xmlns:p14="http://schemas.microsoft.com/office/powerpoint/2010/main" val="27824733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224955" y="419563"/>
            <a:ext cx="5967045" cy="4704365"/>
          </a:xfrm>
          <a:prstGeom prst="rect">
            <a:avLst/>
          </a:prstGeom>
          <a:noFill/>
        </p:spPr>
        <p:txBody>
          <a:bodyPr wrap="square">
            <a:spAutoFit/>
          </a:bodyPr>
          <a:lstStyle/>
          <a:p>
            <a:pPr marL="223838" indent="-223838">
              <a:lnSpc>
                <a:spcPct val="90000"/>
              </a:lnSpc>
            </a:pPr>
            <a:r>
              <a:rPr lang="en-US" sz="3700" b="1" dirty="0">
                <a:solidFill>
                  <a:srgbClr val="F0F1EF"/>
                </a:solidFill>
                <a:effectLst>
                  <a:glow rad="190500">
                    <a:schemeClr val="tx1">
                      <a:alpha val="75000"/>
                    </a:schemeClr>
                  </a:glow>
                </a:effectLst>
              </a:rPr>
              <a:t>“[Christ’s] blood </a:t>
            </a:r>
            <a:r>
              <a:rPr lang="en-US" sz="3700" b="1" dirty="0" err="1">
                <a:solidFill>
                  <a:srgbClr val="F0F1EF"/>
                </a:solidFill>
                <a:effectLst>
                  <a:glow rad="190500">
                    <a:schemeClr val="tx1">
                      <a:alpha val="75000"/>
                    </a:schemeClr>
                  </a:glow>
                </a:effectLst>
              </a:rPr>
              <a:t>atoneth</a:t>
            </a:r>
            <a:r>
              <a:rPr lang="en-US" sz="3700" b="1" dirty="0">
                <a:solidFill>
                  <a:srgbClr val="F0F1EF"/>
                </a:solidFill>
                <a:effectLst>
                  <a:glow rad="190500">
                    <a:schemeClr val="tx1">
                      <a:alpha val="75000"/>
                    </a:schemeClr>
                  </a:glow>
                </a:effectLst>
              </a:rPr>
              <a:t> for the sins of those who have fallen by the transgression of Adam…who have ignorantly sinned… And…little children…are blessed; for behold…the blood of Christ </a:t>
            </a:r>
            <a:r>
              <a:rPr lang="en-US" sz="3700" b="1" dirty="0" err="1">
                <a:solidFill>
                  <a:srgbClr val="F0F1EF"/>
                </a:solidFill>
                <a:effectLst>
                  <a:glow rad="190500">
                    <a:schemeClr val="tx1">
                      <a:alpha val="75000"/>
                    </a:schemeClr>
                  </a:glow>
                </a:effectLst>
              </a:rPr>
              <a:t>atoneth</a:t>
            </a:r>
            <a:r>
              <a:rPr lang="en-US" sz="3700" b="1" dirty="0">
                <a:solidFill>
                  <a:srgbClr val="F0F1EF"/>
                </a:solidFill>
                <a:effectLst>
                  <a:glow rad="190500">
                    <a:schemeClr val="tx1">
                      <a:alpha val="75000"/>
                    </a:schemeClr>
                  </a:glow>
                </a:effectLst>
              </a:rPr>
              <a:t> for their sins.”       </a:t>
            </a:r>
            <a:r>
              <a:rPr lang="en-US" sz="2400" b="1" dirty="0">
                <a:solidFill>
                  <a:srgbClr val="F0F1EF"/>
                </a:solidFill>
                <a:effectLst>
                  <a:glow rad="190500">
                    <a:schemeClr val="tx1">
                      <a:alpha val="75000"/>
                    </a:schemeClr>
                  </a:glow>
                </a:effectLst>
              </a:rPr>
              <a:t>Mosiah 3:11, 16</a:t>
            </a:r>
            <a:endParaRPr lang="en-US" sz="4000" b="1" dirty="0">
              <a:solidFill>
                <a:srgbClr val="F0F1EF"/>
              </a:solidFill>
              <a:effectLst>
                <a:glow rad="190500">
                  <a:schemeClr val="tx1">
                    <a:alpha val="75000"/>
                  </a:schemeClr>
                </a:glow>
              </a:effectLst>
            </a:endParaRPr>
          </a:p>
        </p:txBody>
      </p:sp>
    </p:spTree>
    <p:extLst>
      <p:ext uri="{BB962C8B-B14F-4D97-AF65-F5344CB8AC3E}">
        <p14:creationId xmlns:p14="http://schemas.microsoft.com/office/powerpoint/2010/main" val="1955400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l="3750" r="3750"/>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05508" y="195211"/>
            <a:ext cx="6562577" cy="6130909"/>
          </a:xfrm>
          <a:prstGeom prst="rect">
            <a:avLst/>
          </a:prstGeom>
          <a:noFill/>
        </p:spPr>
        <p:txBody>
          <a:bodyPr wrap="square">
            <a:spAutoFit/>
          </a:bodyPr>
          <a:lstStyle/>
          <a:p>
            <a:pPr marL="223838" indent="-223838">
              <a:lnSpc>
                <a:spcPct val="90000"/>
              </a:lnSpc>
            </a:pPr>
            <a:r>
              <a:rPr lang="en-US" sz="4000" b="1" dirty="0">
                <a:solidFill>
                  <a:srgbClr val="F3F5EB"/>
                </a:solidFill>
                <a:effectLst>
                  <a:glow rad="190500">
                    <a:schemeClr val="tx1">
                      <a:alpha val="75000"/>
                    </a:schemeClr>
                  </a:glow>
                </a:effectLst>
              </a:rPr>
              <a:t>“Christ shall suffer temptations, and pain of body, hunger, thirst, and fatigue, even more than man can suffer, except it be unto death; for behold, </a:t>
            </a:r>
            <a:r>
              <a:rPr lang="en-US" sz="4000" b="1" dirty="0">
                <a:solidFill>
                  <a:srgbClr val="FFFF00"/>
                </a:solidFill>
                <a:effectLst>
                  <a:glow rad="190500">
                    <a:schemeClr val="tx1">
                      <a:alpha val="75000"/>
                    </a:schemeClr>
                  </a:glow>
                </a:effectLst>
              </a:rPr>
              <a:t>blood cometh from every pore</a:t>
            </a:r>
            <a:r>
              <a:rPr lang="en-US" sz="4000" b="1" dirty="0">
                <a:solidFill>
                  <a:srgbClr val="F3F5EB"/>
                </a:solidFill>
                <a:effectLst>
                  <a:glow rad="190500">
                    <a:schemeClr val="tx1">
                      <a:alpha val="75000"/>
                    </a:schemeClr>
                  </a:glow>
                </a:effectLst>
              </a:rPr>
              <a:t>, so great shall be his anguish for the wickedness and the abominations of his people.”       </a:t>
            </a:r>
          </a:p>
          <a:p>
            <a:pPr marL="223838" indent="-223838" algn="r">
              <a:lnSpc>
                <a:spcPct val="90000"/>
              </a:lnSpc>
            </a:pPr>
            <a:r>
              <a:rPr lang="en-US" sz="3200" b="1" dirty="0">
                <a:solidFill>
                  <a:srgbClr val="F3F5EB"/>
                </a:solidFill>
                <a:effectLst>
                  <a:glow rad="190500">
                    <a:schemeClr val="tx1">
                      <a:alpha val="75000"/>
                    </a:schemeClr>
                  </a:glow>
                </a:effectLst>
              </a:rPr>
              <a:t>Mosiah 3:7</a:t>
            </a:r>
            <a:endParaRPr lang="en-US" sz="4800" b="1" dirty="0">
              <a:solidFill>
                <a:srgbClr val="F3F5EB"/>
              </a:solidFill>
              <a:effectLst>
                <a:glow rad="190500">
                  <a:schemeClr val="tx1">
                    <a:alpha val="75000"/>
                  </a:schemeClr>
                </a:glow>
              </a:effectLst>
            </a:endParaRPr>
          </a:p>
        </p:txBody>
      </p:sp>
      <p:sp>
        <p:nvSpPr>
          <p:cNvPr id="2" name="TextBox 1">
            <a:extLst>
              <a:ext uri="{FF2B5EF4-FFF2-40B4-BE49-F238E27FC236}">
                <a16:creationId xmlns:a16="http://schemas.microsoft.com/office/drawing/2014/main" id="{FE84B46B-7D0B-0583-736C-661B9072E4E6}"/>
              </a:ext>
            </a:extLst>
          </p:cNvPr>
          <p:cNvSpPr txBox="1"/>
          <p:nvPr/>
        </p:nvSpPr>
        <p:spPr>
          <a:xfrm>
            <a:off x="10705161" y="6519446"/>
            <a:ext cx="1486839" cy="338554"/>
          </a:xfrm>
          <a:prstGeom prst="rect">
            <a:avLst/>
          </a:prstGeom>
          <a:noFill/>
        </p:spPr>
        <p:txBody>
          <a:bodyPr wrap="square">
            <a:spAutoFit/>
          </a:bodyPr>
          <a:lstStyle/>
          <a:p>
            <a:pPr algn="l"/>
            <a:r>
              <a:rPr lang="en-US" sz="1600" b="1" dirty="0">
                <a:solidFill>
                  <a:srgbClr val="F3F5EB"/>
                </a:solidFill>
                <a:effectLst>
                  <a:glow rad="190500">
                    <a:schemeClr val="tx1">
                      <a:alpha val="75000"/>
                    </a:schemeClr>
                  </a:glow>
                </a:effectLst>
              </a:rPr>
              <a:t>Michael </a:t>
            </a:r>
            <a:r>
              <a:rPr lang="en-US" sz="1600" b="1" dirty="0" err="1">
                <a:solidFill>
                  <a:srgbClr val="F3F5EB"/>
                </a:solidFill>
                <a:effectLst>
                  <a:glow rad="190500">
                    <a:schemeClr val="tx1">
                      <a:alpha val="75000"/>
                    </a:schemeClr>
                  </a:glow>
                </a:effectLst>
              </a:rPr>
              <a:t>Malm</a:t>
            </a:r>
            <a:endParaRPr lang="en-US" sz="1600" b="1" dirty="0">
              <a:solidFill>
                <a:srgbClr val="F3F5EB"/>
              </a:solidFill>
              <a:effectLst>
                <a:glow rad="190500">
                  <a:schemeClr val="tx1">
                    <a:alpha val="75000"/>
                  </a:schemeClr>
                </a:glow>
              </a:effectLst>
              <a:hlinkClick r:id="rId4">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541288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746" b="774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05508" y="195211"/>
            <a:ext cx="6562577" cy="3305520"/>
          </a:xfrm>
          <a:prstGeom prst="rect">
            <a:avLst/>
          </a:prstGeom>
          <a:noFill/>
        </p:spPr>
        <p:txBody>
          <a:bodyPr wrap="square">
            <a:spAutoFit/>
          </a:bodyPr>
          <a:lstStyle/>
          <a:p>
            <a:pPr marL="223838" indent="-223838">
              <a:lnSpc>
                <a:spcPct val="90000"/>
              </a:lnSpc>
            </a:pPr>
            <a:r>
              <a:rPr lang="en-US" sz="4000" b="1" dirty="0">
                <a:solidFill>
                  <a:srgbClr val="F3F1ED"/>
                </a:solidFill>
                <a:effectLst>
                  <a:glow rad="190500">
                    <a:schemeClr val="tx1">
                      <a:alpha val="75000"/>
                    </a:schemeClr>
                  </a:glow>
                </a:effectLst>
              </a:rPr>
              <a:t>  Christ “being in an agony . . . prayed more earnestly: and his sweat was as it were great drops of blood falling down to the ground.”       </a:t>
            </a:r>
          </a:p>
          <a:p>
            <a:pPr marL="223838" indent="-223838" algn="r">
              <a:lnSpc>
                <a:spcPct val="90000"/>
              </a:lnSpc>
            </a:pPr>
            <a:r>
              <a:rPr lang="en-US" sz="3200" b="1" dirty="0">
                <a:solidFill>
                  <a:srgbClr val="F3F1ED"/>
                </a:solidFill>
                <a:effectLst>
                  <a:glow rad="190500">
                    <a:schemeClr val="tx1">
                      <a:alpha val="75000"/>
                    </a:schemeClr>
                  </a:glow>
                </a:effectLst>
              </a:rPr>
              <a:t>Luke 22:44</a:t>
            </a:r>
            <a:endParaRPr lang="en-US" sz="4800" b="1" dirty="0">
              <a:solidFill>
                <a:srgbClr val="F3F1ED"/>
              </a:solidFill>
              <a:effectLst>
                <a:glow rad="190500">
                  <a:schemeClr val="tx1">
                    <a:alpha val="75000"/>
                  </a:schemeClr>
                </a:glow>
              </a:effectLst>
            </a:endParaRPr>
          </a:p>
        </p:txBody>
      </p:sp>
    </p:spTree>
    <p:extLst>
      <p:ext uri="{BB962C8B-B14F-4D97-AF65-F5344CB8AC3E}">
        <p14:creationId xmlns:p14="http://schemas.microsoft.com/office/powerpoint/2010/main" val="29015177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6371" name="Rectangle 3"/>
          <p:cNvSpPr>
            <a:spLocks noGrp="1" noChangeArrowheads="1"/>
          </p:cNvSpPr>
          <p:nvPr>
            <p:ph type="body" idx="1"/>
          </p:nvPr>
        </p:nvSpPr>
        <p:spPr>
          <a:xfrm>
            <a:off x="74031" y="1508548"/>
            <a:ext cx="4681429" cy="557463"/>
          </a:xfrm>
        </p:spPr>
        <p:txBody>
          <a:bodyPr>
            <a:normAutofit/>
          </a:bodyPr>
          <a:lstStyle/>
          <a:p>
            <a:pPr marL="0" indent="0" algn="ctr">
              <a:buNone/>
            </a:pPr>
            <a:r>
              <a:rPr lang="en-US" altLang="en-US" b="1" dirty="0">
                <a:solidFill>
                  <a:srgbClr val="FFFF00"/>
                </a:solidFill>
                <a:cs typeface="Times New Roman" panose="02020603050405020304" pitchFamily="18" charset="0"/>
              </a:rPr>
              <a:t>1 Passage</a:t>
            </a:r>
          </a:p>
        </p:txBody>
      </p:sp>
      <p:sp>
        <p:nvSpPr>
          <p:cNvPr id="5" name="Rectangle 3">
            <a:extLst>
              <a:ext uri="{FF2B5EF4-FFF2-40B4-BE49-F238E27FC236}">
                <a16:creationId xmlns:a16="http://schemas.microsoft.com/office/drawing/2014/main" id="{5B9581A7-C27F-42B9-A24C-1ECBF3EDA35C}"/>
              </a:ext>
            </a:extLst>
          </p:cNvPr>
          <p:cNvSpPr txBox="1">
            <a:spLocks noChangeArrowheads="1"/>
          </p:cNvSpPr>
          <p:nvPr/>
        </p:nvSpPr>
        <p:spPr>
          <a:xfrm>
            <a:off x="5867400" y="990600"/>
            <a:ext cx="6096000" cy="5638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altLang="en-US" sz="54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endParaRPr>
          </a:p>
        </p:txBody>
      </p:sp>
      <p:sp>
        <p:nvSpPr>
          <p:cNvPr id="6" name="Rectangle 2">
            <a:extLst>
              <a:ext uri="{FF2B5EF4-FFF2-40B4-BE49-F238E27FC236}">
                <a16:creationId xmlns:a16="http://schemas.microsoft.com/office/drawing/2014/main" id="{0AF911C9-B9E5-489A-8C59-D48A752CC9F1}"/>
              </a:ext>
            </a:extLst>
          </p:cNvPr>
          <p:cNvSpPr txBox="1">
            <a:spLocks noRot="1" noChangeArrowheads="1"/>
          </p:cNvSpPr>
          <p:nvPr/>
        </p:nvSpPr>
        <p:spPr>
          <a:xfrm>
            <a:off x="371944" y="485136"/>
            <a:ext cx="4323347" cy="9063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a:ea typeface="+mj-ea"/>
                <a:cs typeface="+mj-cs"/>
              </a:rPr>
              <a:t>Book of Mormon Verses Stating Christ Suffered for our Sins in Gethsemane</a:t>
            </a:r>
          </a:p>
        </p:txBody>
      </p:sp>
      <p:sp>
        <p:nvSpPr>
          <p:cNvPr id="7" name="Rectangle 2">
            <a:extLst>
              <a:ext uri="{FF2B5EF4-FFF2-40B4-BE49-F238E27FC236}">
                <a16:creationId xmlns:a16="http://schemas.microsoft.com/office/drawing/2014/main" id="{E7448A22-6138-4FB6-B360-756FCCFF27E0}"/>
              </a:ext>
            </a:extLst>
          </p:cNvPr>
          <p:cNvSpPr txBox="1">
            <a:spLocks noRot="1" noChangeArrowheads="1"/>
          </p:cNvSpPr>
          <p:nvPr/>
        </p:nvSpPr>
        <p:spPr>
          <a:xfrm>
            <a:off x="5065938" y="415638"/>
            <a:ext cx="6524182" cy="7819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a:ea typeface="+mj-ea"/>
                <a:cs typeface="+mj-cs"/>
              </a:rPr>
              <a:t>Book of Mormon Verses Stating Christ Died for our Sins</a:t>
            </a:r>
          </a:p>
        </p:txBody>
      </p:sp>
      <p:sp>
        <p:nvSpPr>
          <p:cNvPr id="9" name="Rectangle 8">
            <a:extLst>
              <a:ext uri="{FF2B5EF4-FFF2-40B4-BE49-F238E27FC236}">
                <a16:creationId xmlns:a16="http://schemas.microsoft.com/office/drawing/2014/main" id="{2696EFBA-3339-462C-9D30-3422A40A5880}"/>
              </a:ext>
            </a:extLst>
          </p:cNvPr>
          <p:cNvSpPr/>
          <p:nvPr/>
        </p:nvSpPr>
        <p:spPr>
          <a:xfrm>
            <a:off x="5480251" y="2088244"/>
            <a:ext cx="2466999" cy="34163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1 Nephi 11:33, 2 Nephi 2:7-8, 9:5, 26:24, Mosiah 14:12, 15:7-9, 12, 18:2,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Alma 21:9, 22:14, 30:26, 33:22, 34:15</a:t>
            </a:r>
            <a:endPar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30301AF6-8F46-4920-A07E-1D9372AA262D}"/>
              </a:ext>
            </a:extLst>
          </p:cNvPr>
          <p:cNvSpPr txBox="1">
            <a:spLocks noChangeArrowheads="1"/>
          </p:cNvSpPr>
          <p:nvPr/>
        </p:nvSpPr>
        <p:spPr>
          <a:xfrm>
            <a:off x="1473284" y="2066011"/>
            <a:ext cx="1882922" cy="50833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800" b="1" i="0" u="none" strike="noStrike" kern="12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Mosiah 3:7</a:t>
            </a:r>
          </a:p>
        </p:txBody>
      </p:sp>
      <p:sp>
        <p:nvSpPr>
          <p:cNvPr id="10" name="Rectangle 3">
            <a:extLst>
              <a:ext uri="{FF2B5EF4-FFF2-40B4-BE49-F238E27FC236}">
                <a16:creationId xmlns:a16="http://schemas.microsoft.com/office/drawing/2014/main" id="{C4826791-1D09-4538-8140-D705D0424EE9}"/>
              </a:ext>
            </a:extLst>
          </p:cNvPr>
          <p:cNvSpPr txBox="1">
            <a:spLocks noChangeArrowheads="1"/>
          </p:cNvSpPr>
          <p:nvPr/>
        </p:nvSpPr>
        <p:spPr>
          <a:xfrm>
            <a:off x="6094544" y="1391476"/>
            <a:ext cx="4681429" cy="557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3300" b="1" i="0" u="none" strike="noStrike" kern="1200" cap="none" spc="0" normalizeH="0" baseline="0" noProof="0" dirty="0">
                <a:ln>
                  <a:noFill/>
                </a:ln>
                <a:solidFill>
                  <a:srgbClr val="FFFF00"/>
                </a:solidFill>
                <a:effectLst/>
                <a:uLnTx/>
                <a:uFillTx/>
                <a:latin typeface="Calibri" panose="020F0502020204030204"/>
                <a:ea typeface="+mn-ea"/>
                <a:cs typeface="Times New Roman" panose="02020603050405020304" pitchFamily="18" charset="0"/>
              </a:rPr>
              <a:t>18 Passages</a:t>
            </a:r>
          </a:p>
        </p:txBody>
      </p:sp>
      <p:sp>
        <p:nvSpPr>
          <p:cNvPr id="2" name="Rectangle 1">
            <a:extLst>
              <a:ext uri="{FF2B5EF4-FFF2-40B4-BE49-F238E27FC236}">
                <a16:creationId xmlns:a16="http://schemas.microsoft.com/office/drawing/2014/main" id="{E9FBF261-36E5-4092-CCDC-CEAB4D4675B3}"/>
              </a:ext>
            </a:extLst>
          </p:cNvPr>
          <p:cNvSpPr/>
          <p:nvPr/>
        </p:nvSpPr>
        <p:spPr>
          <a:xfrm>
            <a:off x="8861650" y="2088244"/>
            <a:ext cx="2779059" cy="175432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Helaman 14:15,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3 Nephi 9:21-22, 11:14, 27:14, Ether 12:33</a:t>
            </a:r>
            <a:endPar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68820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75" b="7875"/>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05508" y="195211"/>
            <a:ext cx="11945815" cy="11449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srgbClr val="FCF7F2"/>
                </a:solidFill>
                <a:effectLst>
                  <a:glow rad="190500">
                    <a:prstClr val="black">
                      <a:alpha val="75000"/>
                    </a:prstClr>
                  </a:glow>
                </a:effectLst>
                <a:uLnTx/>
                <a:uFillTx/>
                <a:latin typeface="Calibri" panose="020F0502020204030204"/>
                <a:ea typeface="+mn-ea"/>
                <a:cs typeface="+mn-cs"/>
              </a:rPr>
              <a:t>“I Nephi saw that [Christ] was lifted up upon the cross and </a:t>
            </a:r>
            <a:r>
              <a:rPr kumimoji="0" lang="en-US" sz="3800" b="1" i="0" u="none" strike="noStrike" kern="1200" cap="none" spc="0" normalizeH="0" baseline="0" noProof="0" dirty="0">
                <a:ln>
                  <a:noFill/>
                </a:ln>
                <a:solidFill>
                  <a:srgbClr val="FFC000">
                    <a:lumMod val="60000"/>
                    <a:lumOff val="40000"/>
                  </a:srgbClr>
                </a:solidFill>
                <a:effectLst>
                  <a:glow rad="190500">
                    <a:prstClr val="black">
                      <a:alpha val="75000"/>
                    </a:prstClr>
                  </a:glow>
                </a:effectLst>
                <a:uLnTx/>
                <a:uFillTx/>
                <a:latin typeface="Calibri" panose="020F0502020204030204"/>
                <a:ea typeface="+mn-ea"/>
                <a:cs typeface="+mn-cs"/>
              </a:rPr>
              <a:t>slain for the sins of the world</a:t>
            </a:r>
            <a:r>
              <a:rPr kumimoji="0" lang="en-US" sz="3800" b="1" i="0" u="none" strike="noStrike" kern="1200" cap="none" spc="0" normalizeH="0" baseline="0" noProof="0" dirty="0">
                <a:ln>
                  <a:noFill/>
                </a:ln>
                <a:solidFill>
                  <a:srgbClr val="FCF7F2"/>
                </a:solidFill>
                <a:effectLst>
                  <a:glow rad="190500">
                    <a:prstClr val="black">
                      <a:alpha val="75000"/>
                    </a:prstClr>
                  </a:glow>
                </a:effectLst>
                <a:uLnTx/>
                <a:uFillTx/>
                <a:latin typeface="Calibri" panose="020F0502020204030204"/>
                <a:ea typeface="+mn-ea"/>
                <a:cs typeface="+mn-cs"/>
              </a:rPr>
              <a:t>.”                           </a:t>
            </a:r>
            <a:r>
              <a:rPr kumimoji="0" lang="en-US" sz="3200" b="1" i="0" u="none" strike="noStrike" kern="1200" cap="none" spc="0" normalizeH="0" baseline="0" noProof="0" dirty="0">
                <a:ln>
                  <a:noFill/>
                </a:ln>
                <a:solidFill>
                  <a:srgbClr val="FCF7F2"/>
                </a:solidFill>
                <a:effectLst>
                  <a:glow rad="190500">
                    <a:prstClr val="black">
                      <a:alpha val="75000"/>
                    </a:prstClr>
                  </a:glow>
                </a:effectLst>
                <a:uLnTx/>
                <a:uFillTx/>
                <a:latin typeface="Calibri" panose="020F0502020204030204"/>
                <a:ea typeface="+mn-ea"/>
                <a:cs typeface="+mn-cs"/>
              </a:rPr>
              <a:t>1 Nephi 11:32</a:t>
            </a:r>
          </a:p>
        </p:txBody>
      </p:sp>
      <p:sp>
        <p:nvSpPr>
          <p:cNvPr id="2" name="TextBox 1">
            <a:extLst>
              <a:ext uri="{FF2B5EF4-FFF2-40B4-BE49-F238E27FC236}">
                <a16:creationId xmlns:a16="http://schemas.microsoft.com/office/drawing/2014/main" id="{FA104B91-40CD-455D-7271-DC1C1BDDEAAA}"/>
              </a:ext>
            </a:extLst>
          </p:cNvPr>
          <p:cNvSpPr txBox="1"/>
          <p:nvPr/>
        </p:nvSpPr>
        <p:spPr>
          <a:xfrm>
            <a:off x="309489" y="3429000"/>
            <a:ext cx="4482906" cy="211442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“[Christ] surely must </a:t>
            </a:r>
            <a:r>
              <a:rPr kumimoji="0" lang="en-US" sz="3800" b="1" i="0" u="none" strike="noStrike" kern="1200" cap="none" spc="0" normalizeH="0" baseline="0" noProof="0" dirty="0">
                <a:ln>
                  <a:noFill/>
                </a:ln>
                <a:solidFill>
                  <a:srgbClr val="FFC000">
                    <a:lumMod val="60000"/>
                    <a:lumOff val="40000"/>
                  </a:srgbClr>
                </a:solidFill>
                <a:effectLst>
                  <a:glow rad="190500">
                    <a:prstClr val="black">
                      <a:alpha val="75000"/>
                    </a:prstClr>
                  </a:glow>
                </a:effectLst>
                <a:uLnTx/>
                <a:uFillTx/>
                <a:latin typeface="Calibri" panose="020F0502020204030204"/>
                <a:ea typeface="+mn-ea"/>
                <a:cs typeface="+mn-cs"/>
              </a:rPr>
              <a:t>die, that salvation may come</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Helaman 14:15</a:t>
            </a:r>
          </a:p>
        </p:txBody>
      </p:sp>
      <p:sp>
        <p:nvSpPr>
          <p:cNvPr id="3" name="TextBox 2">
            <a:extLst>
              <a:ext uri="{FF2B5EF4-FFF2-40B4-BE49-F238E27FC236}">
                <a16:creationId xmlns:a16="http://schemas.microsoft.com/office/drawing/2014/main" id="{88CF7BD1-E427-59BA-CD99-A66042B64844}"/>
              </a:ext>
            </a:extLst>
          </p:cNvPr>
          <p:cNvSpPr txBox="1"/>
          <p:nvPr/>
        </p:nvSpPr>
        <p:spPr>
          <a:xfrm>
            <a:off x="6879101" y="3429000"/>
            <a:ext cx="5172222" cy="272382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“My Father sent me that I might be </a:t>
            </a:r>
            <a:r>
              <a:rPr kumimoji="0" lang="en-US" sz="3800" b="1" i="0" u="none" strike="noStrike" kern="1200" cap="none" spc="0" normalizeH="0" baseline="0" noProof="0" dirty="0">
                <a:ln>
                  <a:noFill/>
                </a:ln>
                <a:solidFill>
                  <a:srgbClr val="FFC000">
                    <a:lumMod val="60000"/>
                    <a:lumOff val="40000"/>
                  </a:srgbClr>
                </a:solidFill>
                <a:effectLst>
                  <a:glow rad="190500">
                    <a:prstClr val="black">
                      <a:alpha val="75000"/>
                    </a:prstClr>
                  </a:glow>
                </a:effectLst>
                <a:uLnTx/>
                <a:uFillTx/>
                <a:latin typeface="Calibri" panose="020F0502020204030204"/>
                <a:ea typeface="+mn-ea"/>
                <a:cs typeface="+mn-cs"/>
              </a:rPr>
              <a:t>lifted up upon the cross</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…that I might </a:t>
            </a:r>
            <a:r>
              <a:rPr kumimoji="0" lang="en-US" sz="3800" b="1" i="0" u="none" strike="noStrike" kern="1200" cap="none" spc="0" normalizeH="0" baseline="0" noProof="0" dirty="0">
                <a:ln>
                  <a:noFill/>
                </a:ln>
                <a:solidFill>
                  <a:srgbClr val="FFC000">
                    <a:lumMod val="60000"/>
                    <a:lumOff val="40000"/>
                  </a:srgbClr>
                </a:solidFill>
                <a:effectLst>
                  <a:glow rad="190500">
                    <a:prstClr val="black">
                      <a:alpha val="75000"/>
                    </a:prstClr>
                  </a:glow>
                </a:effectLst>
                <a:uLnTx/>
                <a:uFillTx/>
                <a:latin typeface="Calibri" panose="020F0502020204030204"/>
                <a:ea typeface="+mn-ea"/>
                <a:cs typeface="+mn-cs"/>
              </a:rPr>
              <a:t>draw all [people] unto me</a:t>
            </a:r>
            <a:r>
              <a:rPr kumimoji="0" lang="en-US" sz="3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t>
            </a: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3 Nephi 27:14</a:t>
            </a:r>
          </a:p>
        </p:txBody>
      </p:sp>
    </p:spTree>
    <p:extLst>
      <p:ext uri="{BB962C8B-B14F-4D97-AF65-F5344CB8AC3E}">
        <p14:creationId xmlns:p14="http://schemas.microsoft.com/office/powerpoint/2010/main" val="19786687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121128"/>
            <a:ext cx="6743350" cy="701730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“In the Garden of Gethsemane, our Savior took upon Himself every pain, every sin, and all of the anguish and suffering ever experienced by you and me and by everyone who has ever lived or will ever live. Under the weight of that excruciating burden, He bled from every pore. </a:t>
            </a:r>
            <a:r>
              <a:rPr kumimoji="0" lang="en-US" sz="3700" b="1" i="0" u="none" strike="noStrike" kern="1200" cap="none" spc="0" normalizeH="0" baseline="0" noProof="0" dirty="0">
                <a:ln>
                  <a:noFill/>
                </a:ln>
                <a:solidFill>
                  <a:srgbClr val="FFC000">
                    <a:lumMod val="60000"/>
                    <a:lumOff val="40000"/>
                  </a:srgbClr>
                </a:solidFill>
                <a:effectLst>
                  <a:glow rad="190500">
                    <a:prstClr val="black">
                      <a:alpha val="75000"/>
                    </a:prstClr>
                  </a:glow>
                </a:effectLst>
                <a:uLnTx/>
                <a:uFillTx/>
                <a:latin typeface="Calibri" panose="020F0502020204030204"/>
                <a:ea typeface="+mn-ea"/>
                <a:cs typeface="+mn-cs"/>
              </a:rPr>
              <a:t>All of this suffering was intensified as He was cruelly crucified on Calvary’s cross</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 Correct Name of the Church,” Ensign 48, no. 11 (November 2018): 88</a:t>
            </a:r>
          </a:p>
        </p:txBody>
      </p:sp>
    </p:spTree>
    <p:extLst>
      <p:ext uri="{BB962C8B-B14F-4D97-AF65-F5344CB8AC3E}">
        <p14:creationId xmlns:p14="http://schemas.microsoft.com/office/powerpoint/2010/main" val="32251354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727A11-2AD6-74B5-D921-53ED35177608}"/>
              </a:ext>
            </a:extLst>
          </p:cNvPr>
          <p:cNvPicPr>
            <a:picLocks noChangeAspect="1"/>
          </p:cNvPicPr>
          <p:nvPr/>
        </p:nvPicPr>
        <p:blipFill rotWithShape="1">
          <a:blip r:embed="rId2"/>
          <a:srcRect l="9064" r="9035"/>
          <a:stretch/>
        </p:blipFill>
        <p:spPr>
          <a:xfrm>
            <a:off x="0" y="420598"/>
            <a:ext cx="12199509" cy="6437402"/>
          </a:xfrm>
          <a:prstGeom prst="rect">
            <a:avLst/>
          </a:prstGeom>
        </p:spPr>
      </p:pic>
      <p:sp>
        <p:nvSpPr>
          <p:cNvPr id="5" name="TextBox 4">
            <a:extLst>
              <a:ext uri="{FF2B5EF4-FFF2-40B4-BE49-F238E27FC236}">
                <a16:creationId xmlns:a16="http://schemas.microsoft.com/office/drawing/2014/main" id="{65894CC7-925D-F753-15C9-9716F8B2746E}"/>
              </a:ext>
            </a:extLst>
          </p:cNvPr>
          <p:cNvSpPr txBox="1"/>
          <p:nvPr/>
        </p:nvSpPr>
        <p:spPr>
          <a:xfrm>
            <a:off x="335279" y="1997242"/>
            <a:ext cx="11527857" cy="701731"/>
          </a:xfrm>
          <a:prstGeom prst="rect">
            <a:avLst/>
          </a:prstGeom>
          <a:noFill/>
        </p:spPr>
        <p:txBody>
          <a:bodyPr wrap="square">
            <a:spAutoFit/>
          </a:bodyPr>
          <a:lstStyle/>
          <a:p>
            <a:pPr marL="223838" indent="-223838" algn="r">
              <a:lnSpc>
                <a:spcPct val="90000"/>
              </a:lnSpc>
            </a:pPr>
            <a:r>
              <a:rPr lang="en-US" sz="4400" b="1" dirty="0">
                <a:solidFill>
                  <a:srgbClr val="E6E3DE"/>
                </a:solidFill>
                <a:effectLst>
                  <a:glow rad="190500">
                    <a:schemeClr val="tx1">
                      <a:alpha val="75000"/>
                    </a:schemeClr>
                  </a:glow>
                </a:effectLst>
              </a:rPr>
              <a:t>johnhiltoniii.com/crucifixion</a:t>
            </a:r>
            <a:endParaRPr lang="en-US" sz="3600" b="1" dirty="0">
              <a:solidFill>
                <a:srgbClr val="E6E3DE"/>
              </a:solidFill>
              <a:effectLst>
                <a:glow rad="190500">
                  <a:schemeClr val="tx1">
                    <a:alpha val="75000"/>
                  </a:schemeClr>
                </a:glow>
              </a:effectLst>
            </a:endParaRPr>
          </a:p>
        </p:txBody>
      </p:sp>
    </p:spTree>
    <p:extLst>
      <p:ext uri="{BB962C8B-B14F-4D97-AF65-F5344CB8AC3E}">
        <p14:creationId xmlns:p14="http://schemas.microsoft.com/office/powerpoint/2010/main" val="35954647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35280" y="640544"/>
            <a:ext cx="5760720" cy="5576911"/>
          </a:xfrm>
          <a:prstGeom prst="rect">
            <a:avLst/>
          </a:prstGeom>
          <a:noFill/>
        </p:spPr>
        <p:txBody>
          <a:bodyPr wrap="square">
            <a:spAutoFit/>
          </a:bodyPr>
          <a:lstStyle/>
          <a:p>
            <a:pPr marL="223838" indent="-223838">
              <a:lnSpc>
                <a:spcPct val="90000"/>
              </a:lnSpc>
            </a:pPr>
            <a:r>
              <a:rPr lang="en-US" sz="4000" b="1" dirty="0">
                <a:solidFill>
                  <a:srgbClr val="E6E3DE"/>
                </a:solidFill>
                <a:effectLst>
                  <a:glow rad="190500">
                    <a:schemeClr val="tx1">
                      <a:alpha val="75000"/>
                    </a:schemeClr>
                  </a:glow>
                </a:effectLst>
              </a:rPr>
              <a:t>“There shall be no other name given nor any other way nor means whereby salvation can come unto the children of men, only in and through the name of Christ, the Lord Omnipotent.”       </a:t>
            </a:r>
          </a:p>
          <a:p>
            <a:pPr marL="223838" indent="-223838" algn="r">
              <a:lnSpc>
                <a:spcPct val="90000"/>
              </a:lnSpc>
            </a:pPr>
            <a:r>
              <a:rPr lang="en-US" sz="3600" b="1" dirty="0">
                <a:solidFill>
                  <a:srgbClr val="E6E3DE"/>
                </a:solidFill>
                <a:effectLst>
                  <a:glow rad="190500">
                    <a:schemeClr val="tx1">
                      <a:alpha val="75000"/>
                    </a:schemeClr>
                  </a:glow>
                </a:effectLst>
              </a:rPr>
              <a:t>Mosiah 3:17</a:t>
            </a:r>
          </a:p>
        </p:txBody>
      </p:sp>
    </p:spTree>
    <p:extLst>
      <p:ext uri="{BB962C8B-B14F-4D97-AF65-F5344CB8AC3E}">
        <p14:creationId xmlns:p14="http://schemas.microsoft.com/office/powerpoint/2010/main" val="3362022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35280" y="640544"/>
            <a:ext cx="5760720" cy="3693319"/>
          </a:xfrm>
          <a:prstGeom prst="rect">
            <a:avLst/>
          </a:prstGeom>
          <a:noFill/>
        </p:spPr>
        <p:txBody>
          <a:bodyPr wrap="square">
            <a:spAutoFit/>
          </a:bodyPr>
          <a:lstStyle/>
          <a:p>
            <a:pPr marL="223838" indent="-223838">
              <a:lnSpc>
                <a:spcPct val="90000"/>
              </a:lnSpc>
            </a:pPr>
            <a:r>
              <a:rPr lang="en-US" sz="4400" b="1" dirty="0">
                <a:solidFill>
                  <a:srgbClr val="E6E3DE"/>
                </a:solidFill>
                <a:effectLst>
                  <a:glow rad="190500">
                    <a:schemeClr val="tx1">
                      <a:alpha val="75000"/>
                    </a:schemeClr>
                  </a:glow>
                </a:effectLst>
              </a:rPr>
              <a:t>“There is none other salvation save this which hath been spoken.”</a:t>
            </a:r>
          </a:p>
          <a:p>
            <a:pPr marL="223838" indent="-223838">
              <a:lnSpc>
                <a:spcPct val="90000"/>
              </a:lnSpc>
            </a:pPr>
            <a:endParaRPr lang="en-US" sz="4400" b="1" dirty="0">
              <a:solidFill>
                <a:srgbClr val="E6E3DE"/>
              </a:solidFill>
              <a:effectLst>
                <a:glow rad="190500">
                  <a:schemeClr val="tx1">
                    <a:alpha val="75000"/>
                  </a:schemeClr>
                </a:glow>
              </a:effectLst>
            </a:endParaRPr>
          </a:p>
          <a:p>
            <a:pPr marL="223838" indent="-223838" algn="r">
              <a:lnSpc>
                <a:spcPct val="90000"/>
              </a:lnSpc>
            </a:pPr>
            <a:r>
              <a:rPr lang="en-US" sz="3600" b="1" dirty="0">
                <a:solidFill>
                  <a:srgbClr val="E6E3DE"/>
                </a:solidFill>
                <a:effectLst>
                  <a:glow rad="190500">
                    <a:schemeClr val="tx1">
                      <a:alpha val="75000"/>
                    </a:schemeClr>
                  </a:glow>
                </a:effectLst>
              </a:rPr>
              <a:t>Mosiah 4:8</a:t>
            </a:r>
          </a:p>
        </p:txBody>
      </p:sp>
    </p:spTree>
    <p:extLst>
      <p:ext uri="{BB962C8B-B14F-4D97-AF65-F5344CB8AC3E}">
        <p14:creationId xmlns:p14="http://schemas.microsoft.com/office/powerpoint/2010/main" val="10011208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35280" y="640544"/>
            <a:ext cx="5760720" cy="3250121"/>
          </a:xfrm>
          <a:prstGeom prst="rect">
            <a:avLst/>
          </a:prstGeom>
          <a:noFill/>
        </p:spPr>
        <p:txBody>
          <a:bodyPr wrap="square">
            <a:spAutoFit/>
          </a:bodyPr>
          <a:lstStyle/>
          <a:p>
            <a:pPr marL="223838" indent="-223838">
              <a:lnSpc>
                <a:spcPct val="90000"/>
              </a:lnSpc>
            </a:pPr>
            <a:r>
              <a:rPr lang="en-US" sz="4400" b="1" dirty="0">
                <a:solidFill>
                  <a:srgbClr val="E6E3DE"/>
                </a:solidFill>
                <a:effectLst>
                  <a:glow rad="190500">
                    <a:schemeClr val="tx1">
                      <a:alpha val="75000"/>
                    </a:schemeClr>
                  </a:glow>
                </a:effectLst>
              </a:rPr>
              <a:t>“There is no other name given whereby salvation cometh.” </a:t>
            </a:r>
          </a:p>
          <a:p>
            <a:pPr marL="223838" indent="-223838">
              <a:lnSpc>
                <a:spcPct val="90000"/>
              </a:lnSpc>
            </a:pPr>
            <a:endParaRPr lang="en-US" sz="4800" b="1" dirty="0">
              <a:solidFill>
                <a:srgbClr val="E6E3DE"/>
              </a:solidFill>
              <a:effectLst>
                <a:glow rad="190500">
                  <a:schemeClr val="tx1">
                    <a:alpha val="75000"/>
                  </a:schemeClr>
                </a:glow>
              </a:effectLst>
            </a:endParaRPr>
          </a:p>
          <a:p>
            <a:pPr marL="223838" indent="-223838">
              <a:lnSpc>
                <a:spcPct val="90000"/>
              </a:lnSpc>
            </a:pPr>
            <a:r>
              <a:rPr lang="en-US" sz="4800" b="1" dirty="0">
                <a:solidFill>
                  <a:srgbClr val="E6E3DE"/>
                </a:solidFill>
                <a:effectLst>
                  <a:glow rad="190500">
                    <a:schemeClr val="tx1">
                      <a:alpha val="75000"/>
                    </a:schemeClr>
                  </a:glow>
                </a:effectLst>
              </a:rPr>
              <a:t>				</a:t>
            </a:r>
            <a:r>
              <a:rPr lang="en-US" sz="3600" b="1" dirty="0">
                <a:solidFill>
                  <a:srgbClr val="E6E3DE"/>
                </a:solidFill>
                <a:effectLst>
                  <a:glow rad="190500">
                    <a:schemeClr val="tx1">
                      <a:alpha val="75000"/>
                    </a:schemeClr>
                  </a:glow>
                </a:effectLst>
              </a:rPr>
              <a:t>Mosiah 5:8</a:t>
            </a:r>
          </a:p>
        </p:txBody>
      </p:sp>
    </p:spTree>
    <p:extLst>
      <p:ext uri="{BB962C8B-B14F-4D97-AF65-F5344CB8AC3E}">
        <p14:creationId xmlns:p14="http://schemas.microsoft.com/office/powerpoint/2010/main" val="10417571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35280" y="640544"/>
            <a:ext cx="5760720" cy="4468916"/>
          </a:xfrm>
          <a:prstGeom prst="rect">
            <a:avLst/>
          </a:prstGeom>
          <a:noFill/>
        </p:spPr>
        <p:txBody>
          <a:bodyPr wrap="square">
            <a:spAutoFit/>
          </a:bodyPr>
          <a:lstStyle/>
          <a:p>
            <a:pPr marL="223838" indent="-223838">
              <a:lnSpc>
                <a:spcPct val="90000"/>
              </a:lnSpc>
            </a:pPr>
            <a:r>
              <a:rPr lang="en-US" sz="4400" b="1" dirty="0">
                <a:solidFill>
                  <a:srgbClr val="E6E3DE"/>
                </a:solidFill>
                <a:effectLst>
                  <a:glow rad="190500">
                    <a:schemeClr val="tx1">
                      <a:alpha val="75000"/>
                    </a:schemeClr>
                  </a:glow>
                </a:effectLst>
              </a:rPr>
              <a:t>“I am the way, and the</a:t>
            </a:r>
          </a:p>
          <a:p>
            <a:pPr marL="223838" indent="-223838">
              <a:lnSpc>
                <a:spcPct val="90000"/>
              </a:lnSpc>
            </a:pPr>
            <a:r>
              <a:rPr lang="en-US" sz="4400" b="1" dirty="0">
                <a:solidFill>
                  <a:srgbClr val="E6E3DE"/>
                </a:solidFill>
                <a:effectLst>
                  <a:glow rad="190500">
                    <a:schemeClr val="tx1">
                      <a:alpha val="75000"/>
                    </a:schemeClr>
                  </a:glow>
                </a:effectLst>
              </a:rPr>
              <a:t>  truth, and the life. No one comes to the Father except through me.” </a:t>
            </a:r>
          </a:p>
          <a:p>
            <a:pPr marL="223838" indent="-223838">
              <a:lnSpc>
                <a:spcPct val="90000"/>
              </a:lnSpc>
            </a:pPr>
            <a:endParaRPr lang="en-US" sz="4800" b="1" dirty="0">
              <a:solidFill>
                <a:srgbClr val="E6E3DE"/>
              </a:solidFill>
              <a:effectLst>
                <a:glow rad="190500">
                  <a:schemeClr val="tx1">
                    <a:alpha val="75000"/>
                  </a:schemeClr>
                </a:glow>
              </a:effectLst>
            </a:endParaRPr>
          </a:p>
          <a:p>
            <a:pPr marL="223838" indent="-223838">
              <a:lnSpc>
                <a:spcPct val="90000"/>
              </a:lnSpc>
            </a:pPr>
            <a:r>
              <a:rPr lang="en-US" sz="4800" b="1" dirty="0">
                <a:solidFill>
                  <a:srgbClr val="E6E3DE"/>
                </a:solidFill>
                <a:effectLst>
                  <a:glow rad="190500">
                    <a:schemeClr val="tx1">
                      <a:alpha val="75000"/>
                    </a:schemeClr>
                  </a:glow>
                </a:effectLst>
              </a:rPr>
              <a:t>				</a:t>
            </a:r>
            <a:r>
              <a:rPr lang="en-US" sz="3600" b="1" dirty="0">
                <a:solidFill>
                  <a:srgbClr val="E6E3DE"/>
                </a:solidFill>
                <a:effectLst>
                  <a:glow rad="190500">
                    <a:schemeClr val="tx1">
                      <a:alpha val="75000"/>
                    </a:schemeClr>
                  </a:glow>
                </a:effectLst>
              </a:rPr>
              <a:t>John 14:6</a:t>
            </a:r>
          </a:p>
        </p:txBody>
      </p:sp>
    </p:spTree>
    <p:extLst>
      <p:ext uri="{BB962C8B-B14F-4D97-AF65-F5344CB8AC3E}">
        <p14:creationId xmlns:p14="http://schemas.microsoft.com/office/powerpoint/2010/main" val="442455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1" name="Rectangle 112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266" name="Picture 2" descr="Universalism Inflitrating the Post-Modern Church | Delight in Truth">
            <a:extLst>
              <a:ext uri="{FF2B5EF4-FFF2-40B4-BE49-F238E27FC236}">
                <a16:creationId xmlns:a16="http://schemas.microsoft.com/office/drawing/2014/main" id="{8FCDCAE3-59DC-3D0B-1507-DDC767FA81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79" t="13680" r="12845" b="32698"/>
          <a:stretch/>
        </p:blipFill>
        <p:spPr bwMode="auto">
          <a:xfrm>
            <a:off x="-1" y="0"/>
            <a:ext cx="1421787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7396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1031FC-5272-37D9-F9D6-116517892F50}"/>
              </a:ext>
            </a:extLst>
          </p:cNvPr>
          <p:cNvSpPr/>
          <p:nvPr/>
        </p:nvSpPr>
        <p:spPr>
          <a:xfrm>
            <a:off x="0" y="-176270"/>
            <a:ext cx="12192000" cy="703427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Arrow: Left-Right 2">
            <a:extLst>
              <a:ext uri="{FF2B5EF4-FFF2-40B4-BE49-F238E27FC236}">
                <a16:creationId xmlns:a16="http://schemas.microsoft.com/office/drawing/2014/main" id="{B67A22C9-DD50-0106-48F8-29C8BB56DF3A}"/>
              </a:ext>
            </a:extLst>
          </p:cNvPr>
          <p:cNvSpPr/>
          <p:nvPr/>
        </p:nvSpPr>
        <p:spPr>
          <a:xfrm>
            <a:off x="2533879" y="2847859"/>
            <a:ext cx="7304183" cy="672029"/>
          </a:xfrm>
          <a:prstGeom prst="leftRightArrow">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A12A297F-AFFC-3619-628B-288AE28223CC}"/>
              </a:ext>
            </a:extLst>
          </p:cNvPr>
          <p:cNvSpPr txBox="1"/>
          <p:nvPr/>
        </p:nvSpPr>
        <p:spPr>
          <a:xfrm>
            <a:off x="550842" y="1288973"/>
            <a:ext cx="2930487"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Jesus Christ is the only way to heaven</a:t>
            </a:r>
          </a:p>
        </p:txBody>
      </p:sp>
      <p:sp>
        <p:nvSpPr>
          <p:cNvPr id="5" name="TextBox 4">
            <a:extLst>
              <a:ext uri="{FF2B5EF4-FFF2-40B4-BE49-F238E27FC236}">
                <a16:creationId xmlns:a16="http://schemas.microsoft.com/office/drawing/2014/main" id="{2B80329F-EAD9-AA36-D837-7B5D407577E4}"/>
              </a:ext>
            </a:extLst>
          </p:cNvPr>
          <p:cNvSpPr txBox="1"/>
          <p:nvPr/>
        </p:nvSpPr>
        <p:spPr>
          <a:xfrm>
            <a:off x="7987229" y="796530"/>
            <a:ext cx="3988106" cy="20621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I should avoid offending others who believe differently than I do</a:t>
            </a:r>
          </a:p>
        </p:txBody>
      </p:sp>
    </p:spTree>
    <p:extLst>
      <p:ext uri="{BB962C8B-B14F-4D97-AF65-F5344CB8AC3E}">
        <p14:creationId xmlns:p14="http://schemas.microsoft.com/office/powerpoint/2010/main" val="19786589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Penn &amp; Teller | State Theatre New Jersey">
            <a:extLst>
              <a:ext uri="{FF2B5EF4-FFF2-40B4-BE49-F238E27FC236}">
                <a16:creationId xmlns:a16="http://schemas.microsoft.com/office/drawing/2014/main" id="{8174DA5F-E48A-EF3C-09FA-57E678B7B3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97" r="4798"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36338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B3F51-07AC-32D2-8987-516EE3F3AD91}"/>
              </a:ext>
            </a:extLst>
          </p:cNvPr>
          <p:cNvSpPr/>
          <p:nvPr/>
        </p:nvSpPr>
        <p:spPr>
          <a:xfrm>
            <a:off x="5161548" y="0"/>
            <a:ext cx="6821906" cy="6424863"/>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 don’t respect people who don’t proselytize…If you believe that…people could be going to hell [but] you think that it’s not really worth telling them…because it would make it socially awkward…How much do you have to hate somebody to believe that everlasting life is possible and not tell them that? If I believed beyond a shadow of a doubt that if a truck was coming at you and you didn’t believe it…there’s a certain point where I tackle you. And this is more important than that.”</a:t>
            </a:r>
            <a:endPar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50" name="Picture 2" descr="Penn Jillette | Cato Institute">
            <a:extLst>
              <a:ext uri="{FF2B5EF4-FFF2-40B4-BE49-F238E27FC236}">
                <a16:creationId xmlns:a16="http://schemas.microsoft.com/office/drawing/2014/main" id="{DB04F100-2F78-B77F-371D-DB421CA8C6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31" r="4023"/>
          <a:stretch/>
        </p:blipFill>
        <p:spPr bwMode="auto">
          <a:xfrm>
            <a:off x="0" y="0"/>
            <a:ext cx="49796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9159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05608" y="1"/>
            <a:ext cx="5486393" cy="685799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6705608" y="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13745" y="281400"/>
            <a:ext cx="6941657" cy="546611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7EBF6"/>
                </a:solidFill>
                <a:effectLst>
                  <a:glow rad="190500">
                    <a:prstClr val="black">
                      <a:alpha val="75000"/>
                    </a:prstClr>
                  </a:glow>
                </a:effectLst>
                <a:uLnTx/>
                <a:uFillTx/>
                <a:latin typeface="Calibri" panose="020F0502020204030204"/>
                <a:ea typeface="+mn-ea"/>
                <a:cs typeface="+mn-cs"/>
              </a:rPr>
              <a:t>“Years ago, a woman cut my hair, and I was sharing the gospel. And she said, ‘</a:t>
            </a:r>
            <a:r>
              <a:rPr kumimoji="0" lang="en-US" sz="36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Well, like Jesus said, “All roads lead to heaven</a:t>
            </a:r>
            <a:r>
              <a:rPr kumimoji="0" lang="en-US" sz="3600" b="1" i="0" u="none" strike="noStrike" kern="1200" cap="none" spc="0" normalizeH="0" baseline="0" noProof="0" dirty="0">
                <a:ln>
                  <a:noFill/>
                </a:ln>
                <a:solidFill>
                  <a:srgbClr val="E7EBF6"/>
                </a:solidFill>
                <a:effectLst>
                  <a:glow rad="190500">
                    <a:prstClr val="black">
                      <a:alpha val="75000"/>
                    </a:prstClr>
                  </a:glow>
                </a:effectLst>
                <a:uLnTx/>
                <a:uFillTx/>
                <a:latin typeface="Calibri" panose="020F0502020204030204"/>
                <a:ea typeface="+mn-ea"/>
                <a:cs typeface="+mn-cs"/>
              </a:rPr>
              <a:t>.”’ I said, ‘You know, actually, that's not what He said. In fact, </a:t>
            </a:r>
            <a:r>
              <a:rPr kumimoji="0" lang="en-US" sz="36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He kind of said the opposite. He said that He’s the way, the truth and the life and there's no way to the Father but by Him</a:t>
            </a:r>
            <a:r>
              <a:rPr kumimoji="0" lang="en-US" sz="3600" b="1" i="0" u="none" strike="noStrike" kern="1200" cap="none" spc="0" normalizeH="0" baseline="0" noProof="0" dirty="0">
                <a:ln>
                  <a:noFill/>
                </a:ln>
                <a:solidFill>
                  <a:srgbClr val="E7EBF6"/>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7EBF6"/>
                </a:solidFill>
                <a:effectLst>
                  <a:glow rad="190500">
                    <a:prstClr val="black">
                      <a:alpha val="75000"/>
                    </a:prstClr>
                  </a:glow>
                </a:effectLst>
                <a:uLnTx/>
                <a:uFillTx/>
                <a:latin typeface="Calibri" panose="020F0502020204030204"/>
                <a:ea typeface="+mn-ea"/>
                <a:cs typeface="+mn-cs"/>
              </a:rPr>
              <a:t>Rob Eaton</a:t>
            </a:r>
            <a:endParaRPr kumimoji="0" lang="en-US" sz="2000" b="1" i="0" u="none" strike="noStrike" kern="1200" cap="none" spc="0" normalizeH="0" baseline="0" noProof="0" dirty="0">
              <a:ln>
                <a:noFill/>
              </a:ln>
              <a:solidFill>
                <a:srgbClr val="E7EBF6"/>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3717263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412E62-C925-89DA-00DF-1852F6AB106F}"/>
              </a:ext>
            </a:extLst>
          </p:cNvPr>
          <p:cNvPicPr>
            <a:picLocks noChangeAspect="1"/>
          </p:cNvPicPr>
          <p:nvPr/>
        </p:nvPicPr>
        <p:blipFill>
          <a:blip r:embed="rId2"/>
          <a:stretch>
            <a:fillRect/>
          </a:stretch>
        </p:blipFill>
        <p:spPr>
          <a:xfrm>
            <a:off x="945126" y="-1"/>
            <a:ext cx="10544292" cy="6985591"/>
          </a:xfrm>
          <a:prstGeom prst="rect">
            <a:avLst/>
          </a:prstGeom>
        </p:spPr>
      </p:pic>
    </p:spTree>
    <p:extLst>
      <p:ext uri="{BB962C8B-B14F-4D97-AF65-F5344CB8AC3E}">
        <p14:creationId xmlns:p14="http://schemas.microsoft.com/office/powerpoint/2010/main" val="4273380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CAD99A-C7E7-070B-27FB-8167BF485EC2}"/>
              </a:ext>
            </a:extLst>
          </p:cNvPr>
          <p:cNvPicPr>
            <a:picLocks noChangeAspect="1"/>
          </p:cNvPicPr>
          <p:nvPr/>
        </p:nvPicPr>
        <p:blipFill rotWithShape="1">
          <a:blip r:embed="rId2"/>
          <a:srcRect t="8266" r="2076"/>
          <a:stretch/>
        </p:blipFill>
        <p:spPr>
          <a:xfrm>
            <a:off x="1503201" y="-1"/>
            <a:ext cx="9113999" cy="6872956"/>
          </a:xfrm>
          <a:prstGeom prst="rect">
            <a:avLst/>
          </a:prstGeom>
        </p:spPr>
      </p:pic>
    </p:spTree>
    <p:extLst>
      <p:ext uri="{BB962C8B-B14F-4D97-AF65-F5344CB8AC3E}">
        <p14:creationId xmlns:p14="http://schemas.microsoft.com/office/powerpoint/2010/main" val="3626120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D5F01E-D844-6F57-3FA9-55173C7E5E01}"/>
              </a:ext>
            </a:extLst>
          </p:cNvPr>
          <p:cNvPicPr>
            <a:picLocks noChangeAspect="1"/>
          </p:cNvPicPr>
          <p:nvPr/>
        </p:nvPicPr>
        <p:blipFill>
          <a:blip r:embed="rId2"/>
          <a:stretch>
            <a:fillRect/>
          </a:stretch>
        </p:blipFill>
        <p:spPr>
          <a:xfrm>
            <a:off x="1394839" y="-127591"/>
            <a:ext cx="9269624" cy="6975390"/>
          </a:xfrm>
          <a:prstGeom prst="rect">
            <a:avLst/>
          </a:prstGeom>
        </p:spPr>
      </p:pic>
    </p:spTree>
    <p:extLst>
      <p:ext uri="{BB962C8B-B14F-4D97-AF65-F5344CB8AC3E}">
        <p14:creationId xmlns:p14="http://schemas.microsoft.com/office/powerpoint/2010/main" val="30797894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426ECD-70FC-FABC-CE71-CE856F40A464}"/>
              </a:ext>
            </a:extLst>
          </p:cNvPr>
          <p:cNvPicPr>
            <a:picLocks noChangeAspect="1"/>
          </p:cNvPicPr>
          <p:nvPr/>
        </p:nvPicPr>
        <p:blipFill rotWithShape="1">
          <a:blip r:embed="rId2"/>
          <a:srcRect r="2648" b="48071"/>
          <a:stretch/>
        </p:blipFill>
        <p:spPr>
          <a:xfrm>
            <a:off x="20" y="1282"/>
            <a:ext cx="12191980" cy="3560625"/>
          </a:xfrm>
          <a:prstGeom prst="rect">
            <a:avLst/>
          </a:prstGeom>
        </p:spPr>
      </p:pic>
    </p:spTree>
    <p:extLst>
      <p:ext uri="{BB962C8B-B14F-4D97-AF65-F5344CB8AC3E}">
        <p14:creationId xmlns:p14="http://schemas.microsoft.com/office/powerpoint/2010/main" val="27182622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426ECD-70FC-FABC-CE71-CE856F40A464}"/>
              </a:ext>
            </a:extLst>
          </p:cNvPr>
          <p:cNvPicPr>
            <a:picLocks noChangeAspect="1"/>
          </p:cNvPicPr>
          <p:nvPr/>
        </p:nvPicPr>
        <p:blipFill rotWithShape="1">
          <a:blip r:embed="rId3"/>
          <a:srcRect r="2648" b="48071"/>
          <a:stretch/>
        </p:blipFill>
        <p:spPr>
          <a:xfrm>
            <a:off x="20" y="1282"/>
            <a:ext cx="12191980" cy="3560625"/>
          </a:xfrm>
          <a:prstGeom prst="rect">
            <a:avLst/>
          </a:prstGeom>
        </p:spPr>
      </p:pic>
      <p:sp>
        <p:nvSpPr>
          <p:cNvPr id="2" name="TextBox 1">
            <a:extLst>
              <a:ext uri="{FF2B5EF4-FFF2-40B4-BE49-F238E27FC236}">
                <a16:creationId xmlns:a16="http://schemas.microsoft.com/office/drawing/2014/main" id="{F0CD23A9-6EB0-F95A-7B74-39208BC05C94}"/>
              </a:ext>
            </a:extLst>
          </p:cNvPr>
          <p:cNvSpPr txBox="1"/>
          <p:nvPr/>
        </p:nvSpPr>
        <p:spPr>
          <a:xfrm>
            <a:off x="1440966" y="5623421"/>
            <a:ext cx="9591992" cy="590931"/>
          </a:xfrm>
          <a:prstGeom prst="rect">
            <a:avLst/>
          </a:prstGeom>
          <a:noFill/>
        </p:spPr>
        <p:txBody>
          <a:bodyPr wrap="square">
            <a:spAutoFit/>
          </a:bodyPr>
          <a:lstStyle/>
          <a:p>
            <a:pPr marR="0" lvl="0"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7EBF6"/>
                </a:solidFill>
                <a:effectLst>
                  <a:glow rad="190500">
                    <a:prstClr val="black">
                      <a:alpha val="75000"/>
                    </a:prstClr>
                  </a:glow>
                </a:effectLst>
                <a:uLnTx/>
                <a:uFillTx/>
                <a:latin typeface="Calibri" panose="020F0502020204030204"/>
                <a:ea typeface="+mn-ea"/>
                <a:cs typeface="+mn-cs"/>
              </a:rPr>
              <a:t>Do you think King Benjamin would retweet this?</a:t>
            </a:r>
            <a:endParaRPr kumimoji="0" lang="en-US" sz="2000" b="1" i="0" u="none" strike="noStrike" kern="1200" cap="none" spc="0" normalizeH="0" baseline="0" noProof="0" dirty="0">
              <a:ln>
                <a:noFill/>
              </a:ln>
              <a:solidFill>
                <a:srgbClr val="E7EBF6"/>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4036655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426ECD-70FC-FABC-CE71-CE856F40A464}"/>
              </a:ext>
            </a:extLst>
          </p:cNvPr>
          <p:cNvPicPr>
            <a:picLocks noChangeAspect="1"/>
          </p:cNvPicPr>
          <p:nvPr/>
        </p:nvPicPr>
        <p:blipFill rotWithShape="1">
          <a:blip r:embed="rId3"/>
          <a:srcRect r="2648" b="-1"/>
          <a:stretch/>
        </p:blipFill>
        <p:spPr>
          <a:xfrm>
            <a:off x="20" y="1282"/>
            <a:ext cx="12191980" cy="6856718"/>
          </a:xfrm>
          <a:prstGeom prst="rect">
            <a:avLst/>
          </a:prstGeom>
        </p:spPr>
      </p:pic>
      <p:sp>
        <p:nvSpPr>
          <p:cNvPr id="2" name="Oval 1">
            <a:extLst>
              <a:ext uri="{FF2B5EF4-FFF2-40B4-BE49-F238E27FC236}">
                <a16:creationId xmlns:a16="http://schemas.microsoft.com/office/drawing/2014/main" id="{FEF02FAB-833D-B759-6C5B-3B814933DC9C}"/>
              </a:ext>
            </a:extLst>
          </p:cNvPr>
          <p:cNvSpPr/>
          <p:nvPr/>
        </p:nvSpPr>
        <p:spPr>
          <a:xfrm>
            <a:off x="3574473" y="3586348"/>
            <a:ext cx="1840675" cy="617517"/>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68184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3CD168-865B-2234-6674-708BB6F7BD64}"/>
              </a:ext>
            </a:extLst>
          </p:cNvPr>
          <p:cNvPicPr>
            <a:picLocks noChangeAspect="1"/>
          </p:cNvPicPr>
          <p:nvPr/>
        </p:nvPicPr>
        <p:blipFill rotWithShape="1">
          <a:blip r:embed="rId2"/>
          <a:srcRect b="19"/>
          <a:stretch/>
        </p:blipFill>
        <p:spPr>
          <a:xfrm>
            <a:off x="11570" y="0"/>
            <a:ext cx="12194260" cy="6858000"/>
          </a:xfrm>
          <a:prstGeom prst="rect">
            <a:avLst/>
          </a:prstGeom>
        </p:spPr>
      </p:pic>
    </p:spTree>
    <p:extLst>
      <p:ext uri="{BB962C8B-B14F-4D97-AF65-F5344CB8AC3E}">
        <p14:creationId xmlns:p14="http://schemas.microsoft.com/office/powerpoint/2010/main" val="33585765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284081-5E4E-13DA-0EDB-B1CEE0F82392}"/>
              </a:ext>
            </a:extLst>
          </p:cNvPr>
          <p:cNvPicPr>
            <a:picLocks noChangeAspect="1"/>
          </p:cNvPicPr>
          <p:nvPr/>
        </p:nvPicPr>
        <p:blipFill>
          <a:blip r:embed="rId2"/>
          <a:stretch>
            <a:fillRect/>
          </a:stretch>
        </p:blipFill>
        <p:spPr>
          <a:xfrm>
            <a:off x="47625" y="814277"/>
            <a:ext cx="12113301" cy="5253148"/>
          </a:xfrm>
          <a:prstGeom prst="rect">
            <a:avLst/>
          </a:prstGeom>
        </p:spPr>
      </p:pic>
    </p:spTree>
    <p:extLst>
      <p:ext uri="{BB962C8B-B14F-4D97-AF65-F5344CB8AC3E}">
        <p14:creationId xmlns:p14="http://schemas.microsoft.com/office/powerpoint/2010/main" val="28136945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1A8758-7F79-557C-B5CA-AF8427A0D6C3}"/>
              </a:ext>
            </a:extLst>
          </p:cNvPr>
          <p:cNvSpPr>
            <a:spLocks noGrp="1"/>
          </p:cNvSpPr>
          <p:nvPr>
            <p:ph idx="1"/>
          </p:nvPr>
        </p:nvSpPr>
        <p:spPr>
          <a:xfrm>
            <a:off x="7247823" y="346509"/>
            <a:ext cx="4857550" cy="6169794"/>
          </a:xfrm>
        </p:spPr>
        <p:txBody>
          <a:bodyPr>
            <a:normAutofit/>
          </a:bodyPr>
          <a:lstStyle/>
          <a:p>
            <a:pPr marL="0" indent="0">
              <a:buNone/>
            </a:pPr>
            <a:r>
              <a:rPr lang="en-US" sz="4000" b="1" dirty="0"/>
              <a:t>“The only way that you can have a joy that doesn’t fade away is from the Lord. Any other type of joy is actually happiness that comes from circumstances and outcomes.”</a:t>
            </a:r>
          </a:p>
          <a:p>
            <a:pPr marL="0" indent="0">
              <a:buNone/>
            </a:pPr>
            <a:r>
              <a:rPr lang="en-US" sz="4000" b="1" dirty="0"/>
              <a:t> 		      </a:t>
            </a:r>
            <a:r>
              <a:rPr lang="en-US" sz="3200" b="1" dirty="0"/>
              <a:t>-Grace Lyons</a:t>
            </a:r>
          </a:p>
        </p:txBody>
      </p:sp>
      <p:pic>
        <p:nvPicPr>
          <p:cNvPr id="5" name="Picture 4">
            <a:extLst>
              <a:ext uri="{FF2B5EF4-FFF2-40B4-BE49-F238E27FC236}">
                <a16:creationId xmlns:a16="http://schemas.microsoft.com/office/drawing/2014/main" id="{2BC51883-3B92-B0BA-9A9A-1F45D86D8715}"/>
              </a:ext>
            </a:extLst>
          </p:cNvPr>
          <p:cNvPicPr>
            <a:picLocks noChangeAspect="1"/>
          </p:cNvPicPr>
          <p:nvPr/>
        </p:nvPicPr>
        <p:blipFill>
          <a:blip r:embed="rId2"/>
          <a:stretch>
            <a:fillRect/>
          </a:stretch>
        </p:blipFill>
        <p:spPr>
          <a:xfrm>
            <a:off x="86627" y="548639"/>
            <a:ext cx="6763978" cy="5255394"/>
          </a:xfrm>
          <a:prstGeom prst="rect">
            <a:avLst/>
          </a:prstGeom>
        </p:spPr>
      </p:pic>
      <p:sp>
        <p:nvSpPr>
          <p:cNvPr id="2" name="TextBox 1">
            <a:extLst>
              <a:ext uri="{FF2B5EF4-FFF2-40B4-BE49-F238E27FC236}">
                <a16:creationId xmlns:a16="http://schemas.microsoft.com/office/drawing/2014/main" id="{EF064AF3-7AAC-F6C9-C082-7BF27162B338}"/>
              </a:ext>
            </a:extLst>
          </p:cNvPr>
          <p:cNvSpPr txBox="1"/>
          <p:nvPr/>
        </p:nvSpPr>
        <p:spPr>
          <a:xfrm>
            <a:off x="-74428" y="6162760"/>
            <a:ext cx="10664456" cy="646331"/>
          </a:xfrm>
          <a:prstGeom prst="rect">
            <a:avLst/>
          </a:prstGeom>
          <a:noFill/>
        </p:spPr>
        <p:txBody>
          <a:bodyPr wrap="square" rtlCol="0">
            <a:spAutoFit/>
          </a:bodyPr>
          <a:lstStyle/>
          <a:p>
            <a:pPr algn="ctr"/>
            <a:r>
              <a:rPr lang="en-US" sz="3600" b="1" dirty="0"/>
              <a:t>Video linked at johnhiltoniii.com/</a:t>
            </a:r>
            <a:r>
              <a:rPr lang="en-US" sz="3600" b="1" dirty="0" err="1"/>
              <a:t>thebookofmormon</a:t>
            </a:r>
            <a:endParaRPr lang="en-US" sz="3600" b="1" dirty="0"/>
          </a:p>
        </p:txBody>
      </p:sp>
    </p:spTree>
    <p:extLst>
      <p:ext uri="{BB962C8B-B14F-4D97-AF65-F5344CB8AC3E}">
        <p14:creationId xmlns:p14="http://schemas.microsoft.com/office/powerpoint/2010/main" val="15520405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1A8758-7F79-557C-B5CA-AF8427A0D6C3}"/>
              </a:ext>
            </a:extLst>
          </p:cNvPr>
          <p:cNvSpPr>
            <a:spLocks noGrp="1"/>
          </p:cNvSpPr>
          <p:nvPr>
            <p:ph idx="1"/>
          </p:nvPr>
        </p:nvSpPr>
        <p:spPr>
          <a:xfrm>
            <a:off x="7247823" y="346509"/>
            <a:ext cx="4857550" cy="6169794"/>
          </a:xfrm>
        </p:spPr>
        <p:txBody>
          <a:bodyPr>
            <a:normAutofit/>
          </a:bodyPr>
          <a:lstStyle/>
          <a:p>
            <a:pPr marL="0" indent="0">
              <a:buNone/>
            </a:pPr>
            <a:r>
              <a:rPr lang="en-US" sz="4400" b="1" dirty="0"/>
              <a:t>“We </a:t>
            </a:r>
            <a:r>
              <a:rPr lang="en-US" sz="4400" b="1" dirty="0" err="1"/>
              <a:t>wanna</a:t>
            </a:r>
            <a:r>
              <a:rPr lang="en-US" sz="4400" b="1" dirty="0"/>
              <a:t> win, but it’s not the end of the world [if we lose] because our life is in Christ, and that’s all that matters.”</a:t>
            </a:r>
          </a:p>
          <a:p>
            <a:pPr marL="0" indent="0">
              <a:buNone/>
            </a:pPr>
            <a:r>
              <a:rPr lang="en-US" sz="4400" b="1" dirty="0"/>
              <a:t>	     </a:t>
            </a:r>
            <a:r>
              <a:rPr lang="en-US" sz="3600" b="1" dirty="0"/>
              <a:t>-Jayda Coleman</a:t>
            </a:r>
          </a:p>
        </p:txBody>
      </p:sp>
      <p:pic>
        <p:nvPicPr>
          <p:cNvPr id="5" name="Picture 4">
            <a:extLst>
              <a:ext uri="{FF2B5EF4-FFF2-40B4-BE49-F238E27FC236}">
                <a16:creationId xmlns:a16="http://schemas.microsoft.com/office/drawing/2014/main" id="{2BC51883-3B92-B0BA-9A9A-1F45D86D8715}"/>
              </a:ext>
            </a:extLst>
          </p:cNvPr>
          <p:cNvPicPr>
            <a:picLocks noChangeAspect="1"/>
          </p:cNvPicPr>
          <p:nvPr/>
        </p:nvPicPr>
        <p:blipFill>
          <a:blip r:embed="rId2"/>
          <a:stretch>
            <a:fillRect/>
          </a:stretch>
        </p:blipFill>
        <p:spPr>
          <a:xfrm>
            <a:off x="86627" y="548639"/>
            <a:ext cx="6763978" cy="5255394"/>
          </a:xfrm>
          <a:prstGeom prst="rect">
            <a:avLst/>
          </a:prstGeom>
        </p:spPr>
      </p:pic>
      <p:sp>
        <p:nvSpPr>
          <p:cNvPr id="2" name="TextBox 1">
            <a:extLst>
              <a:ext uri="{FF2B5EF4-FFF2-40B4-BE49-F238E27FC236}">
                <a16:creationId xmlns:a16="http://schemas.microsoft.com/office/drawing/2014/main" id="{E1DA4E22-C63C-17D6-55C7-08698F76EE37}"/>
              </a:ext>
            </a:extLst>
          </p:cNvPr>
          <p:cNvSpPr txBox="1"/>
          <p:nvPr/>
        </p:nvSpPr>
        <p:spPr>
          <a:xfrm>
            <a:off x="-74428" y="6162760"/>
            <a:ext cx="10664456" cy="646331"/>
          </a:xfrm>
          <a:prstGeom prst="rect">
            <a:avLst/>
          </a:prstGeom>
          <a:noFill/>
        </p:spPr>
        <p:txBody>
          <a:bodyPr wrap="square" rtlCol="0">
            <a:spAutoFit/>
          </a:bodyPr>
          <a:lstStyle/>
          <a:p>
            <a:pPr algn="ctr"/>
            <a:r>
              <a:rPr lang="en-US" sz="3600" b="1" dirty="0"/>
              <a:t>Video linked at johnhiltoniii.com/</a:t>
            </a:r>
            <a:r>
              <a:rPr lang="en-US" sz="3600" b="1" dirty="0" err="1"/>
              <a:t>thebookofmormon</a:t>
            </a:r>
            <a:endParaRPr lang="en-US" sz="3600" b="1" dirty="0"/>
          </a:p>
        </p:txBody>
      </p:sp>
    </p:spTree>
    <p:extLst>
      <p:ext uri="{BB962C8B-B14F-4D97-AF65-F5344CB8AC3E}">
        <p14:creationId xmlns:p14="http://schemas.microsoft.com/office/powerpoint/2010/main" val="73960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1A8758-7F79-557C-B5CA-AF8427A0D6C3}"/>
              </a:ext>
            </a:extLst>
          </p:cNvPr>
          <p:cNvSpPr>
            <a:spLocks noGrp="1"/>
          </p:cNvSpPr>
          <p:nvPr>
            <p:ph idx="1"/>
          </p:nvPr>
        </p:nvSpPr>
        <p:spPr>
          <a:xfrm>
            <a:off x="7247823" y="346509"/>
            <a:ext cx="4857550" cy="6169794"/>
          </a:xfrm>
        </p:spPr>
        <p:txBody>
          <a:bodyPr>
            <a:normAutofit/>
          </a:bodyPr>
          <a:lstStyle/>
          <a:p>
            <a:pPr marL="0" indent="0">
              <a:buNone/>
            </a:pPr>
            <a:r>
              <a:rPr lang="en-US" sz="3600" b="1" dirty="0"/>
              <a:t>“We have an eternity of Joy with our father and I'm so excited about that…I live in the moment, but I know this isn't my home and…my sisters in Christ will be there with me in the end when we're with our </a:t>
            </a:r>
            <a:r>
              <a:rPr lang="en-US" sz="3600" b="1" dirty="0" err="1"/>
              <a:t>our</a:t>
            </a:r>
            <a:r>
              <a:rPr lang="en-US" sz="3600" b="1" dirty="0"/>
              <a:t> King.”</a:t>
            </a:r>
          </a:p>
          <a:p>
            <a:pPr marL="0" indent="0">
              <a:buNone/>
            </a:pPr>
            <a:r>
              <a:rPr lang="en-US" b="1" dirty="0"/>
              <a:t>	     		-Alyssa Brito</a:t>
            </a:r>
          </a:p>
        </p:txBody>
      </p:sp>
      <p:pic>
        <p:nvPicPr>
          <p:cNvPr id="5" name="Picture 4">
            <a:extLst>
              <a:ext uri="{FF2B5EF4-FFF2-40B4-BE49-F238E27FC236}">
                <a16:creationId xmlns:a16="http://schemas.microsoft.com/office/drawing/2014/main" id="{2BC51883-3B92-B0BA-9A9A-1F45D86D8715}"/>
              </a:ext>
            </a:extLst>
          </p:cNvPr>
          <p:cNvPicPr>
            <a:picLocks noChangeAspect="1"/>
          </p:cNvPicPr>
          <p:nvPr/>
        </p:nvPicPr>
        <p:blipFill>
          <a:blip r:embed="rId2"/>
          <a:stretch>
            <a:fillRect/>
          </a:stretch>
        </p:blipFill>
        <p:spPr>
          <a:xfrm>
            <a:off x="86627" y="548639"/>
            <a:ext cx="6763978" cy="5255394"/>
          </a:xfrm>
          <a:prstGeom prst="rect">
            <a:avLst/>
          </a:prstGeom>
        </p:spPr>
      </p:pic>
      <p:sp>
        <p:nvSpPr>
          <p:cNvPr id="2" name="TextBox 1">
            <a:extLst>
              <a:ext uri="{FF2B5EF4-FFF2-40B4-BE49-F238E27FC236}">
                <a16:creationId xmlns:a16="http://schemas.microsoft.com/office/drawing/2014/main" id="{2888C52E-E70F-E6FC-ED47-EF3B128FCA4F}"/>
              </a:ext>
            </a:extLst>
          </p:cNvPr>
          <p:cNvSpPr txBox="1"/>
          <p:nvPr/>
        </p:nvSpPr>
        <p:spPr>
          <a:xfrm>
            <a:off x="-74428" y="6162760"/>
            <a:ext cx="10664456" cy="646331"/>
          </a:xfrm>
          <a:prstGeom prst="rect">
            <a:avLst/>
          </a:prstGeom>
          <a:noFill/>
        </p:spPr>
        <p:txBody>
          <a:bodyPr wrap="square" rtlCol="0">
            <a:spAutoFit/>
          </a:bodyPr>
          <a:lstStyle/>
          <a:p>
            <a:pPr algn="ctr"/>
            <a:r>
              <a:rPr lang="en-US" sz="3600" b="1" dirty="0"/>
              <a:t>Video linked at johnhiltoniii.com/</a:t>
            </a:r>
            <a:r>
              <a:rPr lang="en-US" sz="3600" b="1" dirty="0" err="1"/>
              <a:t>thebookofmormon</a:t>
            </a:r>
            <a:endParaRPr lang="en-US" sz="3600" b="1" dirty="0"/>
          </a:p>
        </p:txBody>
      </p:sp>
    </p:spTree>
    <p:extLst>
      <p:ext uri="{BB962C8B-B14F-4D97-AF65-F5344CB8AC3E}">
        <p14:creationId xmlns:p14="http://schemas.microsoft.com/office/powerpoint/2010/main" val="27274872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6D3D82-EE5F-669A-B767-408A739813B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7999"/>
          </a:xfrm>
          <a:prstGeom prst="rect">
            <a:avLst/>
          </a:prstGeom>
        </p:spPr>
      </p:pic>
    </p:spTree>
    <p:extLst>
      <p:ext uri="{BB962C8B-B14F-4D97-AF65-F5344CB8AC3E}">
        <p14:creationId xmlns:p14="http://schemas.microsoft.com/office/powerpoint/2010/main" val="37017396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6D3D82-EE5F-669A-B767-408A739813B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81118" y="640544"/>
            <a:ext cx="6014882" cy="5909310"/>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6000" b="1" dirty="0">
                <a:solidFill>
                  <a:srgbClr val="E6E3DE"/>
                </a:solidFill>
                <a:effectLst>
                  <a:glow rad="190500">
                    <a:schemeClr val="tx1">
                      <a:alpha val="75000"/>
                    </a:schemeClr>
                  </a:glow>
                </a:effectLst>
              </a:rPr>
              <a:t>“Whosoever shall deny me before men, him will I also deny before my Father which is in heaven.”</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4400" b="1" dirty="0">
                <a:solidFill>
                  <a:srgbClr val="E6E3DE"/>
                </a:solidFill>
                <a:effectLst>
                  <a:glow rad="190500">
                    <a:schemeClr val="tx1">
                      <a:alpha val="75000"/>
                    </a:schemeClr>
                  </a:glow>
                </a:effectLst>
              </a:rPr>
              <a:t>(Matthew 10:33)</a:t>
            </a:r>
          </a:p>
        </p:txBody>
      </p:sp>
    </p:spTree>
    <p:extLst>
      <p:ext uri="{BB962C8B-B14F-4D97-AF65-F5344CB8AC3E}">
        <p14:creationId xmlns:p14="http://schemas.microsoft.com/office/powerpoint/2010/main" val="37542519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Gordon B. Hinckley">
            <a:extLst>
              <a:ext uri="{FF2B5EF4-FFF2-40B4-BE49-F238E27FC236}">
                <a16:creationId xmlns:a16="http://schemas.microsoft.com/office/drawing/2014/main" id="{E7967F4F-2DB6-A217-9B88-F520F8223D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9253" y="45350"/>
            <a:ext cx="549275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CCB3F51-07AC-32D2-8987-516EE3F3AD91}"/>
              </a:ext>
            </a:extLst>
          </p:cNvPr>
          <p:cNvSpPr/>
          <p:nvPr/>
        </p:nvSpPr>
        <p:spPr>
          <a:xfrm>
            <a:off x="6699253" y="-4534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7961031" cy="629710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 Lord said that this is the only true and living church upon the face of the earth with which He is well pleased [see D&amp;C 1:30]. I didn’t say that. Those are His words. The Prophet Joseph was told that the other sects were wrong [see JS—H 1:19]. Those are not my words. Those are the Lord’s words. But they are hard words for those of other faiths. We don’t need to exploit them. We just need to be kind and good and gracious people to others, showing by our example the great truth of that which we believe and leading them in the direction which we would like to see them go.”</a:t>
            </a:r>
          </a:p>
        </p:txBody>
      </p:sp>
      <p:sp>
        <p:nvSpPr>
          <p:cNvPr id="2" name="TextBox 1">
            <a:extLst>
              <a:ext uri="{FF2B5EF4-FFF2-40B4-BE49-F238E27FC236}">
                <a16:creationId xmlns:a16="http://schemas.microsoft.com/office/drawing/2014/main" id="{06C1FE4F-20F4-15BD-7D90-E8286418BA5C}"/>
              </a:ext>
            </a:extLst>
          </p:cNvPr>
          <p:cNvSpPr txBox="1"/>
          <p:nvPr/>
        </p:nvSpPr>
        <p:spPr>
          <a:xfrm>
            <a:off x="7739014" y="5921567"/>
            <a:ext cx="4151697" cy="6463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2000" b="1" dirty="0">
                <a:solidFill>
                  <a:srgbClr val="E6E3DE"/>
                </a:solidFill>
                <a:effectLst>
                  <a:glow rad="190500">
                    <a:schemeClr val="tx1">
                      <a:alpha val="75000"/>
                    </a:schemeClr>
                  </a:glow>
                </a:effectLst>
              </a:rPr>
              <a:t>President Gordon B. Hinckley,</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lang="en-US" sz="2000" b="1" i="1" dirty="0">
                <a:solidFill>
                  <a:srgbClr val="E6E3DE"/>
                </a:solidFill>
                <a:effectLst>
                  <a:glow rad="190500">
                    <a:schemeClr val="tx1">
                      <a:alpha val="75000"/>
                    </a:schemeClr>
                  </a:glow>
                </a:effectLst>
              </a:rPr>
              <a:t>Ensign</a:t>
            </a:r>
            <a:r>
              <a:rPr lang="en-US" sz="2000" b="1" dirty="0">
                <a:solidFill>
                  <a:srgbClr val="E6E3DE"/>
                </a:solidFill>
                <a:effectLst>
                  <a:glow rad="190500">
                    <a:schemeClr val="tx1">
                      <a:alpha val="75000"/>
                    </a:schemeClr>
                  </a:glow>
                </a:effectLst>
              </a:rPr>
              <a:t>, June 2004</a:t>
            </a:r>
            <a:endParaRPr lang="en-US" sz="2000" b="1" i="1" dirty="0">
              <a:solidFill>
                <a:srgbClr val="E6E3DE"/>
              </a:solidFill>
              <a:effectLst>
                <a:glow rad="190500">
                  <a:schemeClr val="tx1">
                    <a:alpha val="75000"/>
                  </a:schemeClr>
                </a:glow>
              </a:effectLst>
            </a:endParaRPr>
          </a:p>
        </p:txBody>
      </p:sp>
    </p:spTree>
    <p:extLst>
      <p:ext uri="{BB962C8B-B14F-4D97-AF65-F5344CB8AC3E}">
        <p14:creationId xmlns:p14="http://schemas.microsoft.com/office/powerpoint/2010/main" val="37386734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0" y="2669663"/>
            <a:ext cx="12192000" cy="397031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 Lord God hath sent his holy prophets among all the children of men, to declare these things to every kindred, nation, and tongue, that thereby whosoever should believe that Christ should come, the same might receive remission of their sins, and rejoice with exceedingly great joy, even as though he had already come among them.”	</a:t>
            </a:r>
            <a:r>
              <a:rPr lang="en-US" sz="3200" b="1" dirty="0">
                <a:solidFill>
                  <a:srgbClr val="F0F1EF"/>
                </a:solidFill>
                <a:effectLst>
                  <a:glow rad="190500">
                    <a:prstClr val="black">
                      <a:alpha val="75000"/>
                    </a:prstClr>
                  </a:glow>
                </a:effectLst>
                <a:latin typeface="Calibri" panose="020F0502020204030204"/>
              </a:rPr>
              <a:t>(M</a:t>
            </a:r>
            <a:r>
              <a:rPr kumimoji="0" lang="en-US" sz="3200" b="1" i="0" u="none" strike="noStrike" kern="1200" cap="none" spc="0" normalizeH="0" baseline="0" noProof="0" dirty="0" err="1">
                <a:ln>
                  <a:noFill/>
                </a:ln>
                <a:solidFill>
                  <a:srgbClr val="F0F1EF"/>
                </a:solidFill>
                <a:effectLst>
                  <a:glow rad="190500">
                    <a:prstClr val="black">
                      <a:alpha val="75000"/>
                    </a:prstClr>
                  </a:glow>
                </a:effectLst>
                <a:uLnTx/>
                <a:uFillTx/>
                <a:latin typeface="Calibri" panose="020F0502020204030204"/>
                <a:ea typeface="+mn-ea"/>
                <a:cs typeface="+mn-cs"/>
              </a:rPr>
              <a:t>osiah</a:t>
            </a:r>
            <a:r>
              <a:rPr kumimoji="0" lang="en-US" sz="3200" b="1" i="0" u="none" strike="noStrike" kern="1200" cap="none" spc="0" normalizeH="0" baseline="0" noProof="0" dirty="0">
                <a:ln>
                  <a:noFill/>
                </a:ln>
                <a:solidFill>
                  <a:srgbClr val="F0F1EF"/>
                </a:solidFill>
                <a:effectLst>
                  <a:glow rad="190500">
                    <a:prstClr val="black">
                      <a:alpha val="75000"/>
                    </a:prstClr>
                  </a:glow>
                </a:effectLst>
                <a:uLnTx/>
                <a:uFillTx/>
                <a:latin typeface="Calibri" panose="020F0502020204030204"/>
                <a:ea typeface="+mn-ea"/>
                <a:cs typeface="+mn-cs"/>
              </a:rPr>
              <a:t> 3:13)</a:t>
            </a:r>
            <a:endParaRPr kumimoji="0" lang="en-US" sz="4000" b="1" i="0" u="none" strike="noStrike" kern="1200" cap="none" spc="0" normalizeH="0" baseline="0" noProof="0" dirty="0">
              <a:ln>
                <a:noFill/>
              </a:ln>
              <a:solidFill>
                <a:srgbClr val="F0F1EF"/>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2515493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0" y="3010311"/>
            <a:ext cx="12192000" cy="604781"/>
          </a:xfrm>
          <a:prstGeom prst="rect">
            <a:avLst/>
          </a:prstGeom>
          <a:noFill/>
        </p:spPr>
        <p:txBody>
          <a:bodyPr wrap="square">
            <a:spAutoFit/>
          </a:bodyPr>
          <a:lstStyle/>
          <a:p>
            <a:pPr marL="223838" indent="-223838">
              <a:lnSpc>
                <a:spcPct val="90000"/>
              </a:lnSpc>
            </a:pPr>
            <a:r>
              <a:rPr lang="en-US" sz="3700" b="1" dirty="0">
                <a:solidFill>
                  <a:srgbClr val="F0F1EF"/>
                </a:solidFill>
                <a:effectLst>
                  <a:glow rad="190500">
                    <a:schemeClr val="tx1">
                      <a:alpha val="75000"/>
                    </a:schemeClr>
                  </a:glow>
                </a:effectLst>
              </a:rPr>
              <a:t>“The natural man is an enemy to God…</a:t>
            </a:r>
            <a:endParaRPr lang="en-US" sz="4000" b="1" dirty="0">
              <a:solidFill>
                <a:srgbClr val="F0F1EF"/>
              </a:solidFill>
              <a:effectLst>
                <a:glow rad="190500">
                  <a:schemeClr val="tx1">
                    <a:alpha val="75000"/>
                  </a:schemeClr>
                </a:glow>
              </a:effectLst>
            </a:endParaRPr>
          </a:p>
        </p:txBody>
      </p:sp>
    </p:spTree>
    <p:extLst>
      <p:ext uri="{BB962C8B-B14F-4D97-AF65-F5344CB8AC3E}">
        <p14:creationId xmlns:p14="http://schemas.microsoft.com/office/powerpoint/2010/main" val="29051865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0" y="3010311"/>
            <a:ext cx="12192000" cy="2654573"/>
          </a:xfrm>
          <a:prstGeom prst="rect">
            <a:avLst/>
          </a:prstGeom>
          <a:noFill/>
        </p:spPr>
        <p:txBody>
          <a:bodyPr wrap="square">
            <a:spAutoFit/>
          </a:bodyPr>
          <a:lstStyle/>
          <a:p>
            <a:pPr marL="223838" indent="-223838">
              <a:lnSpc>
                <a:spcPct val="90000"/>
              </a:lnSpc>
            </a:pPr>
            <a:r>
              <a:rPr lang="en-US" sz="3700" b="1" dirty="0">
                <a:solidFill>
                  <a:srgbClr val="F0F1EF"/>
                </a:solidFill>
                <a:effectLst>
                  <a:glow rad="190500">
                    <a:schemeClr val="tx1">
                      <a:alpha val="75000"/>
                    </a:schemeClr>
                  </a:glow>
                </a:effectLst>
              </a:rPr>
              <a:t>“The natural man is an enemy to God, and has been from the fall of Adam, and will be, forever and ever, unless he yields to the </a:t>
            </a:r>
            <a:r>
              <a:rPr lang="en-US" sz="3700" b="1" dirty="0" err="1">
                <a:solidFill>
                  <a:srgbClr val="F0F1EF"/>
                </a:solidFill>
                <a:effectLst>
                  <a:glow rad="190500">
                    <a:schemeClr val="tx1">
                      <a:alpha val="75000"/>
                    </a:schemeClr>
                  </a:glow>
                </a:effectLst>
              </a:rPr>
              <a:t>enticings</a:t>
            </a:r>
            <a:r>
              <a:rPr lang="en-US" sz="3700" b="1" dirty="0">
                <a:solidFill>
                  <a:srgbClr val="F0F1EF"/>
                </a:solidFill>
                <a:effectLst>
                  <a:glow rad="190500">
                    <a:schemeClr val="tx1">
                      <a:alpha val="75000"/>
                    </a:schemeClr>
                  </a:glow>
                </a:effectLst>
              </a:rPr>
              <a:t> of the Holy Spirit, and </a:t>
            </a:r>
            <a:r>
              <a:rPr lang="en-US" sz="3700" b="1" dirty="0" err="1">
                <a:solidFill>
                  <a:srgbClr val="F0F1EF"/>
                </a:solidFill>
                <a:effectLst>
                  <a:glow rad="190500">
                    <a:schemeClr val="tx1">
                      <a:alpha val="75000"/>
                    </a:schemeClr>
                  </a:glow>
                </a:effectLst>
              </a:rPr>
              <a:t>putteth</a:t>
            </a:r>
            <a:r>
              <a:rPr lang="en-US" sz="3700" b="1" dirty="0">
                <a:solidFill>
                  <a:srgbClr val="F0F1EF"/>
                </a:solidFill>
                <a:effectLst>
                  <a:glow rad="190500">
                    <a:schemeClr val="tx1">
                      <a:alpha val="75000"/>
                    </a:schemeClr>
                  </a:glow>
                </a:effectLst>
              </a:rPr>
              <a:t> off the natural man and becometh a saint through the atonement of Christ the Lord…”                                </a:t>
            </a:r>
            <a:r>
              <a:rPr lang="en-US" sz="3200" b="1" dirty="0">
                <a:solidFill>
                  <a:srgbClr val="F0F1EF"/>
                </a:solidFill>
                <a:effectLst>
                  <a:glow rad="190500">
                    <a:schemeClr val="tx1">
                      <a:alpha val="75000"/>
                    </a:schemeClr>
                  </a:glow>
                </a:effectLst>
              </a:rPr>
              <a:t>Mosiah 3:19</a:t>
            </a:r>
            <a:endParaRPr lang="en-US" sz="4000" b="1" dirty="0">
              <a:solidFill>
                <a:srgbClr val="F0F1EF"/>
              </a:solidFill>
              <a:effectLst>
                <a:glow rad="190500">
                  <a:schemeClr val="tx1">
                    <a:alpha val="75000"/>
                  </a:schemeClr>
                </a:glow>
              </a:effectLst>
            </a:endParaRPr>
          </a:p>
        </p:txBody>
      </p:sp>
    </p:spTree>
    <p:extLst>
      <p:ext uri="{BB962C8B-B14F-4D97-AF65-F5344CB8AC3E}">
        <p14:creationId xmlns:p14="http://schemas.microsoft.com/office/powerpoint/2010/main" val="18495280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0" y="3015001"/>
            <a:ext cx="12192000" cy="2654573"/>
          </a:xfrm>
          <a:prstGeom prst="rect">
            <a:avLst/>
          </a:prstGeom>
          <a:noFill/>
        </p:spPr>
        <p:txBody>
          <a:bodyPr wrap="square">
            <a:spAutoFit/>
          </a:bodyPr>
          <a:lstStyle/>
          <a:p>
            <a:pPr marL="223838" indent="-223838">
              <a:lnSpc>
                <a:spcPct val="90000"/>
              </a:lnSpc>
            </a:pPr>
            <a:r>
              <a:rPr lang="en-US" sz="3700" b="1" dirty="0">
                <a:solidFill>
                  <a:srgbClr val="F0F1EF"/>
                </a:solidFill>
                <a:effectLst>
                  <a:glow rad="190500">
                    <a:schemeClr val="tx1">
                      <a:alpha val="75000"/>
                    </a:schemeClr>
                  </a:glow>
                </a:effectLst>
              </a:rPr>
              <a:t>“The natural man is an enemy to God, and has been from the fall of Adam, and will be, forever and ever, unless he yields to the </a:t>
            </a:r>
            <a:r>
              <a:rPr lang="en-US" sz="3700" b="1" dirty="0" err="1">
                <a:solidFill>
                  <a:srgbClr val="F0F1EF"/>
                </a:solidFill>
                <a:effectLst>
                  <a:glow rad="190500">
                    <a:schemeClr val="tx1">
                      <a:alpha val="75000"/>
                    </a:schemeClr>
                  </a:glow>
                </a:effectLst>
              </a:rPr>
              <a:t>enticings</a:t>
            </a:r>
            <a:r>
              <a:rPr lang="en-US" sz="3700" b="1" dirty="0">
                <a:solidFill>
                  <a:srgbClr val="F0F1EF"/>
                </a:solidFill>
                <a:effectLst>
                  <a:glow rad="190500">
                    <a:schemeClr val="tx1">
                      <a:alpha val="75000"/>
                    </a:schemeClr>
                  </a:glow>
                </a:effectLst>
              </a:rPr>
              <a:t> of the Holy Spirit, and </a:t>
            </a:r>
            <a:r>
              <a:rPr lang="en-US" sz="3700" b="1" dirty="0" err="1">
                <a:solidFill>
                  <a:schemeClr val="accent4">
                    <a:lumMod val="60000"/>
                    <a:lumOff val="40000"/>
                  </a:schemeClr>
                </a:solidFill>
                <a:effectLst>
                  <a:glow rad="190500">
                    <a:schemeClr val="tx1">
                      <a:alpha val="75000"/>
                    </a:schemeClr>
                  </a:glow>
                </a:effectLst>
              </a:rPr>
              <a:t>putteth</a:t>
            </a:r>
            <a:r>
              <a:rPr lang="en-US" sz="3700" b="1" dirty="0">
                <a:solidFill>
                  <a:schemeClr val="accent4">
                    <a:lumMod val="60000"/>
                    <a:lumOff val="40000"/>
                  </a:schemeClr>
                </a:solidFill>
                <a:effectLst>
                  <a:glow rad="190500">
                    <a:schemeClr val="tx1">
                      <a:alpha val="75000"/>
                    </a:schemeClr>
                  </a:glow>
                </a:effectLst>
              </a:rPr>
              <a:t> off the natural man </a:t>
            </a:r>
            <a:r>
              <a:rPr lang="en-US" sz="3700" b="1" dirty="0">
                <a:solidFill>
                  <a:schemeClr val="accent5">
                    <a:lumMod val="60000"/>
                    <a:lumOff val="40000"/>
                  </a:schemeClr>
                </a:solidFill>
                <a:effectLst>
                  <a:glow rad="190500">
                    <a:schemeClr val="tx1">
                      <a:alpha val="75000"/>
                    </a:schemeClr>
                  </a:glow>
                </a:effectLst>
              </a:rPr>
              <a:t>and becometh a saint</a:t>
            </a:r>
            <a:r>
              <a:rPr lang="en-US" sz="3700" b="1" dirty="0">
                <a:solidFill>
                  <a:srgbClr val="F0F1EF"/>
                </a:solidFill>
                <a:effectLst>
                  <a:glow rad="190500">
                    <a:schemeClr val="tx1">
                      <a:alpha val="75000"/>
                    </a:schemeClr>
                  </a:glow>
                </a:effectLst>
              </a:rPr>
              <a:t> </a:t>
            </a:r>
            <a:r>
              <a:rPr lang="en-US" sz="3700" b="1" dirty="0">
                <a:solidFill>
                  <a:srgbClr val="FFFF00"/>
                </a:solidFill>
                <a:effectLst>
                  <a:glow rad="190500">
                    <a:schemeClr val="tx1">
                      <a:alpha val="75000"/>
                    </a:schemeClr>
                  </a:glow>
                </a:effectLst>
              </a:rPr>
              <a:t>through the atonement of Christ the Lord</a:t>
            </a:r>
            <a:r>
              <a:rPr lang="en-US" sz="3700" b="1" dirty="0">
                <a:solidFill>
                  <a:srgbClr val="F0F1EF"/>
                </a:solidFill>
                <a:effectLst>
                  <a:glow rad="190500">
                    <a:schemeClr val="tx1">
                      <a:alpha val="75000"/>
                    </a:schemeClr>
                  </a:glow>
                </a:effectLst>
              </a:rPr>
              <a:t>…”                                </a:t>
            </a:r>
            <a:r>
              <a:rPr lang="en-US" sz="3200" b="1" dirty="0">
                <a:solidFill>
                  <a:srgbClr val="F0F1EF"/>
                </a:solidFill>
                <a:effectLst>
                  <a:glow rad="190500">
                    <a:schemeClr val="tx1">
                      <a:alpha val="75000"/>
                    </a:schemeClr>
                  </a:glow>
                </a:effectLst>
              </a:rPr>
              <a:t>Mosiah 3:19</a:t>
            </a:r>
            <a:endParaRPr lang="en-US" sz="4000" b="1" dirty="0">
              <a:solidFill>
                <a:srgbClr val="F0F1EF"/>
              </a:solidFill>
              <a:effectLst>
                <a:glow rad="190500">
                  <a:schemeClr val="tx1">
                    <a:alpha val="75000"/>
                  </a:schemeClr>
                </a:glow>
              </a:effectLst>
            </a:endParaRPr>
          </a:p>
        </p:txBody>
      </p:sp>
    </p:spTree>
    <p:extLst>
      <p:ext uri="{BB962C8B-B14F-4D97-AF65-F5344CB8AC3E}">
        <p14:creationId xmlns:p14="http://schemas.microsoft.com/office/powerpoint/2010/main" val="16261407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5445" r="4377"/>
          <a:stretch/>
        </p:blipFill>
        <p:spPr>
          <a:xfrm>
            <a:off x="7071360" y="13104"/>
            <a:ext cx="5120640" cy="683179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71360"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7961031" cy="457971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“Most of us clearly understand that the Atonement is for sinners. I am not so sure, however, that we know and understand that </a:t>
            </a:r>
            <a:r>
              <a:rPr kumimoji="0" lang="en-US" sz="36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the Atonement is also for saints</a:t>
            </a:r>
            <a:r>
              <a:rPr kumimoji="0" lang="en-US" sz="36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—for good men and women who are obedient and worthy and conscientious and who are striving to become better and serve more faithfully…</a:t>
            </a:r>
          </a:p>
        </p:txBody>
      </p:sp>
    </p:spTree>
    <p:extLst>
      <p:ext uri="{BB962C8B-B14F-4D97-AF65-F5344CB8AC3E}">
        <p14:creationId xmlns:p14="http://schemas.microsoft.com/office/powerpoint/2010/main" val="24792752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5445" r="4377"/>
          <a:stretch/>
        </p:blipFill>
        <p:spPr>
          <a:xfrm>
            <a:off x="7071360" y="13104"/>
            <a:ext cx="5120640" cy="683179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71360"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7961031" cy="358251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 wonder if we mistakenly believe we must make the journey from good to better and become a saint all by ourselves through sheer grit, willpower, and discipline, and with our obviously limited capacities.</a:t>
            </a:r>
          </a:p>
          <a:p>
            <a:pPr marL="223838" marR="0" lvl="0" indent="-223838" algn="l" defTabSz="914400" rtl="0" eaLnBrk="1" fontAlgn="auto" latinLnBrk="0" hangingPunct="1">
              <a:lnSpc>
                <a:spcPct val="9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4323135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l="5445" r="4377"/>
          <a:stretch/>
        </p:blipFill>
        <p:spPr>
          <a:xfrm>
            <a:off x="7071360" y="13104"/>
            <a:ext cx="5120640" cy="683179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071360" y="1310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2" y="112725"/>
            <a:ext cx="7961031" cy="507831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“Brothers and sisters, the gospel of the Savior is not simply about avoiding bad in our lives; it also is essentially about doing and becoming good. And the Atonement provides help for us to overcome and avoid bad and to do and become good. </a:t>
            </a:r>
            <a:r>
              <a:rPr kumimoji="0" lang="en-US" sz="36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There is help from the Savior for the entire journey of life—from bad to good to better and to change our very nature</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p>
        </p:txBody>
      </p:sp>
    </p:spTree>
    <p:extLst>
      <p:ext uri="{BB962C8B-B14F-4D97-AF65-F5344CB8AC3E}">
        <p14:creationId xmlns:p14="http://schemas.microsoft.com/office/powerpoint/2010/main" val="35398272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26" b="782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0" y="2666083"/>
            <a:ext cx="12192000" cy="2654573"/>
          </a:xfrm>
          <a:prstGeom prst="rect">
            <a:avLst/>
          </a:prstGeom>
          <a:noFill/>
        </p:spPr>
        <p:txBody>
          <a:bodyPr wrap="square">
            <a:spAutoFit/>
          </a:bodyPr>
          <a:lstStyle/>
          <a:p>
            <a:pPr marL="223838" indent="-223838">
              <a:lnSpc>
                <a:spcPct val="90000"/>
              </a:lnSpc>
            </a:pPr>
            <a:r>
              <a:rPr lang="en-US" sz="3700" b="1" dirty="0">
                <a:solidFill>
                  <a:srgbClr val="F0F1EF"/>
                </a:solidFill>
                <a:effectLst>
                  <a:glow rad="190500">
                    <a:schemeClr val="tx1">
                      <a:alpha val="75000"/>
                    </a:schemeClr>
                  </a:glow>
                </a:effectLst>
              </a:rPr>
              <a:t>“The natural man is an enemy to God, and has been from the fall of Adam, and will be, forever and ever, unless he yields to the </a:t>
            </a:r>
            <a:r>
              <a:rPr lang="en-US" sz="3700" b="1" dirty="0" err="1">
                <a:solidFill>
                  <a:srgbClr val="F0F1EF"/>
                </a:solidFill>
                <a:effectLst>
                  <a:glow rad="190500">
                    <a:schemeClr val="tx1">
                      <a:alpha val="75000"/>
                    </a:schemeClr>
                  </a:glow>
                </a:effectLst>
              </a:rPr>
              <a:t>enticings</a:t>
            </a:r>
            <a:r>
              <a:rPr lang="en-US" sz="3700" b="1" dirty="0">
                <a:solidFill>
                  <a:srgbClr val="F0F1EF"/>
                </a:solidFill>
                <a:effectLst>
                  <a:glow rad="190500">
                    <a:schemeClr val="tx1">
                      <a:alpha val="75000"/>
                    </a:schemeClr>
                  </a:glow>
                </a:effectLst>
              </a:rPr>
              <a:t> of the Holy Spirit, and </a:t>
            </a:r>
            <a:r>
              <a:rPr lang="en-US" sz="3700" b="1" dirty="0" err="1">
                <a:solidFill>
                  <a:schemeClr val="accent4">
                    <a:lumMod val="60000"/>
                    <a:lumOff val="40000"/>
                  </a:schemeClr>
                </a:solidFill>
                <a:effectLst>
                  <a:glow rad="190500">
                    <a:schemeClr val="tx1">
                      <a:alpha val="75000"/>
                    </a:schemeClr>
                  </a:glow>
                </a:effectLst>
              </a:rPr>
              <a:t>putteth</a:t>
            </a:r>
            <a:r>
              <a:rPr lang="en-US" sz="3700" b="1" dirty="0">
                <a:solidFill>
                  <a:schemeClr val="accent4">
                    <a:lumMod val="60000"/>
                    <a:lumOff val="40000"/>
                  </a:schemeClr>
                </a:solidFill>
                <a:effectLst>
                  <a:glow rad="190500">
                    <a:schemeClr val="tx1">
                      <a:alpha val="75000"/>
                    </a:schemeClr>
                  </a:glow>
                </a:effectLst>
              </a:rPr>
              <a:t> off the natural man </a:t>
            </a:r>
            <a:r>
              <a:rPr lang="en-US" sz="3700" b="1" dirty="0">
                <a:solidFill>
                  <a:schemeClr val="accent5">
                    <a:lumMod val="60000"/>
                    <a:lumOff val="40000"/>
                  </a:schemeClr>
                </a:solidFill>
                <a:effectLst>
                  <a:glow rad="190500">
                    <a:schemeClr val="tx1">
                      <a:alpha val="75000"/>
                    </a:schemeClr>
                  </a:glow>
                </a:effectLst>
              </a:rPr>
              <a:t>and becometh a saint</a:t>
            </a:r>
            <a:r>
              <a:rPr lang="en-US" sz="3700" b="1" dirty="0">
                <a:solidFill>
                  <a:srgbClr val="F0F1EF"/>
                </a:solidFill>
                <a:effectLst>
                  <a:glow rad="190500">
                    <a:schemeClr val="tx1">
                      <a:alpha val="75000"/>
                    </a:schemeClr>
                  </a:glow>
                </a:effectLst>
              </a:rPr>
              <a:t> </a:t>
            </a:r>
            <a:r>
              <a:rPr lang="en-US" sz="3700" b="1" dirty="0">
                <a:solidFill>
                  <a:srgbClr val="FFFF00"/>
                </a:solidFill>
                <a:effectLst>
                  <a:glow rad="190500">
                    <a:schemeClr val="tx1">
                      <a:alpha val="75000"/>
                    </a:schemeClr>
                  </a:glow>
                </a:effectLst>
              </a:rPr>
              <a:t>through the atonement of Christ the Lord</a:t>
            </a:r>
            <a:r>
              <a:rPr lang="en-US" sz="3700" b="1" dirty="0">
                <a:solidFill>
                  <a:srgbClr val="F0F1EF"/>
                </a:solidFill>
                <a:effectLst>
                  <a:glow rad="190500">
                    <a:schemeClr val="tx1">
                      <a:alpha val="75000"/>
                    </a:schemeClr>
                  </a:glow>
                </a:effectLst>
              </a:rPr>
              <a:t>…”                                </a:t>
            </a:r>
            <a:r>
              <a:rPr lang="en-US" sz="3200" b="1" dirty="0">
                <a:solidFill>
                  <a:srgbClr val="F0F1EF"/>
                </a:solidFill>
                <a:effectLst>
                  <a:glow rad="190500">
                    <a:schemeClr val="tx1">
                      <a:alpha val="75000"/>
                    </a:schemeClr>
                  </a:glow>
                </a:effectLst>
              </a:rPr>
              <a:t>Mosiah 3:19</a:t>
            </a:r>
            <a:endParaRPr lang="en-US" sz="4000" b="1" dirty="0">
              <a:solidFill>
                <a:srgbClr val="F0F1EF"/>
              </a:solidFill>
              <a:effectLst>
                <a:glow rad="190500">
                  <a:schemeClr val="tx1">
                    <a:alpha val="75000"/>
                  </a:schemeClr>
                </a:glow>
              </a:effectLst>
            </a:endParaRPr>
          </a:p>
        </p:txBody>
      </p:sp>
    </p:spTree>
    <p:extLst>
      <p:ext uri="{BB962C8B-B14F-4D97-AF65-F5344CB8AC3E}">
        <p14:creationId xmlns:p14="http://schemas.microsoft.com/office/powerpoint/2010/main" val="26326143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C61E9FA9-2B5B-4DAF-8233-5BA0E08FA8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2107" y="973667"/>
            <a:ext cx="3813039" cy="464061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1023BBD4-D2C0-43AF-9553-A0FC0502711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428"/>
          <a:stretch/>
        </p:blipFill>
        <p:spPr bwMode="auto">
          <a:xfrm>
            <a:off x="304803" y="1042740"/>
            <a:ext cx="3455213" cy="45715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ristian Painting - Resurrection of Christ by Carl Bloch">
            <a:extLst>
              <a:ext uri="{FF2B5EF4-FFF2-40B4-BE49-F238E27FC236}">
                <a16:creationId xmlns:a16="http://schemas.microsoft.com/office/drawing/2014/main" id="{0AAF32E4-B494-4780-9123-D0ECB0F842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64257" y="1007334"/>
            <a:ext cx="3455213" cy="46069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560245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77792" y="723937"/>
            <a:ext cx="11678856" cy="1325563"/>
          </a:xfrm>
        </p:spPr>
        <p:txBody>
          <a:bodyPr>
            <a:normAutofit fontScale="90000"/>
          </a:bodyPr>
          <a:lstStyle/>
          <a:p>
            <a:pPr algn="ctr"/>
            <a:r>
              <a:rPr lang="en-US" sz="5800" dirty="0">
                <a:solidFill>
                  <a:schemeClr val="bg1"/>
                </a:solidFill>
                <a:latin typeface="+mn-lt"/>
              </a:rPr>
              <a:t>For free resources related to this video, please visit </a:t>
            </a:r>
            <a:r>
              <a:rPr lang="en-US" sz="4800" u="sng" dirty="0">
                <a:solidFill>
                  <a:schemeClr val="bg1"/>
                </a:solidFill>
                <a:latin typeface="+mn-lt"/>
              </a:rPr>
              <a:t>https://johnhiltoniii.com/TheBookofMormon </a:t>
            </a:r>
          </a:p>
        </p:txBody>
      </p:sp>
      <p:sp>
        <p:nvSpPr>
          <p:cNvPr id="3" name="Content Placeholder 2">
            <a:extLst>
              <a:ext uri="{FF2B5EF4-FFF2-40B4-BE49-F238E27FC236}">
                <a16:creationId xmlns:a16="http://schemas.microsoft.com/office/drawing/2014/main" id="{E7E065CC-7637-3CCE-EAA7-73C990468EA5}"/>
              </a:ext>
            </a:extLst>
          </p:cNvPr>
          <p:cNvSpPr>
            <a:spLocks noGrp="1"/>
          </p:cNvSpPr>
          <p:nvPr>
            <p:ph idx="1"/>
          </p:nvPr>
        </p:nvSpPr>
        <p:spPr>
          <a:xfrm>
            <a:off x="4479401" y="5416954"/>
            <a:ext cx="6422985" cy="3387464"/>
          </a:xfrm>
        </p:spPr>
        <p:txBody>
          <a:bodyPr>
            <a:normAutofit/>
          </a:bodyPr>
          <a:lstStyle/>
          <a:p>
            <a:pPr marL="0" indent="0">
              <a:buNone/>
            </a:pPr>
            <a:r>
              <a:rPr lang="en-US" sz="7200" dirty="0">
                <a:solidFill>
                  <a:schemeClr val="bg1"/>
                </a:solidFill>
              </a:rPr>
              <a:t>@johnhiltoniii</a:t>
            </a:r>
          </a:p>
        </p:txBody>
      </p:sp>
      <p:pic>
        <p:nvPicPr>
          <p:cNvPr id="1026" name="Picture 2" descr="Instagram - Wikipedia">
            <a:extLst>
              <a:ext uri="{FF2B5EF4-FFF2-40B4-BE49-F238E27FC236}">
                <a16:creationId xmlns:a16="http://schemas.microsoft.com/office/drawing/2014/main" id="{619A2C62-D790-F78A-7901-2905023E80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6517" y="5306993"/>
            <a:ext cx="1325563" cy="132556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19F8D15B-2A1B-7108-FA18-21841FF47164}"/>
              </a:ext>
            </a:extLst>
          </p:cNvPr>
          <p:cNvSpPr txBox="1">
            <a:spLocks/>
          </p:cNvSpPr>
          <p:nvPr/>
        </p:nvSpPr>
        <p:spPr>
          <a:xfrm>
            <a:off x="277792" y="3217763"/>
            <a:ext cx="11678856" cy="157061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j-ea"/>
                <a:cs typeface="+mj-cs"/>
              </a:rPr>
              <a:t>Join our course discussions on social media</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0" i="0" u="sng"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5" name="Picture 2" descr="Backhand Index Pointing Down Emoji (U+1F447)">
            <a:extLst>
              <a:ext uri="{FF2B5EF4-FFF2-40B4-BE49-F238E27FC236}">
                <a16:creationId xmlns:a16="http://schemas.microsoft.com/office/drawing/2014/main" id="{665CF9ED-AD14-D2A7-0780-516C10444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8289" y="4278308"/>
            <a:ext cx="995422" cy="995422"/>
          </a:xfrm>
          <a:prstGeom prst="rect">
            <a:avLst/>
          </a:prstGeom>
          <a:solidFill>
            <a:schemeClr val="tx1"/>
          </a:solidFill>
        </p:spPr>
      </p:pic>
    </p:spTree>
    <p:extLst>
      <p:ext uri="{BB962C8B-B14F-4D97-AF65-F5344CB8AC3E}">
        <p14:creationId xmlns:p14="http://schemas.microsoft.com/office/powerpoint/2010/main" val="28724820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35351" y="5324512"/>
            <a:ext cx="11678856" cy="1325563"/>
          </a:xfrm>
        </p:spPr>
        <p:txBody>
          <a:bodyPr>
            <a:normAutofit/>
          </a:bodyPr>
          <a:lstStyle/>
          <a:p>
            <a:pPr algn="ctr"/>
            <a:r>
              <a:rPr lang="en-US" sz="4800" u="sng" dirty="0">
                <a:solidFill>
                  <a:schemeClr val="bg1"/>
                </a:solidFill>
                <a:latin typeface="+mn-lt"/>
              </a:rPr>
              <a:t>https://johnhiltoniii.com/SeekingJesus</a:t>
            </a:r>
          </a:p>
        </p:txBody>
      </p:sp>
      <p:sp>
        <p:nvSpPr>
          <p:cNvPr id="7" name="Content Placeholder 6">
            <a:extLst>
              <a:ext uri="{FF2B5EF4-FFF2-40B4-BE49-F238E27FC236}">
                <a16:creationId xmlns:a16="http://schemas.microsoft.com/office/drawing/2014/main" id="{6DA18FD4-CF1A-E01E-0703-93D2F6F86FD3}"/>
              </a:ext>
            </a:extLst>
          </p:cNvPr>
          <p:cNvSpPr>
            <a:spLocks noGrp="1"/>
          </p:cNvSpPr>
          <p:nvPr>
            <p:ph idx="1"/>
          </p:nvPr>
        </p:nvSpPr>
        <p:spPr>
          <a:xfrm>
            <a:off x="235351" y="301625"/>
            <a:ext cx="11508973" cy="4351338"/>
          </a:xfrm>
        </p:spPr>
        <p:txBody>
          <a:bodyPr>
            <a:normAutofit/>
          </a:bodyPr>
          <a:lstStyle/>
          <a:p>
            <a:pPr marL="0" indent="0" algn="ctr">
              <a:buNone/>
            </a:pPr>
            <a:r>
              <a:rPr lang="en-US" sz="4400" dirty="0">
                <a:solidFill>
                  <a:schemeClr val="bg1"/>
                </a:solidFill>
              </a:rPr>
              <a:t>You may also be interested in this </a:t>
            </a:r>
          </a:p>
          <a:p>
            <a:pPr marL="0" indent="0" algn="ctr">
              <a:buNone/>
            </a:pPr>
            <a:r>
              <a:rPr lang="en-US" sz="4400" dirty="0">
                <a:solidFill>
                  <a:schemeClr val="bg1"/>
                </a:solidFill>
              </a:rPr>
              <a:t>free video course…</a:t>
            </a:r>
          </a:p>
        </p:txBody>
      </p:sp>
      <p:pic>
        <p:nvPicPr>
          <p:cNvPr id="8" name="Picture 2" descr="Seeking Jesus, Class 1: Introduction - YouTube">
            <a:extLst>
              <a:ext uri="{FF2B5EF4-FFF2-40B4-BE49-F238E27FC236}">
                <a16:creationId xmlns:a16="http://schemas.microsoft.com/office/drawing/2014/main" id="{3C323937-156F-FFA0-7F88-BC5957604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4889" y="1829457"/>
            <a:ext cx="6379779" cy="358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5656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159151" y="4942442"/>
            <a:ext cx="11873697" cy="1325563"/>
          </a:xfrm>
        </p:spPr>
        <p:txBody>
          <a:bodyPr>
            <a:noAutofit/>
          </a:bodyPr>
          <a:lstStyle/>
          <a:p>
            <a:pPr algn="ctr"/>
            <a:r>
              <a:rPr lang="en-US" sz="3600" dirty="0">
                <a:solidFill>
                  <a:schemeClr val="bg1"/>
                </a:solidFill>
                <a:latin typeface="+mn-lt"/>
              </a:rPr>
              <a:t>This video is not produced or endorsed by Brigham Young University or the Church of Jesus Christ of Latter-day Saints. </a:t>
            </a:r>
            <a:br>
              <a:rPr lang="en-US" sz="3600" dirty="0">
                <a:solidFill>
                  <a:schemeClr val="bg1"/>
                </a:solidFill>
                <a:latin typeface="+mn-lt"/>
              </a:rPr>
            </a:br>
            <a:r>
              <a:rPr lang="en-US" sz="3600" dirty="0">
                <a:solidFill>
                  <a:schemeClr val="bg1"/>
                </a:solidFill>
                <a:latin typeface="+mn-lt"/>
              </a:rPr>
              <a:t>John Hilton III is solely responsible </a:t>
            </a:r>
            <a:br>
              <a:rPr lang="en-US" sz="3600" dirty="0">
                <a:solidFill>
                  <a:schemeClr val="bg1"/>
                </a:solidFill>
                <a:latin typeface="+mn-lt"/>
              </a:rPr>
            </a:br>
            <a:r>
              <a:rPr lang="en-US" sz="3600" dirty="0">
                <a:solidFill>
                  <a:schemeClr val="bg1"/>
                </a:solidFill>
                <a:latin typeface="+mn-lt"/>
              </a:rPr>
              <a:t>for its contents</a:t>
            </a:r>
            <a:endParaRPr lang="en-US" sz="2800" u="sng" dirty="0">
              <a:solidFill>
                <a:schemeClr val="bg1"/>
              </a:solidFill>
              <a:latin typeface="+mn-lt"/>
            </a:endParaRPr>
          </a:p>
        </p:txBody>
      </p:sp>
      <p:sp>
        <p:nvSpPr>
          <p:cNvPr id="6" name="Title 1">
            <a:extLst>
              <a:ext uri="{FF2B5EF4-FFF2-40B4-BE49-F238E27FC236}">
                <a16:creationId xmlns:a16="http://schemas.microsoft.com/office/drawing/2014/main" id="{44FF3EB3-AF6E-AFD7-A217-7E43094988D0}"/>
              </a:ext>
            </a:extLst>
          </p:cNvPr>
          <p:cNvSpPr txBox="1">
            <a:spLocks/>
          </p:cNvSpPr>
          <p:nvPr/>
        </p:nvSpPr>
        <p:spPr>
          <a:xfrm>
            <a:off x="256572" y="841614"/>
            <a:ext cx="11678856" cy="247479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Acknowledgements at </a:t>
            </a:r>
            <a:r>
              <a:rPr kumimoji="0" lang="en-US" sz="3200" b="0" i="0" u="sng" strike="noStrike" kern="1200" cap="none" spc="0" normalizeH="0" baseline="0" noProof="0" dirty="0">
                <a:ln>
                  <a:noFill/>
                </a:ln>
                <a:solidFill>
                  <a:prstClr val="white"/>
                </a:solidFill>
                <a:effectLst/>
                <a:uLnTx/>
                <a:uFillTx/>
                <a:latin typeface="Calibri" panose="020F0502020204030204"/>
                <a:ea typeface="+mj-ea"/>
                <a:cs typeface="+mj-cs"/>
              </a:rPr>
              <a:t>https://johnhiltoniii.com/thebookofmormon</a:t>
            </a:r>
          </a:p>
        </p:txBody>
      </p:sp>
    </p:spTree>
    <p:extLst>
      <p:ext uri="{BB962C8B-B14F-4D97-AF65-F5344CB8AC3E}">
        <p14:creationId xmlns:p14="http://schemas.microsoft.com/office/powerpoint/2010/main" val="22508132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F46216B-77A9-411A-B9D3-5023FCB70208}"/>
    </a:ext>
  </a:extLst>
</a:theme>
</file>

<file path=ppt/theme/theme3.xml><?xml version="1.0" encoding="utf-8"?>
<a:theme xmlns:a="http://schemas.openxmlformats.org/drawingml/2006/main" name="Slat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Presentation1" id="{A8D8ECC4-3876-48BE-A151-C32E31E93F92}" vid="{15ED58CD-96B9-4BC6-931F-F89B61A4A85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1234</TotalTime>
  <Words>5498</Words>
  <Application>Microsoft Office PowerPoint</Application>
  <PresentationFormat>Widescreen</PresentationFormat>
  <Paragraphs>303</Paragraphs>
  <Slides>84</Slides>
  <Notes>69</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84</vt:i4>
      </vt:variant>
    </vt:vector>
  </HeadingPairs>
  <TitlesOfParts>
    <vt:vector size="94" baseType="lpstr">
      <vt:lpstr>Arial</vt:lpstr>
      <vt:lpstr>Calibri</vt:lpstr>
      <vt:lpstr>Calibri Light</vt:lpstr>
      <vt:lpstr>Calisto MT</vt:lpstr>
      <vt:lpstr>Georgia</vt:lpstr>
      <vt:lpstr>Times New Roman</vt:lpstr>
      <vt:lpstr>Wingdings 2</vt:lpstr>
      <vt:lpstr>Office Theme</vt:lpstr>
      <vt:lpstr>1_Office Theme</vt:lpstr>
      <vt:lpstr>Slate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free resources related to this video, please visit https://johnhiltoniii.com/TheBookofMormon </vt:lpstr>
      <vt:lpstr>https://johnhiltoniii.com/SeekingJesus</vt:lpstr>
      <vt:lpstr>This video is not produced or endorsed by Brigham Young University or the Church of Jesus Christ of Latter-day Saints.  John Hilton III is solely responsible  for its contents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Mosiah 1-3</dc:title>
  <dc:creator>Lily Skinner</dc:creator>
  <cp:lastModifiedBy>John Hilton</cp:lastModifiedBy>
  <cp:revision>42</cp:revision>
  <dcterms:created xsi:type="dcterms:W3CDTF">2023-08-25T19:55:20Z</dcterms:created>
  <dcterms:modified xsi:type="dcterms:W3CDTF">2024-03-25T20:36:33Z</dcterms:modified>
</cp:coreProperties>
</file>