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356" r:id="rId2"/>
    <p:sldId id="452" r:id="rId3"/>
    <p:sldId id="261" r:id="rId4"/>
    <p:sldId id="286" r:id="rId5"/>
    <p:sldId id="315" r:id="rId6"/>
    <p:sldId id="454" r:id="rId7"/>
    <p:sldId id="310" r:id="rId8"/>
    <p:sldId id="294" r:id="rId9"/>
    <p:sldId id="298" r:id="rId10"/>
    <p:sldId id="300" r:id="rId11"/>
    <p:sldId id="265" r:id="rId12"/>
    <p:sldId id="469" r:id="rId13"/>
    <p:sldId id="357" r:id="rId14"/>
    <p:sldId id="317" r:id="rId15"/>
    <p:sldId id="461" r:id="rId16"/>
    <p:sldId id="325" r:id="rId17"/>
    <p:sldId id="464" r:id="rId18"/>
    <p:sldId id="302" r:id="rId19"/>
    <p:sldId id="358" r:id="rId20"/>
    <p:sldId id="465" r:id="rId21"/>
    <p:sldId id="359" r:id="rId22"/>
    <p:sldId id="305" r:id="rId23"/>
    <p:sldId id="424" r:id="rId24"/>
    <p:sldId id="409" r:id="rId25"/>
    <p:sldId id="467" r:id="rId26"/>
    <p:sldId id="471" r:id="rId27"/>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3" d="100"/>
          <a:sy n="33" d="100"/>
        </p:scale>
        <p:origin x="604" y="7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CB7BC-C3DD-4320-B0B2-7F611C6EBCCB}" type="datetimeFigureOut">
              <a:rPr lang="en-US" smtClean="0"/>
              <a:t>4/17/2024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13782-0CA5-4B51-9225-5906269FF3A4}" type="slidenum">
              <a:rPr lang="en-US" smtClean="0"/>
              <a:t>‹#›</a:t>
            </a:fld>
            <a:endParaRPr lang="en-US"/>
          </a:p>
        </p:txBody>
      </p:sp>
    </p:spTree>
    <p:extLst>
      <p:ext uri="{BB962C8B-B14F-4D97-AF65-F5344CB8AC3E}">
        <p14:creationId xmlns:p14="http://schemas.microsoft.com/office/powerpoint/2010/main" val="966134956"/>
      </p:ext>
    </p:extLst>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fld id="{B1CD4445-FE88-4BAC-BFC6-E4D2FD1FC6A2}" type="slidenum">
              <a:rPr lang="en-US" b="0" smtClean="0">
                <a:latin typeface="Arial" charset="0"/>
              </a:rPr>
              <a:pPr/>
              <a:t>1</a:t>
            </a:fld>
            <a:endParaRPr lang="en-US" b="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10</a:t>
            </a:fld>
            <a:endParaRPr lang="en-US"/>
          </a:p>
        </p:txBody>
      </p:sp>
    </p:spTree>
    <p:extLst>
      <p:ext uri="{BB962C8B-B14F-4D97-AF65-F5344CB8AC3E}">
        <p14:creationId xmlns:p14="http://schemas.microsoft.com/office/powerpoint/2010/main" val="3483396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225AA3B-2699-4FAC-94FE-39196EDF0B0B}" type="slidenum">
              <a:rPr lang="en-US"/>
              <a:pPr/>
              <a:t>11</a:t>
            </a:fld>
            <a:endParaRPr lang="en-US"/>
          </a:p>
        </p:txBody>
      </p:sp>
      <p:sp>
        <p:nvSpPr>
          <p:cNvPr id="30289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864121BD-2EE9-4D6E-9248-8203DC6FD572}" type="slidenum">
              <a:rPr lang="en-US" sz="1200">
                <a:latin typeface="Times New Roman" pitchFamily="18" charset="0"/>
              </a:rPr>
              <a:pPr algn="r"/>
              <a:t>11</a:t>
            </a:fld>
            <a:endParaRPr lang="en-US" sz="1200">
              <a:latin typeface="Times New Roman" pitchFamily="18" charset="0"/>
            </a:endParaRPr>
          </a:p>
        </p:txBody>
      </p:sp>
      <p:sp>
        <p:nvSpPr>
          <p:cNvPr id="3028995" name="Rectangle 2"/>
          <p:cNvSpPr>
            <a:spLocks noGrp="1" noRot="1" noChangeAspect="1" noChangeArrowheads="1" noTextEdit="1"/>
          </p:cNvSpPr>
          <p:nvPr>
            <p:ph type="sldImg"/>
          </p:nvPr>
        </p:nvSpPr>
        <p:spPr>
          <a:xfrm>
            <a:off x="381000" y="685800"/>
            <a:ext cx="6096000" cy="3429000"/>
          </a:xfrm>
          <a:ln/>
        </p:spPr>
      </p:sp>
      <p:sp>
        <p:nvSpPr>
          <p:cNvPr id="3028996"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319EEB-FDAE-454C-AD4C-A373B3980BBA}" type="slidenum">
              <a:rPr lang="en-US"/>
              <a:pPr/>
              <a:t>12</a:t>
            </a:fld>
            <a:endParaRPr lang="en-US"/>
          </a:p>
        </p:txBody>
      </p:sp>
      <p:sp>
        <p:nvSpPr>
          <p:cNvPr id="30310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E76DB318-FC8C-4F67-8BAC-40F4334F72C5}" type="slidenum">
              <a:rPr lang="en-US" sz="1200">
                <a:latin typeface="Times New Roman" pitchFamily="18" charset="0"/>
              </a:rPr>
              <a:pPr algn="r"/>
              <a:t>12</a:t>
            </a:fld>
            <a:endParaRPr lang="en-US" sz="1200">
              <a:latin typeface="Times New Roman" pitchFamily="18" charset="0"/>
            </a:endParaRPr>
          </a:p>
        </p:txBody>
      </p:sp>
      <p:sp>
        <p:nvSpPr>
          <p:cNvPr id="3031043" name="Rectangle 2"/>
          <p:cNvSpPr>
            <a:spLocks noGrp="1" noRot="1" noChangeAspect="1" noChangeArrowheads="1" noTextEdit="1"/>
          </p:cNvSpPr>
          <p:nvPr>
            <p:ph type="sldImg"/>
          </p:nvPr>
        </p:nvSpPr>
        <p:spPr>
          <a:xfrm>
            <a:off x="381000" y="685800"/>
            <a:ext cx="6096000" cy="3429000"/>
          </a:xfrm>
          <a:ln/>
        </p:spPr>
      </p:sp>
      <p:sp>
        <p:nvSpPr>
          <p:cNvPr id="3031044"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41065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14</a:t>
            </a:fld>
            <a:endParaRPr lang="en-US"/>
          </a:p>
        </p:txBody>
      </p:sp>
    </p:spTree>
    <p:extLst>
      <p:ext uri="{BB962C8B-B14F-4D97-AF65-F5344CB8AC3E}">
        <p14:creationId xmlns:p14="http://schemas.microsoft.com/office/powerpoint/2010/main" val="10628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15</a:t>
            </a:fld>
            <a:endParaRPr lang="en-US"/>
          </a:p>
        </p:txBody>
      </p:sp>
    </p:spTree>
    <p:extLst>
      <p:ext uri="{BB962C8B-B14F-4D97-AF65-F5344CB8AC3E}">
        <p14:creationId xmlns:p14="http://schemas.microsoft.com/office/powerpoint/2010/main" val="396044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16</a:t>
            </a:fld>
            <a:endParaRPr lang="en-US"/>
          </a:p>
        </p:txBody>
      </p:sp>
    </p:spTree>
    <p:extLst>
      <p:ext uri="{BB962C8B-B14F-4D97-AF65-F5344CB8AC3E}">
        <p14:creationId xmlns:p14="http://schemas.microsoft.com/office/powerpoint/2010/main" val="1115491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fld id="{EE416A7A-D023-4744-B01B-7D3F99BC61D7}" type="slidenum">
              <a:rPr lang="en-US" b="0" smtClean="0">
                <a:latin typeface="Arial" pitchFamily="34" charset="0"/>
              </a:rPr>
              <a:pPr/>
              <a:t>17</a:t>
            </a:fld>
            <a:endParaRPr lang="en-US" b="0">
              <a:latin typeface="Arial" pitchFamily="34" charset="0"/>
            </a:endParaRPr>
          </a:p>
        </p:txBody>
      </p:sp>
      <p:sp>
        <p:nvSpPr>
          <p:cNvPr id="121859" name="Rectangle 2"/>
          <p:cNvSpPr>
            <a:spLocks noGrp="1" noRot="1" noChangeAspect="1" noChangeArrowheads="1" noTextEdit="1"/>
          </p:cNvSpPr>
          <p:nvPr>
            <p:ph type="sldImg"/>
          </p:nvPr>
        </p:nvSpPr>
        <p:spPr>
          <a:xfrm>
            <a:off x="381000" y="685800"/>
            <a:ext cx="6096000" cy="342900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3108604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18</a:t>
            </a:fld>
            <a:endParaRPr lang="en-US"/>
          </a:p>
        </p:txBody>
      </p:sp>
    </p:spTree>
    <p:extLst>
      <p:ext uri="{BB962C8B-B14F-4D97-AF65-F5344CB8AC3E}">
        <p14:creationId xmlns:p14="http://schemas.microsoft.com/office/powerpoint/2010/main" val="3712990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22</a:t>
            </a:fld>
            <a:endParaRPr lang="en-US"/>
          </a:p>
        </p:txBody>
      </p:sp>
    </p:spTree>
    <p:extLst>
      <p:ext uri="{BB962C8B-B14F-4D97-AF65-F5344CB8AC3E}">
        <p14:creationId xmlns:p14="http://schemas.microsoft.com/office/powerpoint/2010/main" val="164731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13782-0CA5-4B51-9225-5906269FF3A4}" type="slidenum">
              <a:rPr lang="en-US" smtClean="0"/>
              <a:t>25</a:t>
            </a:fld>
            <a:endParaRPr lang="en-US"/>
          </a:p>
        </p:txBody>
      </p:sp>
    </p:spTree>
    <p:extLst>
      <p:ext uri="{BB962C8B-B14F-4D97-AF65-F5344CB8AC3E}">
        <p14:creationId xmlns:p14="http://schemas.microsoft.com/office/powerpoint/2010/main" val="68295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fld id="{B1CD4445-FE88-4BAC-BFC6-E4D2FD1FC6A2}" type="slidenum">
              <a:rPr lang="en-US" b="0" smtClean="0">
                <a:latin typeface="Arial" charset="0"/>
              </a:rPr>
              <a:pPr/>
              <a:t>2</a:t>
            </a:fld>
            <a:endParaRPr lang="en-US" b="0">
              <a:latin typeface="Arial" charset="0"/>
            </a:endParaRPr>
          </a:p>
        </p:txBody>
      </p:sp>
    </p:spTree>
    <p:extLst>
      <p:ext uri="{BB962C8B-B14F-4D97-AF65-F5344CB8AC3E}">
        <p14:creationId xmlns:p14="http://schemas.microsoft.com/office/powerpoint/2010/main" val="93885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13782-0CA5-4B51-9225-5906269FF3A4}" type="slidenum">
              <a:rPr lang="en-US" smtClean="0"/>
              <a:t>26</a:t>
            </a:fld>
            <a:endParaRPr lang="en-US"/>
          </a:p>
        </p:txBody>
      </p:sp>
    </p:spTree>
    <p:extLst>
      <p:ext uri="{BB962C8B-B14F-4D97-AF65-F5344CB8AC3E}">
        <p14:creationId xmlns:p14="http://schemas.microsoft.com/office/powerpoint/2010/main" val="238731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fld id="{B1CD4445-FE88-4BAC-BFC6-E4D2FD1FC6A2}" type="slidenum">
              <a:rPr lang="en-US" b="0" smtClean="0">
                <a:latin typeface="Arial" charset="0"/>
              </a:rPr>
              <a:pPr/>
              <a:t>3</a:t>
            </a:fld>
            <a:endParaRPr lang="en-US" b="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itchFamily="18" charset="0"/>
              </a:defRPr>
            </a:lvl1pPr>
            <a:lvl2pPr marL="742950" indent="-285750">
              <a:defRPr b="1">
                <a:solidFill>
                  <a:schemeClr val="tx1"/>
                </a:solidFill>
                <a:latin typeface="Garamond" pitchFamily="18" charset="0"/>
              </a:defRPr>
            </a:lvl2pPr>
            <a:lvl3pPr marL="1143000" indent="-228600">
              <a:defRPr b="1">
                <a:solidFill>
                  <a:schemeClr val="tx1"/>
                </a:solidFill>
                <a:latin typeface="Garamond" pitchFamily="18" charset="0"/>
              </a:defRPr>
            </a:lvl3pPr>
            <a:lvl4pPr marL="1600200" indent="-228600">
              <a:defRPr b="1">
                <a:solidFill>
                  <a:schemeClr val="tx1"/>
                </a:solidFill>
                <a:latin typeface="Garamond" pitchFamily="18" charset="0"/>
              </a:defRPr>
            </a:lvl4pPr>
            <a:lvl5pPr marL="2057400" indent="-228600">
              <a:defRPr b="1">
                <a:solidFill>
                  <a:schemeClr val="tx1"/>
                </a:solidFill>
                <a:latin typeface="Garamond" pitchFamily="18" charset="0"/>
              </a:defRPr>
            </a:lvl5pPr>
            <a:lvl6pPr marL="2514600" indent="-228600" eaLnBrk="0" fontAlgn="base" hangingPunct="0">
              <a:spcBef>
                <a:spcPct val="0"/>
              </a:spcBef>
              <a:spcAft>
                <a:spcPct val="0"/>
              </a:spcAft>
              <a:defRPr b="1">
                <a:solidFill>
                  <a:schemeClr val="tx1"/>
                </a:solidFill>
                <a:latin typeface="Garamond" pitchFamily="18" charset="0"/>
              </a:defRPr>
            </a:lvl6pPr>
            <a:lvl7pPr marL="2971800" indent="-228600" eaLnBrk="0" fontAlgn="base" hangingPunct="0">
              <a:spcBef>
                <a:spcPct val="0"/>
              </a:spcBef>
              <a:spcAft>
                <a:spcPct val="0"/>
              </a:spcAft>
              <a:defRPr b="1">
                <a:solidFill>
                  <a:schemeClr val="tx1"/>
                </a:solidFill>
                <a:latin typeface="Garamond" pitchFamily="18" charset="0"/>
              </a:defRPr>
            </a:lvl7pPr>
            <a:lvl8pPr marL="3429000" indent="-228600" eaLnBrk="0" fontAlgn="base" hangingPunct="0">
              <a:spcBef>
                <a:spcPct val="0"/>
              </a:spcBef>
              <a:spcAft>
                <a:spcPct val="0"/>
              </a:spcAft>
              <a:defRPr b="1">
                <a:solidFill>
                  <a:schemeClr val="tx1"/>
                </a:solidFill>
                <a:latin typeface="Garamond" pitchFamily="18" charset="0"/>
              </a:defRPr>
            </a:lvl8pPr>
            <a:lvl9pPr marL="3886200" indent="-228600" eaLnBrk="0" fontAlgn="base" hangingPunct="0">
              <a:spcBef>
                <a:spcPct val="0"/>
              </a:spcBef>
              <a:spcAft>
                <a:spcPct val="0"/>
              </a:spcAft>
              <a:defRPr b="1">
                <a:solidFill>
                  <a:schemeClr val="tx1"/>
                </a:solidFill>
                <a:latin typeface="Garamond" pitchFamily="18" charset="0"/>
              </a:defRPr>
            </a:lvl9pPr>
          </a:lstStyle>
          <a:p>
            <a:fld id="{B1CD4445-FE88-4BAC-BFC6-E4D2FD1FC6A2}" type="slidenum">
              <a:rPr lang="en-US" b="0" smtClean="0">
                <a:latin typeface="Arial" charset="0"/>
              </a:rPr>
              <a:pPr/>
              <a:t>4</a:t>
            </a:fld>
            <a:endParaRPr lang="en-US" b="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5</a:t>
            </a:fld>
            <a:endParaRPr lang="en-US"/>
          </a:p>
        </p:txBody>
      </p:sp>
    </p:spTree>
    <p:extLst>
      <p:ext uri="{BB962C8B-B14F-4D97-AF65-F5344CB8AC3E}">
        <p14:creationId xmlns:p14="http://schemas.microsoft.com/office/powerpoint/2010/main" val="269740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13782-0CA5-4B51-9225-5906269FF3A4}" type="slidenum">
              <a:rPr lang="en-US" smtClean="0"/>
              <a:t>6</a:t>
            </a:fld>
            <a:endParaRPr lang="en-US"/>
          </a:p>
        </p:txBody>
      </p:sp>
    </p:spTree>
    <p:extLst>
      <p:ext uri="{BB962C8B-B14F-4D97-AF65-F5344CB8AC3E}">
        <p14:creationId xmlns:p14="http://schemas.microsoft.com/office/powerpoint/2010/main" val="79895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7</a:t>
            </a:fld>
            <a:endParaRPr lang="en-US"/>
          </a:p>
        </p:txBody>
      </p:sp>
    </p:spTree>
    <p:extLst>
      <p:ext uri="{BB962C8B-B14F-4D97-AF65-F5344CB8AC3E}">
        <p14:creationId xmlns:p14="http://schemas.microsoft.com/office/powerpoint/2010/main" val="18206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8</a:t>
            </a:fld>
            <a:endParaRPr lang="en-US"/>
          </a:p>
        </p:txBody>
      </p:sp>
    </p:spTree>
    <p:extLst>
      <p:ext uri="{BB962C8B-B14F-4D97-AF65-F5344CB8AC3E}">
        <p14:creationId xmlns:p14="http://schemas.microsoft.com/office/powerpoint/2010/main" val="323210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D13782-0CA5-4B51-9225-5906269FF3A4}" type="slidenum">
              <a:rPr lang="en-US" smtClean="0"/>
              <a:t>9</a:t>
            </a:fld>
            <a:endParaRPr lang="en-US"/>
          </a:p>
        </p:txBody>
      </p:sp>
    </p:spTree>
    <p:extLst>
      <p:ext uri="{BB962C8B-B14F-4D97-AF65-F5344CB8AC3E}">
        <p14:creationId xmlns:p14="http://schemas.microsoft.com/office/powerpoint/2010/main" val="81086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90538" y="2244726"/>
            <a:ext cx="18002924" cy="4775200"/>
          </a:xfrm>
        </p:spPr>
        <p:txBody>
          <a:bodyPr anchor="b">
            <a:normAutofit/>
          </a:bodyPr>
          <a:lstStyle>
            <a:lvl1pPr algn="ctr">
              <a:defRPr sz="9600"/>
            </a:lvl1pPr>
          </a:lstStyle>
          <a:p>
            <a:r>
              <a:rPr lang="en-US"/>
              <a:t>Click to edit Master title style</a:t>
            </a:r>
            <a:endParaRPr lang="en-US" dirty="0"/>
          </a:p>
        </p:txBody>
      </p:sp>
      <p:sp>
        <p:nvSpPr>
          <p:cNvPr id="3" name="Subtitle 2"/>
          <p:cNvSpPr>
            <a:spLocks noGrp="1"/>
          </p:cNvSpPr>
          <p:nvPr>
            <p:ph type="subTitle" idx="1"/>
          </p:nvPr>
        </p:nvSpPr>
        <p:spPr>
          <a:xfrm>
            <a:off x="3190538" y="7204076"/>
            <a:ext cx="18002924"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EAEBC2-59ED-4103-BBA7-204B80F4B8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213691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612" y="8578745"/>
            <a:ext cx="20735128" cy="1638710"/>
          </a:xfrm>
        </p:spPr>
        <p:txBody>
          <a:bodyPr anchor="b">
            <a:normAutofit/>
          </a:bodyPr>
          <a:lstStyle>
            <a:lvl1pPr>
              <a:defRPr sz="5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27612" y="1242643"/>
            <a:ext cx="20735128" cy="6759470"/>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827590" y="10217456"/>
            <a:ext cx="20731996" cy="1364944"/>
          </a:xfrm>
        </p:spPr>
        <p:txBody>
          <a:bodyPr>
            <a:normAutofit/>
          </a:bodyPr>
          <a:lstStyle>
            <a:lvl1pPr marL="0" indent="0" algn="ctr">
              <a:buNone/>
              <a:defRPr sz="36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155357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827590" y="1219201"/>
            <a:ext cx="20707524" cy="6849718"/>
          </a:xfrm>
        </p:spPr>
        <p:txBody>
          <a:bodyPr anchor="ctr"/>
          <a:lstStyle>
            <a:lvl1pPr>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1827591" y="8409640"/>
            <a:ext cx="20707522" cy="3184372"/>
          </a:xfrm>
        </p:spPr>
        <p:txBody>
          <a:bodyPr anchor="ct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2397933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92424" y="1219200"/>
            <a:ext cx="18605504" cy="5985808"/>
          </a:xfrm>
        </p:spPr>
        <p:txBody>
          <a:bodyPr anchor="ctr"/>
          <a:lstStyle>
            <a:lvl1pPr>
              <a:defRPr sz="6400"/>
            </a:lvl1pPr>
          </a:lstStyle>
          <a:p>
            <a:r>
              <a:rPr lang="en-US"/>
              <a:t>Click to edit Master title style</a:t>
            </a:r>
            <a:endParaRPr lang="en-US" dirty="0"/>
          </a:p>
        </p:txBody>
      </p:sp>
      <p:sp>
        <p:nvSpPr>
          <p:cNvPr id="12" name="Text Placeholder 3"/>
          <p:cNvSpPr>
            <a:spLocks noGrp="1"/>
          </p:cNvSpPr>
          <p:nvPr>
            <p:ph type="body" sz="half" idx="13"/>
          </p:nvPr>
        </p:nvSpPr>
        <p:spPr>
          <a:xfrm>
            <a:off x="3441289" y="7220064"/>
            <a:ext cx="17504598" cy="853624"/>
          </a:xfrm>
        </p:spPr>
        <p:txBody>
          <a:bodyPr anchor="t">
            <a:normAutofit/>
          </a:bodyPr>
          <a:lstStyle>
            <a:lvl1pPr marL="0" indent="0" algn="r">
              <a:buNone/>
              <a:defRPr sz="28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4" name="Text Placeholder 3"/>
          <p:cNvSpPr>
            <a:spLocks noGrp="1"/>
          </p:cNvSpPr>
          <p:nvPr>
            <p:ph type="body" sz="half" idx="2"/>
          </p:nvPr>
        </p:nvSpPr>
        <p:spPr>
          <a:xfrm>
            <a:off x="1827588" y="8409642"/>
            <a:ext cx="20707524" cy="3172760"/>
          </a:xfrm>
        </p:spPr>
        <p:txBody>
          <a:bodyPr anchor="ctr">
            <a:normAutofit/>
          </a:bodyP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
        <p:nvSpPr>
          <p:cNvPr id="11" name="TextBox 10"/>
          <p:cNvSpPr txBox="1"/>
          <p:nvPr/>
        </p:nvSpPr>
        <p:spPr>
          <a:xfrm>
            <a:off x="1673224" y="1470482"/>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6000" dirty="0">
                <a:solidFill>
                  <a:schemeClr val="tx1"/>
                </a:solidFill>
                <a:effectLst/>
              </a:rPr>
              <a:t>“</a:t>
            </a:r>
          </a:p>
        </p:txBody>
      </p:sp>
      <p:sp>
        <p:nvSpPr>
          <p:cNvPr id="13" name="TextBox 12"/>
          <p:cNvSpPr txBox="1"/>
          <p:nvPr/>
        </p:nvSpPr>
        <p:spPr>
          <a:xfrm>
            <a:off x="21315912" y="5944186"/>
            <a:ext cx="1219200" cy="1169552"/>
          </a:xfrm>
          <a:prstGeom prst="rect">
            <a:avLst/>
          </a:prstGeom>
        </p:spPr>
        <p:txBody>
          <a:bodyPr vert="horz" lIns="182880" tIns="91440" rIns="182880" bIns="9144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6000" dirty="0">
                <a:solidFill>
                  <a:schemeClr val="tx1"/>
                </a:solidFill>
                <a:effectLst/>
              </a:rPr>
              <a:t>”</a:t>
            </a:r>
          </a:p>
        </p:txBody>
      </p:sp>
    </p:spTree>
    <p:extLst>
      <p:ext uri="{BB962C8B-B14F-4D97-AF65-F5344CB8AC3E}">
        <p14:creationId xmlns:p14="http://schemas.microsoft.com/office/powerpoint/2010/main" val="1890085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827613" y="4253885"/>
            <a:ext cx="20710654" cy="5023670"/>
          </a:xfrm>
        </p:spPr>
        <p:txBody>
          <a:bodyPr anchor="b"/>
          <a:lstStyle>
            <a:lvl1pPr>
              <a:defRPr sz="6400"/>
            </a:lvl1pPr>
          </a:lstStyle>
          <a:p>
            <a:r>
              <a:rPr lang="en-US"/>
              <a:t>Click to edit Master title style</a:t>
            </a:r>
            <a:endParaRPr lang="en-US" dirty="0"/>
          </a:p>
        </p:txBody>
      </p:sp>
      <p:sp>
        <p:nvSpPr>
          <p:cNvPr id="4" name="Text Placeholder 3"/>
          <p:cNvSpPr>
            <a:spLocks noGrp="1"/>
          </p:cNvSpPr>
          <p:nvPr>
            <p:ph type="body" sz="half" idx="2"/>
          </p:nvPr>
        </p:nvSpPr>
        <p:spPr>
          <a:xfrm>
            <a:off x="1827589" y="9301112"/>
            <a:ext cx="20707526" cy="2281288"/>
          </a:xfrm>
        </p:spPr>
        <p:txBody>
          <a:bodyPr anchor="t"/>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3797975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827588" y="1219201"/>
            <a:ext cx="20707524" cy="2651126"/>
          </a:xfrm>
        </p:spPr>
        <p:txBody>
          <a:bodyPr/>
          <a:lstStyle/>
          <a:p>
            <a:r>
              <a:rPr lang="en-US"/>
              <a:t>Click to edit Master title style</a:t>
            </a:r>
            <a:endParaRPr lang="en-US" dirty="0"/>
          </a:p>
        </p:txBody>
      </p:sp>
      <p:sp>
        <p:nvSpPr>
          <p:cNvPr id="7" name="Text Placeholder 2"/>
          <p:cNvSpPr>
            <a:spLocks noGrp="1"/>
          </p:cNvSpPr>
          <p:nvPr>
            <p:ph type="body" idx="1"/>
          </p:nvPr>
        </p:nvSpPr>
        <p:spPr>
          <a:xfrm>
            <a:off x="1827588" y="4176639"/>
            <a:ext cx="6597912" cy="1646610"/>
          </a:xfrm>
        </p:spPr>
        <p:txBody>
          <a:bodyPr anchor="b">
            <a:noAutofit/>
          </a:bodyPr>
          <a:lstStyle>
            <a:lvl1pPr marL="0" indent="0" algn="ctr">
              <a:lnSpc>
                <a:spcPct val="100000"/>
              </a:lnSpc>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8" name="Text Placeholder 3"/>
          <p:cNvSpPr>
            <a:spLocks noGrp="1"/>
          </p:cNvSpPr>
          <p:nvPr>
            <p:ph type="body" sz="half" idx="15"/>
          </p:nvPr>
        </p:nvSpPr>
        <p:spPr>
          <a:xfrm>
            <a:off x="1827588" y="5823248"/>
            <a:ext cx="6597912" cy="5759152"/>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9" name="Text Placeholder 4"/>
          <p:cNvSpPr>
            <a:spLocks noGrp="1"/>
          </p:cNvSpPr>
          <p:nvPr>
            <p:ph type="body" sz="quarter" idx="3"/>
          </p:nvPr>
        </p:nvSpPr>
        <p:spPr>
          <a:xfrm>
            <a:off x="8889756" y="4176640"/>
            <a:ext cx="6597116" cy="1646608"/>
          </a:xfrm>
        </p:spPr>
        <p:txBody>
          <a:bodyPr anchor="b">
            <a:noAutofit/>
          </a:bodyPr>
          <a:lstStyle>
            <a:lvl1pPr marL="0" indent="0" algn="ctr">
              <a:lnSpc>
                <a:spcPct val="100000"/>
              </a:lnSpc>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0" name="Text Placeholder 3"/>
          <p:cNvSpPr>
            <a:spLocks noGrp="1"/>
          </p:cNvSpPr>
          <p:nvPr>
            <p:ph type="body" sz="half" idx="16"/>
          </p:nvPr>
        </p:nvSpPr>
        <p:spPr>
          <a:xfrm>
            <a:off x="8889757" y="5823248"/>
            <a:ext cx="6599642" cy="5759152"/>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11" name="Text Placeholder 4"/>
          <p:cNvSpPr>
            <a:spLocks noGrp="1"/>
          </p:cNvSpPr>
          <p:nvPr>
            <p:ph type="body" sz="quarter" idx="13"/>
          </p:nvPr>
        </p:nvSpPr>
        <p:spPr>
          <a:xfrm>
            <a:off x="15946597" y="4176640"/>
            <a:ext cx="6582422" cy="1646608"/>
          </a:xfrm>
        </p:spPr>
        <p:txBody>
          <a:bodyPr anchor="b">
            <a:noAutofit/>
          </a:bodyPr>
          <a:lstStyle>
            <a:lvl1pPr marL="0" indent="0" algn="ctr">
              <a:lnSpc>
                <a:spcPct val="100000"/>
              </a:lnSpc>
              <a:buNone/>
              <a:defRPr sz="48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12" name="Text Placeholder 3"/>
          <p:cNvSpPr>
            <a:spLocks noGrp="1"/>
          </p:cNvSpPr>
          <p:nvPr>
            <p:ph type="body" sz="half" idx="17"/>
          </p:nvPr>
        </p:nvSpPr>
        <p:spPr>
          <a:xfrm>
            <a:off x="15952693" y="5823248"/>
            <a:ext cx="6582422" cy="5759152"/>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Date Placeholder 2"/>
          <p:cNvSpPr>
            <a:spLocks noGrp="1"/>
          </p:cNvSpPr>
          <p:nvPr>
            <p:ph type="dt" sz="half" idx="10"/>
          </p:nvPr>
        </p:nvSpPr>
        <p:spPr/>
        <p:txBody>
          <a:bodyPr/>
          <a:lstStyle/>
          <a:p>
            <a:fld id="{41EAEBC2-59ED-4103-BBA7-204B80F4B86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1088089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827590" y="1219201"/>
            <a:ext cx="20707524" cy="265112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827591" y="8391798"/>
            <a:ext cx="6597910" cy="1152524"/>
          </a:xfrm>
        </p:spPr>
        <p:txBody>
          <a:bodyPr anchor="b">
            <a:noAutofit/>
          </a:bodyPr>
          <a:lstStyle>
            <a:lvl1pPr marL="0" indent="0" algn="ctr">
              <a:lnSpc>
                <a:spcPct val="100000"/>
              </a:lnSpc>
              <a:buNone/>
              <a:defRPr sz="40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0" name="Picture Placeholder 2"/>
          <p:cNvSpPr>
            <a:spLocks noGrp="1" noChangeAspect="1"/>
          </p:cNvSpPr>
          <p:nvPr>
            <p:ph type="pic" idx="15"/>
          </p:nvPr>
        </p:nvSpPr>
        <p:spPr>
          <a:xfrm>
            <a:off x="2184040" y="4597974"/>
            <a:ext cx="5880100" cy="3048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1" name="Text Placeholder 3"/>
          <p:cNvSpPr>
            <a:spLocks noGrp="1"/>
          </p:cNvSpPr>
          <p:nvPr>
            <p:ph type="body" sz="half" idx="18"/>
          </p:nvPr>
        </p:nvSpPr>
        <p:spPr>
          <a:xfrm>
            <a:off x="1827591" y="9544322"/>
            <a:ext cx="6597910" cy="2038076"/>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22" name="Text Placeholder 4"/>
          <p:cNvSpPr>
            <a:spLocks noGrp="1"/>
          </p:cNvSpPr>
          <p:nvPr>
            <p:ph type="body" sz="quarter" idx="3"/>
          </p:nvPr>
        </p:nvSpPr>
        <p:spPr>
          <a:xfrm>
            <a:off x="8885403" y="8391798"/>
            <a:ext cx="6597966" cy="1152524"/>
          </a:xfrm>
        </p:spPr>
        <p:txBody>
          <a:bodyPr anchor="b">
            <a:noAutofit/>
          </a:bodyPr>
          <a:lstStyle>
            <a:lvl1pPr marL="0" indent="0" algn="ctr">
              <a:lnSpc>
                <a:spcPct val="100000"/>
              </a:lnSpc>
              <a:buNone/>
              <a:defRPr sz="40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3" name="Picture Placeholder 2"/>
          <p:cNvSpPr>
            <a:spLocks noGrp="1" noChangeAspect="1"/>
          </p:cNvSpPr>
          <p:nvPr>
            <p:ph type="pic" idx="21"/>
          </p:nvPr>
        </p:nvSpPr>
        <p:spPr>
          <a:xfrm>
            <a:off x="9137993" y="4597974"/>
            <a:ext cx="5861050" cy="3048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4" name="Text Placeholder 3"/>
          <p:cNvSpPr>
            <a:spLocks noGrp="1"/>
          </p:cNvSpPr>
          <p:nvPr>
            <p:ph type="body" sz="half" idx="19"/>
          </p:nvPr>
        </p:nvSpPr>
        <p:spPr>
          <a:xfrm>
            <a:off x="8882696" y="9544320"/>
            <a:ext cx="6600672" cy="2038076"/>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25" name="Text Placeholder 4"/>
          <p:cNvSpPr>
            <a:spLocks noGrp="1"/>
          </p:cNvSpPr>
          <p:nvPr>
            <p:ph type="body" sz="quarter" idx="13"/>
          </p:nvPr>
        </p:nvSpPr>
        <p:spPr>
          <a:xfrm>
            <a:off x="15946846" y="8391798"/>
            <a:ext cx="6579800" cy="1152524"/>
          </a:xfrm>
        </p:spPr>
        <p:txBody>
          <a:bodyPr anchor="b">
            <a:noAutofit/>
          </a:bodyPr>
          <a:lstStyle>
            <a:lvl1pPr marL="0" indent="0" algn="ctr">
              <a:lnSpc>
                <a:spcPct val="100000"/>
              </a:lnSpc>
              <a:buNone/>
              <a:defRPr sz="40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26" name="Picture Placeholder 2"/>
          <p:cNvSpPr>
            <a:spLocks noGrp="1" noChangeAspect="1"/>
          </p:cNvSpPr>
          <p:nvPr>
            <p:ph type="pic" idx="22"/>
          </p:nvPr>
        </p:nvSpPr>
        <p:spPr>
          <a:xfrm>
            <a:off x="16305607" y="4597974"/>
            <a:ext cx="5864226" cy="3048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en-US"/>
              <a:t>Click icon to add picture</a:t>
            </a:r>
            <a:endParaRPr lang="en-US" dirty="0"/>
          </a:p>
        </p:txBody>
      </p:sp>
      <p:sp>
        <p:nvSpPr>
          <p:cNvPr id="27" name="Text Placeholder 3"/>
          <p:cNvSpPr>
            <a:spLocks noGrp="1"/>
          </p:cNvSpPr>
          <p:nvPr>
            <p:ph type="body" sz="half" idx="20"/>
          </p:nvPr>
        </p:nvSpPr>
        <p:spPr>
          <a:xfrm>
            <a:off x="15946596" y="9544323"/>
            <a:ext cx="6588516" cy="2038074"/>
          </a:xfrm>
        </p:spPr>
        <p:txBody>
          <a:bodyPr anchor="t">
            <a:normAutofit/>
          </a:bodyPr>
          <a:lstStyle>
            <a:lvl1pPr marL="0" indent="0" algn="ctr">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Date Placeholder 2"/>
          <p:cNvSpPr>
            <a:spLocks noGrp="1"/>
          </p:cNvSpPr>
          <p:nvPr>
            <p:ph type="dt" sz="half" idx="10"/>
          </p:nvPr>
        </p:nvSpPr>
        <p:spPr/>
        <p:txBody>
          <a:bodyPr/>
          <a:lstStyle/>
          <a:p>
            <a:fld id="{41EAEBC2-59ED-4103-BBA7-204B80F4B86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71841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AEBC2-59ED-4103-BBA7-204B80F4B8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285354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1" y="1219199"/>
            <a:ext cx="5085314" cy="10363202"/>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827589" y="1219199"/>
            <a:ext cx="15317410" cy="10363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AEBC2-59ED-4103-BBA7-204B80F4B8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308644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AEBC2-59ED-4103-BBA7-204B80F4B8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173140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8488" y="1314453"/>
            <a:ext cx="19467024" cy="5705474"/>
          </a:xfrm>
        </p:spPr>
        <p:txBody>
          <a:bodyPr anchor="b">
            <a:normAutofit/>
          </a:bodyPr>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2458488" y="7204077"/>
            <a:ext cx="19467024" cy="3000374"/>
          </a:xfrm>
        </p:spPr>
        <p:txBody>
          <a:bodyPr/>
          <a:lstStyle>
            <a:lvl1pPr marL="0" indent="0" algn="ctr">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EAEBC2-59ED-4103-BBA7-204B80F4B86E}"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187989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7591" y="1219201"/>
            <a:ext cx="20707522" cy="26526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827590" y="4176639"/>
            <a:ext cx="10212008" cy="740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806" y="4176639"/>
            <a:ext cx="10188308" cy="7405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362340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7591" y="1219201"/>
            <a:ext cx="20707522"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83609" y="4176640"/>
            <a:ext cx="9758398" cy="1647824"/>
          </a:xfrm>
        </p:spPr>
        <p:txBody>
          <a:bodyPr anchor="b"/>
          <a:lstStyle>
            <a:lvl1pPr marL="0" indent="0">
              <a:lnSpc>
                <a:spcPct val="100000"/>
              </a:lnSpc>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827590" y="5824464"/>
            <a:ext cx="10214416" cy="5757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804006" y="4176640"/>
            <a:ext cx="9731108" cy="1647824"/>
          </a:xfrm>
        </p:spPr>
        <p:txBody>
          <a:bodyPr anchor="b"/>
          <a:lstStyle>
            <a:lvl1pPr marL="0" indent="0">
              <a:lnSpc>
                <a:spcPct val="100000"/>
              </a:lnSpc>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1" y="5824464"/>
            <a:ext cx="10190714" cy="5757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EAEBC2-59ED-4103-BBA7-204B80F4B86E}"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1687711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EAEBC2-59ED-4103-BBA7-204B80F4B86E}"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354721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AEBC2-59ED-4103-BBA7-204B80F4B86E}"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55848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4457" y="1219200"/>
            <a:ext cx="7864474" cy="4724400"/>
          </a:xfrm>
        </p:spPr>
        <p:txBody>
          <a:bodyPr anchor="b">
            <a:normAutofit/>
          </a:bodyPr>
          <a:lstStyle>
            <a:lvl1pPr>
              <a:defRPr sz="5600"/>
            </a:lvl1pPr>
          </a:lstStyle>
          <a:p>
            <a:r>
              <a:rPr lang="en-US"/>
              <a:t>Click to edit Master title style</a:t>
            </a:r>
            <a:endParaRPr lang="en-US" dirty="0"/>
          </a:p>
        </p:txBody>
      </p:sp>
      <p:sp>
        <p:nvSpPr>
          <p:cNvPr id="3" name="Content Placeholder 2"/>
          <p:cNvSpPr>
            <a:spLocks noGrp="1"/>
          </p:cNvSpPr>
          <p:nvPr>
            <p:ph idx="1"/>
          </p:nvPr>
        </p:nvSpPr>
        <p:spPr>
          <a:xfrm>
            <a:off x="10156128" y="1219200"/>
            <a:ext cx="12378984" cy="103632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34457" y="5943601"/>
            <a:ext cx="7864474" cy="5638798"/>
          </a:xfrm>
        </p:spPr>
        <p:txBody>
          <a:bodyPr/>
          <a:lstStyle>
            <a:lvl1pPr marL="0" indent="0" algn="ctr">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585458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4455" y="1219200"/>
            <a:ext cx="11859546" cy="4724400"/>
          </a:xfrm>
        </p:spPr>
        <p:txBody>
          <a:bodyPr anchor="b">
            <a:normAutofit/>
          </a:bodyPr>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4849608" y="1517762"/>
            <a:ext cx="6510712" cy="9766076"/>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827588" y="5943600"/>
            <a:ext cx="11869900" cy="5638800"/>
          </a:xfrm>
        </p:spPr>
        <p:txBody>
          <a:bodyPr>
            <a:normAutofit/>
          </a:bodyPr>
          <a:lstStyle>
            <a:lvl1pPr marL="0" indent="0" algn="ctr">
              <a:buNone/>
              <a:defRPr sz="36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41EAEBC2-59ED-4103-BBA7-204B80F4B86E}"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DF710-9EE0-4C12-B41D-D839E1563CCF}" type="slidenum">
              <a:rPr lang="en-US" smtClean="0"/>
              <a:t>‹#›</a:t>
            </a:fld>
            <a:endParaRPr lang="en-US"/>
          </a:p>
        </p:txBody>
      </p:sp>
    </p:spTree>
    <p:extLst>
      <p:ext uri="{BB962C8B-B14F-4D97-AF65-F5344CB8AC3E}">
        <p14:creationId xmlns:p14="http://schemas.microsoft.com/office/powerpoint/2010/main" val="21871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7591" y="1219201"/>
            <a:ext cx="20707522" cy="26526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27590" y="4192128"/>
            <a:ext cx="20707524" cy="7390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57472" y="11766551"/>
            <a:ext cx="5486400" cy="730250"/>
          </a:xfrm>
          <a:prstGeom prst="rect">
            <a:avLst/>
          </a:prstGeom>
        </p:spPr>
        <p:txBody>
          <a:bodyPr vert="horz" lIns="91440" tIns="45720" rIns="91440" bIns="45720" rtlCol="0" anchor="ctr"/>
          <a:lstStyle>
            <a:lvl1pPr algn="r">
              <a:defRPr sz="2000">
                <a:solidFill>
                  <a:schemeClr val="tx1">
                    <a:tint val="75000"/>
                  </a:schemeClr>
                </a:solidFill>
              </a:defRPr>
            </a:lvl1pPr>
          </a:lstStyle>
          <a:p>
            <a:fld id="{41EAEBC2-59ED-4103-BBA7-204B80F4B86E}" type="datetimeFigureOut">
              <a:rPr lang="en-US" smtClean="0"/>
              <a:t>4/17/2024</a:t>
            </a:fld>
            <a:endParaRPr lang="en-US"/>
          </a:p>
        </p:txBody>
      </p:sp>
      <p:sp>
        <p:nvSpPr>
          <p:cNvPr id="5" name="Footer Placeholder 4"/>
          <p:cNvSpPr>
            <a:spLocks noGrp="1"/>
          </p:cNvSpPr>
          <p:nvPr>
            <p:ph type="ftr" sz="quarter" idx="3"/>
          </p:nvPr>
        </p:nvSpPr>
        <p:spPr>
          <a:xfrm>
            <a:off x="1827589" y="11766551"/>
            <a:ext cx="13345730" cy="730250"/>
          </a:xfrm>
          <a:prstGeom prst="rect">
            <a:avLst/>
          </a:prstGeom>
        </p:spPr>
        <p:txBody>
          <a:bodyPr vert="horz" lIns="91440" tIns="45720" rIns="91440" bIns="45720" rtlCol="0" anchor="ctr"/>
          <a:lstStyle>
            <a:lvl1pPr algn="l">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028023" y="11766551"/>
            <a:ext cx="1507090" cy="730250"/>
          </a:xfrm>
          <a:prstGeom prst="rect">
            <a:avLst/>
          </a:prstGeom>
        </p:spPr>
        <p:txBody>
          <a:bodyPr vert="horz" lIns="91440" tIns="45720" rIns="91440" bIns="45720" rtlCol="0" anchor="ctr"/>
          <a:lstStyle>
            <a:lvl1pPr algn="r">
              <a:defRPr sz="2000">
                <a:solidFill>
                  <a:schemeClr val="tx1">
                    <a:tint val="75000"/>
                  </a:schemeClr>
                </a:solidFill>
              </a:defRPr>
            </a:lvl1pPr>
          </a:lstStyle>
          <a:p>
            <a:fld id="{79FDF710-9EE0-4C12-B41D-D839E1563CCF}" type="slidenum">
              <a:rPr lang="en-US" smtClean="0"/>
              <a:t>‹#›</a:t>
            </a:fld>
            <a:endParaRPr lang="en-US"/>
          </a:p>
        </p:txBody>
      </p:sp>
    </p:spTree>
    <p:extLst>
      <p:ext uri="{BB962C8B-B14F-4D97-AF65-F5344CB8AC3E}">
        <p14:creationId xmlns:p14="http://schemas.microsoft.com/office/powerpoint/2010/main" val="18930998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1828800" rtl="0" eaLnBrk="1" latinLnBrk="0" hangingPunct="1">
        <a:lnSpc>
          <a:spcPct val="90000"/>
        </a:lnSpc>
        <a:spcBef>
          <a:spcPct val="0"/>
        </a:spcBef>
        <a:buNone/>
        <a:defRPr sz="6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457200" indent="-457200" algn="l" defTabSz="1828800" rtl="0" eaLnBrk="1" latinLnBrk="0" hangingPunct="1">
        <a:lnSpc>
          <a:spcPct val="120000"/>
        </a:lnSpc>
        <a:spcBef>
          <a:spcPts val="2000"/>
        </a:spcBef>
        <a:buFont typeface="Arial" panose="020B0604020202020204" pitchFamily="34" charset="0"/>
        <a:buChar char="•"/>
        <a:defRPr sz="4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1371600" indent="-457200" algn="l" defTabSz="1828800" rtl="0" eaLnBrk="1" latinLnBrk="0" hangingPunct="1">
        <a:lnSpc>
          <a:spcPct val="120000"/>
        </a:lnSpc>
        <a:spcBef>
          <a:spcPts val="10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2pPr>
      <a:lvl3pPr marL="2286000" indent="-457200" algn="l" defTabSz="1828800" rtl="0" eaLnBrk="1" latinLnBrk="0" hangingPunct="1">
        <a:lnSpc>
          <a:spcPct val="120000"/>
        </a:lnSpc>
        <a:spcBef>
          <a:spcPts val="1000"/>
        </a:spcBef>
        <a:buFont typeface="Arial" panose="020B0604020202020204" pitchFamily="34" charset="0"/>
        <a:buChar char="•"/>
        <a:defRPr sz="3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3200400" indent="-457200" algn="l" defTabSz="1828800" rtl="0" eaLnBrk="1" latinLnBrk="0" hangingPunct="1">
        <a:lnSpc>
          <a:spcPct val="120000"/>
        </a:lnSpc>
        <a:spcBef>
          <a:spcPts val="10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4pPr>
      <a:lvl5pPr marL="41148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5pPr>
      <a:lvl6pPr marL="50292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6pPr>
      <a:lvl7pPr marL="59436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7pPr>
      <a:lvl8pPr marL="68580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8pPr>
      <a:lvl9pPr marL="77724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657600" y="3657600"/>
            <a:ext cx="17221200" cy="6400800"/>
          </a:xfrm>
        </p:spPr>
        <p:txBody>
          <a:bodyPr>
            <a:noAutofit/>
          </a:bodyPr>
          <a:lstStyle/>
          <a:p>
            <a:pPr eaLnBrk="1" hangingPunct="1"/>
            <a:r>
              <a:rPr lang="en-US" sz="9600" b="0" dirty="0">
                <a:latin typeface="Calibri" panose="020F0502020204030204" pitchFamily="34" charset="0"/>
                <a:cs typeface="Calibri" panose="020F0502020204030204" pitchFamily="34" charset="0"/>
              </a:rPr>
              <a:t>Today’s class will be a Silent Lesson. </a:t>
            </a:r>
            <a:br>
              <a:rPr lang="en-US" sz="9600" b="0" dirty="0">
                <a:latin typeface="Calibri" panose="020F0502020204030204" pitchFamily="34" charset="0"/>
                <a:cs typeface="Calibri" panose="020F0502020204030204" pitchFamily="34" charset="0"/>
              </a:rPr>
            </a:b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We’ll focus less on using our ears/mouth and more on using our eyes.</a:t>
            </a:r>
          </a:p>
        </p:txBody>
      </p:sp>
    </p:spTree>
    <p:extLst>
      <p:ext uri="{BB962C8B-B14F-4D97-AF65-F5344CB8AC3E}">
        <p14:creationId xmlns:p14="http://schemas.microsoft.com/office/powerpoint/2010/main" val="43130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590" y="3162864"/>
            <a:ext cx="20707524" cy="7390272"/>
          </a:xfrm>
        </p:spPr>
        <p:txBody>
          <a:bodyPr anchor="ctr">
            <a:normAutofit/>
          </a:bodyPr>
          <a:lstStyle/>
          <a:p>
            <a:pPr marL="0" indent="0" algn="ctr">
              <a:buNone/>
            </a:pPr>
            <a:r>
              <a:rPr lang="en-US" sz="9600" dirty="0">
                <a:latin typeface="Calibri" panose="020F0502020204030204" pitchFamily="34" charset="0"/>
                <a:cs typeface="Calibri" panose="020F0502020204030204" pitchFamily="34" charset="0"/>
              </a:rPr>
              <a:t>Please read Mosiah 14:9.</a:t>
            </a:r>
          </a:p>
        </p:txBody>
      </p:sp>
    </p:spTree>
    <p:extLst>
      <p:ext uri="{BB962C8B-B14F-4D97-AF65-F5344CB8AC3E}">
        <p14:creationId xmlns:p14="http://schemas.microsoft.com/office/powerpoint/2010/main" val="4103229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7971" name="Text Box 5"/>
          <p:cNvSpPr txBox="1">
            <a:spLocks noChangeArrowheads="1"/>
          </p:cNvSpPr>
          <p:nvPr/>
        </p:nvSpPr>
        <p:spPr bwMode="auto">
          <a:xfrm>
            <a:off x="914400" y="5029200"/>
            <a:ext cx="22555200" cy="7010399"/>
          </a:xfrm>
          <a:prstGeom prst="rect">
            <a:avLst/>
          </a:prstGeom>
        </p:spPr>
        <p:txBody>
          <a:bodyPr vert="horz" lIns="182880" tIns="91440" rIns="182880" bIns="91440" rtlCol="0" anchor="ctr">
            <a:normAutofit fontScale="85000" lnSpcReduction="10000"/>
          </a:bodyPr>
          <a:lstStyle>
            <a:lvl1pPr indent="0" algn="ctr" defTabSz="914400">
              <a:lnSpc>
                <a:spcPct val="120000"/>
              </a:lnSpc>
              <a:spcBef>
                <a:spcPts val="1000"/>
              </a:spcBef>
              <a:buFont typeface="Arial" panose="020B0604020202020204" pitchFamily="34" charset="0"/>
              <a:buNone/>
              <a:defRPr sz="2400">
                <a:effectLst>
                  <a:outerShdw blurRad="50800" dist="38100" dir="2700000" algn="tl" rotWithShape="0">
                    <a:srgbClr val="000000">
                      <a:alpha val="48000"/>
                    </a:srgbClr>
                  </a:outerShdw>
                </a:effectLst>
              </a:defRPr>
            </a:lvl1pPr>
            <a:lvl2pPr marL="685800" indent="-228600" defTabSz="914400">
              <a:lnSpc>
                <a:spcPct val="120000"/>
              </a:lnSpc>
              <a:spcBef>
                <a:spcPts val="500"/>
              </a:spcBef>
              <a:buFont typeface="Arial" panose="020B0604020202020204" pitchFamily="34" charset="0"/>
              <a:buChar char="•"/>
              <a:defRPr>
                <a:effectLst>
                  <a:outerShdw blurRad="50800" dist="38100" dir="2700000" algn="tl" rotWithShape="0">
                    <a:srgbClr val="000000">
                      <a:alpha val="48000"/>
                    </a:srgbClr>
                  </a:outerShdw>
                </a:effectLst>
              </a:defRPr>
            </a:lvl2pPr>
            <a:lvl3pPr marL="1143000" indent="-228600" defTabSz="914400">
              <a:lnSpc>
                <a:spcPct val="120000"/>
              </a:lnSpc>
              <a:spcBef>
                <a:spcPts val="500"/>
              </a:spcBef>
              <a:buFont typeface="Arial" panose="020B0604020202020204" pitchFamily="34" charset="0"/>
              <a:buChar char="•"/>
              <a:defRPr sz="1600">
                <a:effectLst>
                  <a:outerShdw blurRad="50800" dist="38100" dir="2700000" algn="tl" rotWithShape="0">
                    <a:srgbClr val="000000">
                      <a:alpha val="48000"/>
                    </a:srgbClr>
                  </a:outerShdw>
                </a:effectLst>
              </a:defRPr>
            </a:lvl3pPr>
            <a:lvl4pPr marL="1600200" indent="-228600" defTabSz="914400">
              <a:lnSpc>
                <a:spcPct val="120000"/>
              </a:lnSpc>
              <a:spcBef>
                <a:spcPts val="500"/>
              </a:spcBef>
              <a:buFont typeface="Arial" panose="020B0604020202020204" pitchFamily="34" charset="0"/>
              <a:buChar char="•"/>
              <a:defRPr sz="1400">
                <a:effectLst>
                  <a:outerShdw blurRad="50800" dist="38100" dir="2700000" algn="tl" rotWithShape="0">
                    <a:srgbClr val="000000">
                      <a:alpha val="48000"/>
                    </a:srgbClr>
                  </a:outerShdw>
                </a:effectLst>
              </a:defRPr>
            </a:lvl4pPr>
            <a:lvl5pPr marL="20574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5pPr>
            <a:lvl6pPr marL="25146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6pPr>
            <a:lvl7pPr marL="29718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7pPr>
            <a:lvl8pPr marL="34290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8pPr>
            <a:lvl9pPr marL="38862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9pPr>
          </a:lstStyle>
          <a:p>
            <a:r>
              <a:rPr lang="en-US" sz="11300" dirty="0">
                <a:latin typeface="Calibri" panose="020F0502020204030204" pitchFamily="34" charset="0"/>
                <a:cs typeface="Calibri" panose="020F0502020204030204" pitchFamily="34" charset="0"/>
              </a:rPr>
              <a:t>Mark Mosiah 14:10 and Mosiah 15:10-12</a:t>
            </a:r>
          </a:p>
          <a:p>
            <a:r>
              <a:rPr lang="en-US" sz="11300" dirty="0">
                <a:latin typeface="Calibri" panose="020F0502020204030204" pitchFamily="34" charset="0"/>
                <a:cs typeface="Calibri" panose="020F0502020204030204" pitchFamily="34" charset="0"/>
              </a:rPr>
              <a:t>What does it mean that when he suffers, </a:t>
            </a:r>
          </a:p>
          <a:p>
            <a:r>
              <a:rPr lang="en-US" sz="11300" dirty="0">
                <a:latin typeface="Calibri" panose="020F0502020204030204" pitchFamily="34" charset="0"/>
                <a:cs typeface="Calibri" panose="020F0502020204030204" pitchFamily="34" charset="0"/>
              </a:rPr>
              <a:t>Christ will “see” his seed?</a:t>
            </a:r>
          </a:p>
          <a:p>
            <a:r>
              <a:rPr lang="en-US" sz="4800" dirty="0">
                <a:latin typeface="Calibri" panose="020F0502020204030204" pitchFamily="34" charset="0"/>
                <a:cs typeface="Calibri" panose="020F0502020204030204" pitchFamily="34" charset="0"/>
              </a:rPr>
              <a:t> </a:t>
            </a:r>
          </a:p>
        </p:txBody>
      </p:sp>
      <p:sp>
        <p:nvSpPr>
          <p:cNvPr id="2" name="TextBox 1">
            <a:extLst>
              <a:ext uri="{FF2B5EF4-FFF2-40B4-BE49-F238E27FC236}">
                <a16:creationId xmlns:a16="http://schemas.microsoft.com/office/drawing/2014/main" id="{47D4A6D6-7CFF-BE27-0308-53E12C07743F}"/>
              </a:ext>
            </a:extLst>
          </p:cNvPr>
          <p:cNvSpPr txBox="1"/>
          <p:nvPr/>
        </p:nvSpPr>
        <p:spPr>
          <a:xfrm>
            <a:off x="5536172" y="2786392"/>
            <a:ext cx="13311657" cy="1938992"/>
          </a:xfrm>
          <a:prstGeom prst="rect">
            <a:avLst/>
          </a:prstGeom>
          <a:noFill/>
        </p:spPr>
        <p:txBody>
          <a:bodyPr wrap="none" rtlCol="0" anchor="ctr">
            <a:spAutoFit/>
          </a:bodyPr>
          <a:lstStyle/>
          <a:p>
            <a:pPr algn="ctr"/>
            <a:r>
              <a:rPr lang="en-US" sz="12000" b="1" dirty="0">
                <a:latin typeface="Calibri" panose="020F0502020204030204" pitchFamily="34" charset="0"/>
                <a:cs typeface="Calibri" panose="020F0502020204030204" pitchFamily="34" charset="0"/>
              </a:rPr>
              <a:t>He shall SEE his seed</a:t>
            </a:r>
          </a:p>
        </p:txBody>
      </p:sp>
    </p:spTree>
    <p:extLst>
      <p:ext uri="{BB962C8B-B14F-4D97-AF65-F5344CB8AC3E}">
        <p14:creationId xmlns:p14="http://schemas.microsoft.com/office/powerpoint/2010/main" val="508432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Learning in the Light of Truth - Merril J. Bateman - BYU Speeches">
            <a:extLst>
              <a:ext uri="{FF2B5EF4-FFF2-40B4-BE49-F238E27FC236}">
                <a16:creationId xmlns:a16="http://schemas.microsoft.com/office/drawing/2014/main" id="{5109DB82-1CBF-21AF-A638-8AAE17CC6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8400" y="-15068"/>
            <a:ext cx="10720953" cy="137310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2A52453-A1A4-08C1-9400-C7902F77F3C4}"/>
              </a:ext>
            </a:extLst>
          </p:cNvPr>
          <p:cNvSpPr/>
          <p:nvPr/>
        </p:nvSpPr>
        <p:spPr>
          <a:xfrm>
            <a:off x="12192000" y="22602"/>
            <a:ext cx="4572000" cy="13716000"/>
          </a:xfrm>
          <a:prstGeom prst="rect">
            <a:avLst/>
          </a:prstGeom>
          <a:gradFill>
            <a:gsLst>
              <a:gs pos="0">
                <a:schemeClr val="bg1">
                  <a:alpha val="0"/>
                </a:schemeClr>
              </a:gs>
              <a:gs pos="50000">
                <a:schemeClr val="bg1"/>
              </a:gs>
              <a:gs pos="100000">
                <a:schemeClr val="bg1"/>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019" name="Text Box 5"/>
          <p:cNvSpPr txBox="1">
            <a:spLocks noChangeArrowheads="1"/>
          </p:cNvSpPr>
          <p:nvPr/>
        </p:nvSpPr>
        <p:spPr bwMode="auto">
          <a:xfrm>
            <a:off x="2541077" y="12481323"/>
            <a:ext cx="103864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4000" dirty="0">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Elder Merrill J. Bateman, </a:t>
            </a:r>
            <a:r>
              <a:rPr lang="en-US" sz="4000" i="1" dirty="0">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Ensign</a:t>
            </a:r>
            <a:r>
              <a:rPr lang="en-US" sz="4000" dirty="0">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 May 1995</a:t>
            </a:r>
          </a:p>
        </p:txBody>
      </p:sp>
      <p:sp>
        <p:nvSpPr>
          <p:cNvPr id="89092" name="Text Box 4"/>
          <p:cNvSpPr txBox="1">
            <a:spLocks noChangeArrowheads="1"/>
          </p:cNvSpPr>
          <p:nvPr/>
        </p:nvSpPr>
        <p:spPr bwMode="auto">
          <a:xfrm>
            <a:off x="533400" y="1268014"/>
            <a:ext cx="14401800" cy="9857186"/>
          </a:xfrm>
          <a:prstGeom prst="rect">
            <a:avLst/>
          </a:prstGeom>
        </p:spPr>
        <p:txBody>
          <a:bodyPr vert="horz" lIns="182880" tIns="91440" rIns="182880" bIns="91440" rtlCol="0" anchor="ctr">
            <a:noAutofit/>
          </a:bodyPr>
          <a:lstStyle>
            <a:defPPr>
              <a:defRPr lang="en-US"/>
            </a:defPPr>
            <a:lvl1pPr indent="0" algn="ctr" defTabSz="914400">
              <a:lnSpc>
                <a:spcPct val="120000"/>
              </a:lnSpc>
              <a:spcBef>
                <a:spcPts val="1000"/>
              </a:spcBef>
              <a:buFont typeface="Arial" panose="020B0604020202020204" pitchFamily="34" charset="0"/>
              <a:buNone/>
              <a:defRPr sz="2400">
                <a:effectLst>
                  <a:outerShdw blurRad="50800" dist="38100" dir="2700000" algn="tl" rotWithShape="0">
                    <a:srgbClr val="000000">
                      <a:alpha val="48000"/>
                    </a:srgbClr>
                  </a:outerShdw>
                </a:effectLst>
              </a:defRPr>
            </a:lvl1pPr>
            <a:lvl2pPr marL="685800" indent="-228600" defTabSz="914400">
              <a:lnSpc>
                <a:spcPct val="120000"/>
              </a:lnSpc>
              <a:spcBef>
                <a:spcPts val="500"/>
              </a:spcBef>
              <a:buFont typeface="Arial" panose="020B0604020202020204" pitchFamily="34" charset="0"/>
              <a:buChar char="•"/>
              <a:defRPr>
                <a:effectLst>
                  <a:outerShdw blurRad="50800" dist="38100" dir="2700000" algn="tl" rotWithShape="0">
                    <a:srgbClr val="000000">
                      <a:alpha val="48000"/>
                    </a:srgbClr>
                  </a:outerShdw>
                </a:effectLst>
              </a:defRPr>
            </a:lvl2pPr>
            <a:lvl3pPr marL="1143000" indent="-228600" defTabSz="914400">
              <a:lnSpc>
                <a:spcPct val="120000"/>
              </a:lnSpc>
              <a:spcBef>
                <a:spcPts val="500"/>
              </a:spcBef>
              <a:buFont typeface="Arial" panose="020B0604020202020204" pitchFamily="34" charset="0"/>
              <a:buChar char="•"/>
              <a:defRPr sz="1600">
                <a:effectLst>
                  <a:outerShdw blurRad="50800" dist="38100" dir="2700000" algn="tl" rotWithShape="0">
                    <a:srgbClr val="000000">
                      <a:alpha val="48000"/>
                    </a:srgbClr>
                  </a:outerShdw>
                </a:effectLst>
              </a:defRPr>
            </a:lvl3pPr>
            <a:lvl4pPr marL="1600200" indent="-228600" defTabSz="914400">
              <a:lnSpc>
                <a:spcPct val="120000"/>
              </a:lnSpc>
              <a:spcBef>
                <a:spcPts val="500"/>
              </a:spcBef>
              <a:buFont typeface="Arial" panose="020B0604020202020204" pitchFamily="34" charset="0"/>
              <a:buChar char="•"/>
              <a:defRPr sz="1400">
                <a:effectLst>
                  <a:outerShdw blurRad="50800" dist="38100" dir="2700000" algn="tl" rotWithShape="0">
                    <a:srgbClr val="000000">
                      <a:alpha val="48000"/>
                    </a:srgbClr>
                  </a:outerShdw>
                </a:effectLst>
              </a:defRPr>
            </a:lvl4pPr>
            <a:lvl5pPr marL="20574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5pPr>
            <a:lvl6pPr marL="25146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6pPr>
            <a:lvl7pPr marL="29718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7pPr>
            <a:lvl8pPr marL="34290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8pPr>
            <a:lvl9pPr marL="3886200" indent="-228600" defTabSz="914400">
              <a:lnSpc>
                <a:spcPct val="120000"/>
              </a:lnSpc>
              <a:spcBef>
                <a:spcPts val="500"/>
              </a:spcBef>
              <a:buFont typeface="Arial" panose="020B0604020202020204" pitchFamily="34" charset="0"/>
              <a:buChar char="•"/>
              <a:defRPr sz="1200">
                <a:effectLst>
                  <a:outerShdw blurRad="50800" dist="38100" dir="2700000" algn="tl" rotWithShape="0">
                    <a:srgbClr val="000000">
                      <a:alpha val="48000"/>
                    </a:srgbClr>
                  </a:outerShdw>
                </a:effectLst>
              </a:defRPr>
            </a:lvl9pPr>
          </a:lstStyle>
          <a:p>
            <a:pPr>
              <a:lnSpc>
                <a:spcPct val="110000"/>
              </a:lnSpc>
            </a:pPr>
            <a:r>
              <a:rPr lang="en-US" sz="6000" b="1" dirty="0">
                <a:effectLst/>
                <a:latin typeface="Calibri" panose="020F0502020204030204" pitchFamily="34" charset="0"/>
                <a:cs typeface="Calibri" panose="020F0502020204030204" pitchFamily="34" charset="0"/>
              </a:rPr>
              <a:t>“The Savior, as a member of the Godhead, knows each of us personally. Isaiah and the prophet </a:t>
            </a:r>
            <a:r>
              <a:rPr lang="en-US" sz="6000" b="1" dirty="0" err="1">
                <a:effectLst/>
                <a:latin typeface="Calibri" panose="020F0502020204030204" pitchFamily="34" charset="0"/>
                <a:cs typeface="Calibri" panose="020F0502020204030204" pitchFamily="34" charset="0"/>
              </a:rPr>
              <a:t>Abinadi</a:t>
            </a:r>
            <a:r>
              <a:rPr lang="en-US" sz="6000" b="1" dirty="0">
                <a:effectLst/>
                <a:latin typeface="Calibri" panose="020F0502020204030204" pitchFamily="34" charset="0"/>
                <a:cs typeface="Calibri" panose="020F0502020204030204" pitchFamily="34" charset="0"/>
              </a:rPr>
              <a:t> said that when Christ would ‘make his soul an offering for sin, he shall see his seed.’ </a:t>
            </a:r>
            <a:r>
              <a:rPr lang="en-US" sz="6000" b="1" dirty="0" err="1">
                <a:effectLst/>
                <a:latin typeface="Calibri" panose="020F0502020204030204" pitchFamily="34" charset="0"/>
                <a:cs typeface="Calibri" panose="020F0502020204030204" pitchFamily="34" charset="0"/>
              </a:rPr>
              <a:t>Abinadi</a:t>
            </a:r>
            <a:r>
              <a:rPr lang="en-US" sz="6000" b="1" dirty="0">
                <a:effectLst/>
                <a:latin typeface="Calibri" panose="020F0502020204030204" pitchFamily="34" charset="0"/>
                <a:cs typeface="Calibri" panose="020F0502020204030204" pitchFamily="34" charset="0"/>
              </a:rPr>
              <a:t> explains that ‘his seed’ are the righteous, those who follow the prophets. In the garden and on the cross, Jesus saw each of us and not only bore our sins, but also experienced our deepest feelings so that he would know how to comfort and strengthen us.”</a:t>
            </a:r>
          </a:p>
        </p:txBody>
      </p:sp>
    </p:spTree>
    <p:extLst>
      <p:ext uri="{BB962C8B-B14F-4D97-AF65-F5344CB8AC3E}">
        <p14:creationId xmlns:p14="http://schemas.microsoft.com/office/powerpoint/2010/main" val="1119176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BE4A7-F73A-5B16-82DD-2A9E838B6A41}"/>
              </a:ext>
            </a:extLst>
          </p:cNvPr>
          <p:cNvSpPr>
            <a:spLocks noGrp="1"/>
          </p:cNvSpPr>
          <p:nvPr>
            <p:ph type="title"/>
          </p:nvPr>
        </p:nvSpPr>
        <p:spPr/>
        <p:txBody>
          <a:bodyPr>
            <a:normAutofit/>
          </a:bodyPr>
          <a:lstStyle/>
          <a:p>
            <a:r>
              <a:rPr lang="en-US" sz="12000" dirty="0">
                <a:latin typeface="Calibri" panose="020F0502020204030204" pitchFamily="34" charset="0"/>
                <a:cs typeface="Calibri" panose="020F0502020204030204" pitchFamily="34" charset="0"/>
              </a:rPr>
              <a:t>“The Seed of Christ”</a:t>
            </a:r>
          </a:p>
        </p:txBody>
      </p:sp>
      <p:sp>
        <p:nvSpPr>
          <p:cNvPr id="3" name="Content Placeholder 2">
            <a:extLst>
              <a:ext uri="{FF2B5EF4-FFF2-40B4-BE49-F238E27FC236}">
                <a16:creationId xmlns:a16="http://schemas.microsoft.com/office/drawing/2014/main" id="{875781F8-8A00-7820-9D5A-C43A26C505BA}"/>
              </a:ext>
            </a:extLst>
          </p:cNvPr>
          <p:cNvSpPr>
            <a:spLocks noGrp="1"/>
          </p:cNvSpPr>
          <p:nvPr>
            <p:ph idx="1"/>
          </p:nvPr>
        </p:nvSpPr>
        <p:spPr>
          <a:xfrm>
            <a:off x="533400" y="6400800"/>
            <a:ext cx="23317200" cy="3237936"/>
          </a:xfrm>
        </p:spPr>
        <p:txBody>
          <a:bodyPr anchor="ctr">
            <a:noAutofit/>
          </a:bodyPr>
          <a:lstStyle/>
          <a:p>
            <a:pPr marL="0" indent="0" algn="ctr">
              <a:buNone/>
            </a:pPr>
            <a:r>
              <a:rPr lang="en-US" sz="8000" dirty="0">
                <a:latin typeface="Calibri" panose="020F0502020204030204" pitchFamily="34" charset="0"/>
                <a:cs typeface="Calibri" panose="020F0502020204030204" pitchFamily="34" charset="0"/>
              </a:rPr>
              <a:t>Just like King Benjamin talked about becoming “the children of Christ,” Abinadi spoke of becoming the “seed of Christ.” </a:t>
            </a:r>
          </a:p>
          <a:p>
            <a:pPr marL="0" indent="0" algn="ctr">
              <a:buNone/>
            </a:pPr>
            <a:r>
              <a:rPr lang="en-US" sz="8000" dirty="0">
                <a:latin typeface="Calibri" panose="020F0502020204030204" pitchFamily="34" charset="0"/>
                <a:cs typeface="Calibri" panose="020F0502020204030204" pitchFamily="34" charset="0"/>
              </a:rPr>
              <a:t>These are two different ways of describing becoming spiritually reborn as disciples of Jesus Christ. </a:t>
            </a:r>
          </a:p>
        </p:txBody>
      </p:sp>
    </p:spTree>
    <p:extLst>
      <p:ext uri="{BB962C8B-B14F-4D97-AF65-F5344CB8AC3E}">
        <p14:creationId xmlns:p14="http://schemas.microsoft.com/office/powerpoint/2010/main" val="146500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362200" y="609600"/>
            <a:ext cx="19964400" cy="12725400"/>
          </a:xfrm>
        </p:spPr>
        <p:txBody>
          <a:bodyPr>
            <a:noAutofit/>
          </a:bodyPr>
          <a:lstStyle/>
          <a:p>
            <a:r>
              <a:rPr lang="en-US" sz="9600" b="0" dirty="0">
                <a:latin typeface="Calibri" panose="020F0502020204030204" pitchFamily="34" charset="0"/>
                <a:cs typeface="Calibri" panose="020F0502020204030204" pitchFamily="34" charset="0"/>
              </a:rPr>
              <a:t>Some of us are feeling </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a lot of pain.</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 </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the Savior knows what we are going through.</a:t>
            </a:r>
            <a:br>
              <a:rPr lang="en-US" sz="9600" b="0" dirty="0">
                <a:latin typeface="Calibri" panose="020F0502020204030204" pitchFamily="34" charset="0"/>
                <a:cs typeface="Calibri" panose="020F0502020204030204" pitchFamily="34" charset="0"/>
              </a:rPr>
            </a:b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He can heal us even if </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we feel broken.</a:t>
            </a:r>
            <a:br>
              <a:rPr lang="en-US" sz="9600" b="0" dirty="0">
                <a:latin typeface="Calibri" panose="020F0502020204030204" pitchFamily="34" charset="0"/>
                <a:cs typeface="Calibri" panose="020F0502020204030204" pitchFamily="34" charset="0"/>
              </a:rPr>
            </a:br>
            <a:endParaRPr lang="en-US" sz="96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93743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0"/>
            <a:ext cx="21945600" cy="10118724"/>
          </a:xfrm>
        </p:spPr>
        <p:txBody>
          <a:bodyPr>
            <a:noAutofit/>
          </a:bodyPr>
          <a:lstStyle/>
          <a:p>
            <a:r>
              <a:rPr lang="en-US" sz="11500" b="0" dirty="0">
                <a:latin typeface="Calibri" panose="020F0502020204030204" pitchFamily="34" charset="0"/>
                <a:cs typeface="Calibri" panose="020F0502020204030204" pitchFamily="34" charset="0"/>
              </a:rPr>
              <a:t>Listen to this song. </a:t>
            </a:r>
            <a:br>
              <a:rPr lang="en-US" sz="11500" b="0" dirty="0">
                <a:latin typeface="Calibri" panose="020F0502020204030204" pitchFamily="34" charset="0"/>
                <a:cs typeface="Calibri" panose="020F0502020204030204" pitchFamily="34" charset="0"/>
              </a:rPr>
            </a:br>
            <a:r>
              <a:rPr lang="en-US" sz="11500" b="0" dirty="0">
                <a:latin typeface="Calibri" panose="020F0502020204030204" pitchFamily="34" charset="0"/>
                <a:cs typeface="Calibri" panose="020F0502020204030204" pitchFamily="34" charset="0"/>
              </a:rPr>
              <a:t>Can you feel that it’s true? </a:t>
            </a:r>
            <a:br>
              <a:rPr lang="en-US" sz="11500" b="0" dirty="0">
                <a:latin typeface="Calibri" panose="020F0502020204030204" pitchFamily="34" charset="0"/>
                <a:cs typeface="Calibri" panose="020F0502020204030204" pitchFamily="34" charset="0"/>
              </a:rPr>
            </a:br>
            <a:r>
              <a:rPr lang="en-US" sz="11500" b="0" dirty="0">
                <a:latin typeface="Calibri" panose="020F0502020204030204" pitchFamily="34" charset="0"/>
                <a:cs typeface="Calibri" panose="020F0502020204030204" pitchFamily="34" charset="0"/>
              </a:rPr>
              <a:t>It is!</a:t>
            </a:r>
          </a:p>
        </p:txBody>
      </p:sp>
    </p:spTree>
    <p:extLst>
      <p:ext uri="{BB962C8B-B14F-4D97-AF65-F5344CB8AC3E}">
        <p14:creationId xmlns:p14="http://schemas.microsoft.com/office/powerpoint/2010/main" val="2015066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8239" y="3657600"/>
            <a:ext cx="20707522" cy="2652642"/>
          </a:xfrm>
        </p:spPr>
        <p:txBody>
          <a:bodyPr>
            <a:noAutofit/>
          </a:bodyPr>
          <a:lstStyle/>
          <a:p>
            <a:r>
              <a:rPr lang="en-US" sz="13800" b="0" dirty="0">
                <a:latin typeface="Calibri" panose="020F0502020204030204" pitchFamily="34" charset="0"/>
                <a:cs typeface="Calibri" panose="020F0502020204030204" pitchFamily="34" charset="0"/>
              </a:rPr>
              <a:t>write down </a:t>
            </a:r>
            <a:br>
              <a:rPr lang="en-US" sz="13800" b="0" dirty="0">
                <a:latin typeface="Calibri" panose="020F0502020204030204" pitchFamily="34" charset="0"/>
                <a:cs typeface="Calibri" panose="020F0502020204030204" pitchFamily="34" charset="0"/>
              </a:rPr>
            </a:br>
            <a:r>
              <a:rPr lang="en-US" sz="13800" b="0" dirty="0">
                <a:latin typeface="Calibri" panose="020F0502020204030204" pitchFamily="34" charset="0"/>
                <a:cs typeface="Calibri" panose="020F0502020204030204" pitchFamily="34" charset="0"/>
              </a:rPr>
              <a:t>what you felt </a:t>
            </a:r>
            <a:br>
              <a:rPr lang="en-US" sz="13800" b="0" dirty="0">
                <a:latin typeface="Calibri" panose="020F0502020204030204" pitchFamily="34" charset="0"/>
                <a:cs typeface="Calibri" panose="020F0502020204030204" pitchFamily="34" charset="0"/>
              </a:rPr>
            </a:br>
            <a:r>
              <a:rPr lang="en-US" sz="13800" b="0" dirty="0">
                <a:latin typeface="Calibri" panose="020F0502020204030204" pitchFamily="34" charset="0"/>
                <a:cs typeface="Calibri" panose="020F0502020204030204" pitchFamily="34" charset="0"/>
              </a:rPr>
              <a:t>during that song.</a:t>
            </a:r>
          </a:p>
        </p:txBody>
      </p:sp>
    </p:spTree>
    <p:extLst>
      <p:ext uri="{BB962C8B-B14F-4D97-AF65-F5344CB8AC3E}">
        <p14:creationId xmlns:p14="http://schemas.microsoft.com/office/powerpoint/2010/main" val="122541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304800" y="549276"/>
            <a:ext cx="23774400" cy="4632324"/>
          </a:xfrm>
        </p:spPr>
        <p:txBody>
          <a:bodyPr>
            <a:noAutofit/>
          </a:bodyPr>
          <a:lstStyle/>
          <a:p>
            <a:r>
              <a:rPr lang="en-US" sz="9600" dirty="0">
                <a:latin typeface="Calibri" panose="020F0502020204030204" pitchFamily="34" charset="0"/>
                <a:cs typeface="Calibri" panose="020F0502020204030204" pitchFamily="34" charset="0"/>
              </a:rPr>
              <a:t>Consider these words as though they come directly from the Savior to you </a:t>
            </a:r>
            <a:br>
              <a:rPr lang="en-US" sz="9600" dirty="0">
                <a:latin typeface="Calibri" panose="020F0502020204030204" pitchFamily="34" charset="0"/>
                <a:cs typeface="Calibri" panose="020F0502020204030204" pitchFamily="34" charset="0"/>
              </a:rPr>
            </a:br>
            <a:r>
              <a:rPr lang="en-US" sz="9600" dirty="0">
                <a:latin typeface="Calibri" panose="020F0502020204030204" pitchFamily="34" charset="0"/>
                <a:cs typeface="Calibri" panose="020F0502020204030204" pitchFamily="34" charset="0"/>
              </a:rPr>
              <a:t>(I believe they do)</a:t>
            </a:r>
          </a:p>
        </p:txBody>
      </p:sp>
      <p:sp>
        <p:nvSpPr>
          <p:cNvPr id="63491" name="Rectangle 3"/>
          <p:cNvSpPr>
            <a:spLocks noGrp="1" noChangeArrowheads="1"/>
          </p:cNvSpPr>
          <p:nvPr>
            <p:ph idx="1"/>
          </p:nvPr>
        </p:nvSpPr>
        <p:spPr>
          <a:xfrm>
            <a:off x="609600" y="8059782"/>
            <a:ext cx="23164800" cy="1371600"/>
          </a:xfrm>
        </p:spPr>
        <p:txBody>
          <a:bodyPr>
            <a:noAutofit/>
          </a:bodyPr>
          <a:lstStyle/>
          <a:p>
            <a:r>
              <a:rPr lang="en-US" sz="7200" b="1" dirty="0">
                <a:latin typeface="Calibri" panose="020F0502020204030204" pitchFamily="34" charset="0"/>
                <a:cs typeface="Calibri" panose="020F0502020204030204" pitchFamily="34" charset="0"/>
              </a:rPr>
              <a:t>“I know thee by name” </a:t>
            </a:r>
            <a:r>
              <a:rPr lang="en-US" sz="6000" dirty="0">
                <a:latin typeface="Calibri" panose="020F0502020204030204" pitchFamily="34" charset="0"/>
                <a:cs typeface="Calibri" panose="020F0502020204030204" pitchFamily="34" charset="0"/>
              </a:rPr>
              <a:t>(Exodus 33:12)</a:t>
            </a:r>
          </a:p>
        </p:txBody>
      </p:sp>
      <p:sp>
        <p:nvSpPr>
          <p:cNvPr id="2" name="Rectangle 3">
            <a:extLst>
              <a:ext uri="{FF2B5EF4-FFF2-40B4-BE49-F238E27FC236}">
                <a16:creationId xmlns:a16="http://schemas.microsoft.com/office/drawing/2014/main" id="{F10D0264-2EB8-8320-6A56-1808F03E7FB6}"/>
              </a:ext>
            </a:extLst>
          </p:cNvPr>
          <p:cNvSpPr txBox="1">
            <a:spLocks noChangeArrowheads="1"/>
          </p:cNvSpPr>
          <p:nvPr/>
        </p:nvSpPr>
        <p:spPr>
          <a:xfrm>
            <a:off x="609600" y="5943600"/>
            <a:ext cx="23164800" cy="1506582"/>
          </a:xfrm>
          <a:prstGeom prst="rect">
            <a:avLst/>
          </a:prstGeom>
        </p:spPr>
        <p:txBody>
          <a:bodyPr vert="horz" lIns="182880" tIns="91440" rIns="182880" bIns="9144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7200" b="1" dirty="0">
                <a:latin typeface="Calibri" panose="020F0502020204030204" pitchFamily="34" charset="0"/>
                <a:cs typeface="Calibri" panose="020F0502020204030204" pitchFamily="34" charset="0"/>
              </a:rPr>
              <a:t>“I have loved thee with an everlasting love”</a:t>
            </a:r>
            <a:r>
              <a:rPr lang="en-US" sz="7200" dirty="0">
                <a:latin typeface="Calibri" panose="020F0502020204030204" pitchFamily="34" charset="0"/>
                <a:cs typeface="Calibri" panose="020F0502020204030204" pitchFamily="34" charset="0"/>
              </a:rPr>
              <a:t> </a:t>
            </a:r>
            <a:r>
              <a:rPr lang="en-US" sz="6000" dirty="0">
                <a:latin typeface="Calibri" panose="020F0502020204030204" pitchFamily="34" charset="0"/>
                <a:cs typeface="Calibri" panose="020F0502020204030204" pitchFamily="34" charset="0"/>
              </a:rPr>
              <a:t>(Jeremiah 31:3)</a:t>
            </a:r>
            <a:endParaRPr lang="en-US" sz="7200" dirty="0">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D2E85305-DCC6-AE36-0F68-92091680058D}"/>
              </a:ext>
            </a:extLst>
          </p:cNvPr>
          <p:cNvSpPr txBox="1">
            <a:spLocks noChangeArrowheads="1"/>
          </p:cNvSpPr>
          <p:nvPr/>
        </p:nvSpPr>
        <p:spPr>
          <a:xfrm>
            <a:off x="609600" y="10040981"/>
            <a:ext cx="23164800" cy="1524003"/>
          </a:xfrm>
          <a:prstGeom prst="rect">
            <a:avLst/>
          </a:prstGeom>
        </p:spPr>
        <p:txBody>
          <a:bodyPr vert="horz" lIns="182880" tIns="91440" rIns="182880" bIns="9144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7200" b="1" dirty="0">
                <a:latin typeface="Calibri" panose="020F0502020204030204" pitchFamily="34" charset="0"/>
                <a:cs typeface="Calibri" panose="020F0502020204030204" pitchFamily="34" charset="0"/>
              </a:rPr>
              <a:t>“I will never leave thee, nor forsake thee” </a:t>
            </a:r>
            <a:r>
              <a:rPr lang="en-US" sz="6000" dirty="0">
                <a:latin typeface="Calibri" panose="020F0502020204030204" pitchFamily="34" charset="0"/>
                <a:cs typeface="Calibri" panose="020F0502020204030204" pitchFamily="34" charset="0"/>
              </a:rPr>
              <a:t>(Hebrews 13:5)</a:t>
            </a:r>
          </a:p>
        </p:txBody>
      </p:sp>
    </p:spTree>
    <p:extLst>
      <p:ext uri="{BB962C8B-B14F-4D97-AF65-F5344CB8AC3E}">
        <p14:creationId xmlns:p14="http://schemas.microsoft.com/office/powerpoint/2010/main" val="298945326"/>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162864"/>
            <a:ext cx="23774400" cy="6819336"/>
          </a:xfrm>
        </p:spPr>
        <p:txBody>
          <a:bodyPr vert="horz" lIns="182880" tIns="91440" rIns="182880" bIns="91440" rtlCol="0" anchor="ctr">
            <a:noAutofit/>
          </a:bodyPr>
          <a:lstStyle/>
          <a:p>
            <a:pPr marL="0" indent="0" algn="ctr">
              <a:buNone/>
            </a:pPr>
            <a:r>
              <a:rPr lang="en-US" sz="8000" dirty="0">
                <a:latin typeface="Calibri" panose="020F0502020204030204" pitchFamily="34" charset="0"/>
                <a:cs typeface="Calibri" panose="020F0502020204030204" pitchFamily="34" charset="0"/>
              </a:rPr>
              <a:t>Carefully read Mosiah 15:8-9 and Mosiah 15:19-20.</a:t>
            </a:r>
          </a:p>
          <a:p>
            <a:pPr marL="0" indent="0" algn="ctr">
              <a:buNone/>
            </a:pPr>
            <a:endParaRPr lang="en-US" sz="8000" dirty="0">
              <a:latin typeface="Calibri" panose="020F0502020204030204" pitchFamily="34" charset="0"/>
              <a:cs typeface="Calibri" panose="020F0502020204030204" pitchFamily="34" charset="0"/>
            </a:endParaRPr>
          </a:p>
          <a:p>
            <a:pPr marL="0" indent="0" algn="ctr">
              <a:buNone/>
            </a:pPr>
            <a:r>
              <a:rPr lang="en-US" sz="8000" dirty="0">
                <a:latin typeface="Calibri" panose="020F0502020204030204" pitchFamily="34" charset="0"/>
                <a:cs typeface="Calibri" panose="020F0502020204030204" pitchFamily="34" charset="0"/>
              </a:rPr>
              <a:t>What power-phrases from these </a:t>
            </a:r>
          </a:p>
          <a:p>
            <a:pPr marL="0" indent="0" algn="ctr">
              <a:buNone/>
            </a:pPr>
            <a:r>
              <a:rPr lang="en-US" sz="8000" dirty="0">
                <a:latin typeface="Calibri" panose="020F0502020204030204" pitchFamily="34" charset="0"/>
                <a:cs typeface="Calibri" panose="020F0502020204030204" pitchFamily="34" charset="0"/>
              </a:rPr>
              <a:t>verses stand out to you?</a:t>
            </a:r>
          </a:p>
          <a:p>
            <a:pPr marL="0" indent="0" algn="ctr">
              <a:buNone/>
            </a:pPr>
            <a:r>
              <a:rPr lang="en-US" sz="8000" dirty="0">
                <a:latin typeface="Calibri" panose="020F0502020204030204" pitchFamily="34" charset="0"/>
                <a:cs typeface="Calibri" panose="020F0502020204030204" pitchFamily="34" charset="0"/>
              </a:rPr>
              <a:t>While what we have seen today is painful, </a:t>
            </a:r>
          </a:p>
          <a:p>
            <a:pPr marL="0" indent="0" algn="ctr">
              <a:buNone/>
            </a:pPr>
            <a:r>
              <a:rPr lang="en-US" sz="8000" dirty="0">
                <a:latin typeface="Calibri" panose="020F0502020204030204" pitchFamily="34" charset="0"/>
                <a:cs typeface="Calibri" panose="020F0502020204030204" pitchFamily="34" charset="0"/>
              </a:rPr>
              <a:t>in what ways is it joyful?</a:t>
            </a:r>
          </a:p>
        </p:txBody>
      </p:sp>
    </p:spTree>
    <p:extLst>
      <p:ext uri="{BB962C8B-B14F-4D97-AF65-F5344CB8AC3E}">
        <p14:creationId xmlns:p14="http://schemas.microsoft.com/office/powerpoint/2010/main" val="297572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1B59E6-19C1-3BB7-0AFF-835D508F3D7D}"/>
              </a:ext>
            </a:extLst>
          </p:cNvPr>
          <p:cNvSpPr txBox="1">
            <a:spLocks/>
          </p:cNvSpPr>
          <p:nvPr/>
        </p:nvSpPr>
        <p:spPr>
          <a:xfrm>
            <a:off x="800100" y="5220645"/>
            <a:ext cx="22783800" cy="3274710"/>
          </a:xfrm>
          <a:prstGeom prst="rect">
            <a:avLst/>
          </a:prstGeom>
        </p:spPr>
        <p:txBody>
          <a:bodyPr vert="horz" lIns="182880" tIns="91440" rIns="182880" bIns="9144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9600" b="0" dirty="0">
                <a:latin typeface="Calibri" panose="020F0502020204030204" pitchFamily="34" charset="0"/>
                <a:cs typeface="Calibri" panose="020F0502020204030204" pitchFamily="34" charset="0"/>
              </a:rPr>
              <a:t>That video clip ended with a scene of the resurrection, and a passage talking about the importance of sharing the gospel with everyone. </a:t>
            </a:r>
          </a:p>
        </p:txBody>
      </p:sp>
    </p:spTree>
    <p:extLst>
      <p:ext uri="{BB962C8B-B14F-4D97-AF65-F5344CB8AC3E}">
        <p14:creationId xmlns:p14="http://schemas.microsoft.com/office/powerpoint/2010/main" val="2147470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657600" y="4419600"/>
            <a:ext cx="17221200" cy="4876800"/>
          </a:xfrm>
        </p:spPr>
        <p:txBody>
          <a:bodyPr>
            <a:noAutofit/>
          </a:bodyPr>
          <a:lstStyle/>
          <a:p>
            <a:pPr eaLnBrk="1" hangingPunct="1"/>
            <a:r>
              <a:rPr lang="en-US" sz="9600" b="0" dirty="0">
                <a:latin typeface="Calibri" panose="020F0502020204030204" pitchFamily="34" charset="0"/>
                <a:cs typeface="Calibri" panose="020F0502020204030204" pitchFamily="34" charset="0"/>
              </a:rPr>
              <a:t>Please open your scriptures to Mosiah 14. All you need today is scriptures and something to write with.</a:t>
            </a:r>
          </a:p>
        </p:txBody>
      </p:sp>
    </p:spTree>
    <p:extLst>
      <p:ext uri="{BB962C8B-B14F-4D97-AF65-F5344CB8AC3E}">
        <p14:creationId xmlns:p14="http://schemas.microsoft.com/office/powerpoint/2010/main" val="289519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CE16-81C7-3C31-C9EF-7EDD1581127F}"/>
              </a:ext>
            </a:extLst>
          </p:cNvPr>
          <p:cNvSpPr>
            <a:spLocks noGrp="1"/>
          </p:cNvSpPr>
          <p:nvPr>
            <p:ph type="title"/>
          </p:nvPr>
        </p:nvSpPr>
        <p:spPr>
          <a:xfrm>
            <a:off x="1104900" y="1524000"/>
            <a:ext cx="22021800" cy="1676400"/>
          </a:xfrm>
        </p:spPr>
        <p:txBody>
          <a:bodyPr>
            <a:noAutofit/>
          </a:bodyPr>
          <a:lstStyle/>
          <a:p>
            <a:r>
              <a:rPr lang="en-US" sz="9600" dirty="0">
                <a:latin typeface="Calibri" panose="020F0502020204030204" pitchFamily="34" charset="0"/>
                <a:cs typeface="Calibri" panose="020F0502020204030204" pitchFamily="34" charset="0"/>
              </a:rPr>
              <a:t>Read these verses—what does the resurrected Savior focus on?</a:t>
            </a:r>
          </a:p>
        </p:txBody>
      </p:sp>
      <p:sp>
        <p:nvSpPr>
          <p:cNvPr id="3" name="Content Placeholder 2">
            <a:extLst>
              <a:ext uri="{FF2B5EF4-FFF2-40B4-BE49-F238E27FC236}">
                <a16:creationId xmlns:a16="http://schemas.microsoft.com/office/drawing/2014/main" id="{0F2A2766-60EA-C4AC-85EB-ADB77848055D}"/>
              </a:ext>
            </a:extLst>
          </p:cNvPr>
          <p:cNvSpPr>
            <a:spLocks noGrp="1"/>
          </p:cNvSpPr>
          <p:nvPr>
            <p:ph idx="1"/>
          </p:nvPr>
        </p:nvSpPr>
        <p:spPr>
          <a:xfrm>
            <a:off x="3810000" y="4191000"/>
            <a:ext cx="16611600" cy="7543801"/>
          </a:xfrm>
        </p:spPr>
        <p:txBody>
          <a:bodyPr anchor="ctr">
            <a:noAutofit/>
          </a:bodyPr>
          <a:lstStyle/>
          <a:p>
            <a:pPr marL="0" indent="0" algn="ctr">
              <a:buNone/>
            </a:pPr>
            <a:r>
              <a:rPr lang="en-US" sz="7200" dirty="0">
                <a:latin typeface="Calibri" panose="020F0502020204030204" pitchFamily="34" charset="0"/>
                <a:cs typeface="Calibri" panose="020F0502020204030204" pitchFamily="34" charset="0"/>
              </a:rPr>
              <a:t>Matthew 28:19</a:t>
            </a:r>
          </a:p>
          <a:p>
            <a:pPr marL="0" indent="0" algn="ctr">
              <a:buNone/>
            </a:pPr>
            <a:r>
              <a:rPr lang="en-US" sz="7200" dirty="0">
                <a:latin typeface="Calibri" panose="020F0502020204030204" pitchFamily="34" charset="0"/>
                <a:cs typeface="Calibri" panose="020F0502020204030204" pitchFamily="34" charset="0"/>
              </a:rPr>
              <a:t>Mark 16:15</a:t>
            </a:r>
          </a:p>
          <a:p>
            <a:pPr marL="0" indent="0" algn="ctr">
              <a:buNone/>
            </a:pPr>
            <a:r>
              <a:rPr lang="en-US" sz="7200" dirty="0">
                <a:latin typeface="Calibri" panose="020F0502020204030204" pitchFamily="34" charset="0"/>
                <a:cs typeface="Calibri" panose="020F0502020204030204" pitchFamily="34" charset="0"/>
              </a:rPr>
              <a:t>Luke 24:45-48</a:t>
            </a:r>
          </a:p>
          <a:p>
            <a:pPr marL="0" indent="0" algn="ctr">
              <a:buNone/>
            </a:pPr>
            <a:r>
              <a:rPr lang="en-US" sz="7200" dirty="0">
                <a:latin typeface="Calibri" panose="020F0502020204030204" pitchFamily="34" charset="0"/>
                <a:cs typeface="Calibri" panose="020F0502020204030204" pitchFamily="34" charset="0"/>
              </a:rPr>
              <a:t>John 21:15-17</a:t>
            </a:r>
          </a:p>
          <a:p>
            <a:pPr marL="0" indent="0" algn="ctr">
              <a:buNone/>
            </a:pPr>
            <a:r>
              <a:rPr lang="en-US" sz="7200" dirty="0">
                <a:latin typeface="Calibri" panose="020F0502020204030204" pitchFamily="34" charset="0"/>
                <a:cs typeface="Calibri" panose="020F0502020204030204" pitchFamily="34" charset="0"/>
              </a:rPr>
              <a:t>3 Nephi 11:41</a:t>
            </a:r>
          </a:p>
        </p:txBody>
      </p:sp>
    </p:spTree>
    <p:extLst>
      <p:ext uri="{BB962C8B-B14F-4D97-AF65-F5344CB8AC3E}">
        <p14:creationId xmlns:p14="http://schemas.microsoft.com/office/powerpoint/2010/main" val="3797917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9358-43F0-3165-7A65-6C85A8DEBA72}"/>
              </a:ext>
            </a:extLst>
          </p:cNvPr>
          <p:cNvSpPr>
            <a:spLocks noGrp="1"/>
          </p:cNvSpPr>
          <p:nvPr>
            <p:ph type="title"/>
          </p:nvPr>
        </p:nvSpPr>
        <p:spPr>
          <a:xfrm>
            <a:off x="1447800" y="3322638"/>
            <a:ext cx="21488400" cy="7070724"/>
          </a:xfrm>
        </p:spPr>
        <p:txBody>
          <a:bodyPr>
            <a:normAutofit fontScale="90000"/>
          </a:bodyPr>
          <a:lstStyle/>
          <a:p>
            <a:r>
              <a:rPr lang="en-US" sz="11500" b="0" dirty="0">
                <a:latin typeface="Calibri" panose="020F0502020204030204" pitchFamily="34" charset="0"/>
                <a:cs typeface="Calibri" panose="020F0502020204030204" pitchFamily="34" charset="0"/>
              </a:rPr>
              <a:t>The message of THE RESURRECTION is a call to go and share the good news of Jesus Christ, or, as Abinadi phrases it, “publish peace.” </a:t>
            </a:r>
          </a:p>
        </p:txBody>
      </p:sp>
    </p:spTree>
    <p:extLst>
      <p:ext uri="{BB962C8B-B14F-4D97-AF65-F5344CB8AC3E}">
        <p14:creationId xmlns:p14="http://schemas.microsoft.com/office/powerpoint/2010/main" val="3461136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C9FDE666-6150-9989-2584-C4438E39AA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500"/>
          <a:stretch/>
        </p:blipFill>
        <p:spPr bwMode="auto">
          <a:xfrm>
            <a:off x="12871235" y="22602"/>
            <a:ext cx="11512765" cy="1371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3DA19BE-2201-8813-AA47-C90B0310F4C4}"/>
              </a:ext>
            </a:extLst>
          </p:cNvPr>
          <p:cNvSpPr/>
          <p:nvPr/>
        </p:nvSpPr>
        <p:spPr>
          <a:xfrm>
            <a:off x="11963400" y="22602"/>
            <a:ext cx="4572000" cy="13716000"/>
          </a:xfrm>
          <a:prstGeom prst="rect">
            <a:avLst/>
          </a:prstGeom>
          <a:gradFill>
            <a:gsLst>
              <a:gs pos="0">
                <a:schemeClr val="bg1">
                  <a:alpha val="0"/>
                </a:schemeClr>
              </a:gs>
              <a:gs pos="50000">
                <a:schemeClr val="bg1"/>
              </a:gs>
              <a:gs pos="100000">
                <a:schemeClr val="bg1"/>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5800" y="1317171"/>
            <a:ext cx="13106400" cy="10417629"/>
          </a:xfrm>
        </p:spPr>
        <p:txBody>
          <a:bodyPr anchor="ctr">
            <a:noAutofit/>
          </a:bodyPr>
          <a:lstStyle/>
          <a:p>
            <a:pPr marL="0" indent="0" algn="ctr">
              <a:buNone/>
            </a:pPr>
            <a:r>
              <a:rPr lang="en-US" sz="8800" dirty="0">
                <a:latin typeface="Calibri" panose="020F0502020204030204" pitchFamily="34" charset="0"/>
                <a:cs typeface="Calibri" panose="020F0502020204030204" pitchFamily="34" charset="0"/>
              </a:rPr>
              <a:t>Mosiah 16 contains </a:t>
            </a:r>
            <a:r>
              <a:rPr lang="en-US" sz="8800" dirty="0" err="1">
                <a:latin typeface="Calibri" panose="020F0502020204030204" pitchFamily="34" charset="0"/>
                <a:cs typeface="Calibri" panose="020F0502020204030204" pitchFamily="34" charset="0"/>
              </a:rPr>
              <a:t>Abinadi’s</a:t>
            </a:r>
            <a:r>
              <a:rPr lang="en-US" sz="8800" dirty="0">
                <a:latin typeface="Calibri" panose="020F0502020204030204" pitchFamily="34" charset="0"/>
                <a:cs typeface="Calibri" panose="020F0502020204030204" pitchFamily="34" charset="0"/>
              </a:rPr>
              <a:t> final testimony of Christ. Carefully read Mosiah 16:6-9 and mark phrases that stand </a:t>
            </a:r>
          </a:p>
          <a:p>
            <a:pPr marL="0" indent="0" algn="ctr">
              <a:buNone/>
            </a:pPr>
            <a:r>
              <a:rPr lang="en-US" sz="8800" dirty="0">
                <a:latin typeface="Calibri" panose="020F0502020204030204" pitchFamily="34" charset="0"/>
                <a:cs typeface="Calibri" panose="020F0502020204030204" pitchFamily="34" charset="0"/>
              </a:rPr>
              <a:t>out to you.</a:t>
            </a:r>
          </a:p>
        </p:txBody>
      </p:sp>
    </p:spTree>
    <p:extLst>
      <p:ext uri="{BB962C8B-B14F-4D97-AF65-F5344CB8AC3E}">
        <p14:creationId xmlns:p14="http://schemas.microsoft.com/office/powerpoint/2010/main" val="44441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836579"/>
            <a:ext cx="22402804" cy="4102064"/>
          </a:xfrm>
        </p:spPr>
        <p:txBody>
          <a:bodyPr>
            <a:noAutofit/>
          </a:bodyPr>
          <a:lstStyle/>
          <a:p>
            <a:r>
              <a:rPr lang="en-US" sz="9600" dirty="0">
                <a:latin typeface="Calibri" panose="020F0502020204030204" pitchFamily="34" charset="0"/>
                <a:cs typeface="Calibri" panose="020F0502020204030204" pitchFamily="34" charset="0"/>
              </a:rPr>
              <a:t>Let’s look at one other </a:t>
            </a:r>
            <a:br>
              <a:rPr lang="en-US" sz="9600" dirty="0">
                <a:latin typeface="Calibri" panose="020F0502020204030204" pitchFamily="34" charset="0"/>
                <a:cs typeface="Calibri" panose="020F0502020204030204" pitchFamily="34" charset="0"/>
              </a:rPr>
            </a:br>
            <a:r>
              <a:rPr lang="en-US" sz="9600" dirty="0">
                <a:latin typeface="Calibri" panose="020F0502020204030204" pitchFamily="34" charset="0"/>
                <a:cs typeface="Calibri" panose="020F0502020204030204" pitchFamily="34" charset="0"/>
              </a:rPr>
              <a:t>“final testimony” of Christ—</a:t>
            </a:r>
            <a:br>
              <a:rPr lang="en-US" sz="9600" dirty="0">
                <a:latin typeface="Calibri" panose="020F0502020204030204" pitchFamily="34" charset="0"/>
                <a:cs typeface="Calibri" panose="020F0502020204030204" pitchFamily="34" charset="0"/>
              </a:rPr>
            </a:br>
            <a:r>
              <a:rPr lang="en-US" sz="9600" dirty="0">
                <a:latin typeface="Calibri" panose="020F0502020204030204" pitchFamily="34" charset="0"/>
                <a:cs typeface="Calibri" panose="020F0502020204030204" pitchFamily="34" charset="0"/>
              </a:rPr>
              <a:t>from John the Revelator</a:t>
            </a:r>
          </a:p>
        </p:txBody>
      </p:sp>
      <p:sp>
        <p:nvSpPr>
          <p:cNvPr id="3" name="Content Placeholder 2"/>
          <p:cNvSpPr>
            <a:spLocks noGrp="1"/>
          </p:cNvSpPr>
          <p:nvPr>
            <p:ph idx="1"/>
          </p:nvPr>
        </p:nvSpPr>
        <p:spPr>
          <a:xfrm>
            <a:off x="1838238" y="5181600"/>
            <a:ext cx="20707524" cy="7239000"/>
          </a:xfrm>
        </p:spPr>
        <p:txBody>
          <a:bodyPr vert="horz" lIns="182880" tIns="91440" rIns="182880" bIns="91440" rtlCol="0" anchor="ctr">
            <a:noAutofit/>
          </a:bodyPr>
          <a:lstStyle/>
          <a:p>
            <a:pPr marL="0" indent="0" algn="ctr">
              <a:buNone/>
            </a:pPr>
            <a:r>
              <a:rPr lang="en-US" sz="8800" dirty="0">
                <a:latin typeface="Calibri" panose="020F0502020204030204" pitchFamily="34" charset="0"/>
                <a:cs typeface="Calibri" panose="020F0502020204030204" pitchFamily="34" charset="0"/>
              </a:rPr>
              <a:t>Please read and mark the following verses:</a:t>
            </a:r>
          </a:p>
          <a:p>
            <a:pPr marL="0" indent="0" algn="ctr">
              <a:buNone/>
            </a:pPr>
            <a:endParaRPr lang="en-US" sz="2400" dirty="0">
              <a:latin typeface="Calibri" panose="020F0502020204030204" pitchFamily="34" charset="0"/>
              <a:cs typeface="Calibri" panose="020F0502020204030204" pitchFamily="34" charset="0"/>
            </a:endParaRPr>
          </a:p>
          <a:p>
            <a:pPr marL="914400" lvl="1" indent="0" algn="ctr">
              <a:buNone/>
            </a:pPr>
            <a:r>
              <a:rPr lang="en-US" sz="8800" dirty="0">
                <a:latin typeface="Calibri" panose="020F0502020204030204" pitchFamily="34" charset="0"/>
                <a:cs typeface="Calibri" panose="020F0502020204030204" pitchFamily="34" charset="0"/>
              </a:rPr>
              <a:t>Revelation 21:4</a:t>
            </a:r>
          </a:p>
          <a:p>
            <a:pPr marL="914400" lvl="1" indent="0" algn="ctr">
              <a:buNone/>
            </a:pPr>
            <a:r>
              <a:rPr lang="en-US" sz="8800" dirty="0">
                <a:latin typeface="Calibri" panose="020F0502020204030204" pitchFamily="34" charset="0"/>
                <a:cs typeface="Calibri" panose="020F0502020204030204" pitchFamily="34" charset="0"/>
              </a:rPr>
              <a:t>Revelation 22:7, 13, 21</a:t>
            </a:r>
          </a:p>
        </p:txBody>
      </p:sp>
    </p:spTree>
    <p:extLst>
      <p:ext uri="{BB962C8B-B14F-4D97-AF65-F5344CB8AC3E}">
        <p14:creationId xmlns:p14="http://schemas.microsoft.com/office/powerpoint/2010/main" val="258980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Image result for revelation 21 4"/>
          <p:cNvPicPr>
            <a:picLocks noChangeAspect="1" noChangeArrowheads="1"/>
          </p:cNvPicPr>
          <p:nvPr/>
        </p:nvPicPr>
        <p:blipFill rotWithShape="1">
          <a:blip r:embed="rId2">
            <a:extLst>
              <a:ext uri="{28A0092B-C50C-407E-A947-70E740481C1C}">
                <a14:useLocalDpi xmlns:a14="http://schemas.microsoft.com/office/drawing/2010/main" val="0"/>
              </a:ext>
            </a:extLst>
          </a:blip>
          <a:srcRect b="10171"/>
          <a:stretch/>
        </p:blipFill>
        <p:spPr bwMode="auto">
          <a:xfrm>
            <a:off x="3049995" y="1642176"/>
            <a:ext cx="18284014" cy="1043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3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22555200" cy="2590800"/>
          </a:xfrm>
        </p:spPr>
        <p:txBody>
          <a:bodyPr vert="horz" lIns="182880" tIns="91440" rIns="182880" bIns="91440" rtlCol="0" anchor="ctr">
            <a:noAutofit/>
          </a:bodyPr>
          <a:lstStyle/>
          <a:p>
            <a:pPr marL="0" indent="0" algn="ctr">
              <a:lnSpc>
                <a:spcPct val="100000"/>
              </a:lnSpc>
              <a:buNone/>
            </a:pPr>
            <a:r>
              <a:rPr lang="en-US" sz="8800" b="1" dirty="0">
                <a:latin typeface="Calibri" panose="020F0502020204030204" pitchFamily="34" charset="0"/>
                <a:cs typeface="Calibri" panose="020F0502020204030204" pitchFamily="34" charset="0"/>
              </a:rPr>
              <a:t>What would you say while sharing your final testimony of Christ? </a:t>
            </a:r>
          </a:p>
        </p:txBody>
      </p:sp>
      <p:sp>
        <p:nvSpPr>
          <p:cNvPr id="4" name="Content Placeholder 2">
            <a:extLst>
              <a:ext uri="{FF2B5EF4-FFF2-40B4-BE49-F238E27FC236}">
                <a16:creationId xmlns:a16="http://schemas.microsoft.com/office/drawing/2014/main" id="{975271D6-8A71-CC8C-92D9-8067F8F0F463}"/>
              </a:ext>
            </a:extLst>
          </p:cNvPr>
          <p:cNvSpPr txBox="1">
            <a:spLocks/>
          </p:cNvSpPr>
          <p:nvPr/>
        </p:nvSpPr>
        <p:spPr>
          <a:xfrm>
            <a:off x="1838238" y="4029774"/>
            <a:ext cx="20707524" cy="1622755"/>
          </a:xfrm>
          <a:prstGeom prst="rect">
            <a:avLst/>
          </a:prstGeom>
        </p:spPr>
        <p:txBody>
          <a:bodyPr vert="horz" lIns="182880" tIns="91440" rIns="182880" bIns="9144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lnSpc>
                <a:spcPct val="100000"/>
              </a:lnSpc>
              <a:buNone/>
            </a:pPr>
            <a:r>
              <a:rPr lang="en-US" sz="8800" b="1" dirty="0">
                <a:latin typeface="Calibri" panose="020F0502020204030204" pitchFamily="34" charset="0"/>
                <a:cs typeface="Calibri" panose="020F0502020204030204" pitchFamily="34" charset="0"/>
              </a:rPr>
              <a:t>How has Jesus Christ changed your life?</a:t>
            </a:r>
          </a:p>
        </p:txBody>
      </p:sp>
      <p:sp>
        <p:nvSpPr>
          <p:cNvPr id="5" name="Content Placeholder 2">
            <a:extLst>
              <a:ext uri="{FF2B5EF4-FFF2-40B4-BE49-F238E27FC236}">
                <a16:creationId xmlns:a16="http://schemas.microsoft.com/office/drawing/2014/main" id="{0D6670B7-3AB3-3F37-68EA-CEFF41C2D18F}"/>
              </a:ext>
            </a:extLst>
          </p:cNvPr>
          <p:cNvSpPr txBox="1">
            <a:spLocks/>
          </p:cNvSpPr>
          <p:nvPr/>
        </p:nvSpPr>
        <p:spPr>
          <a:xfrm>
            <a:off x="2209800" y="6253303"/>
            <a:ext cx="19964400" cy="1622755"/>
          </a:xfrm>
          <a:prstGeom prst="rect">
            <a:avLst/>
          </a:prstGeom>
        </p:spPr>
        <p:txBody>
          <a:bodyPr vert="horz" lIns="182880" tIns="91440" rIns="182880" bIns="9144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lnSpc>
                <a:spcPct val="100000"/>
              </a:lnSpc>
              <a:buNone/>
            </a:pPr>
            <a:r>
              <a:rPr lang="en-US" sz="8800" b="1" dirty="0">
                <a:latin typeface="Calibri" panose="020F0502020204030204" pitchFamily="34" charset="0"/>
                <a:cs typeface="Calibri" panose="020F0502020204030204" pitchFamily="34" charset="0"/>
              </a:rPr>
              <a:t>How will you be a witness for his name?</a:t>
            </a:r>
          </a:p>
        </p:txBody>
      </p:sp>
      <p:sp>
        <p:nvSpPr>
          <p:cNvPr id="6" name="TextBox 5">
            <a:extLst>
              <a:ext uri="{FF2B5EF4-FFF2-40B4-BE49-F238E27FC236}">
                <a16:creationId xmlns:a16="http://schemas.microsoft.com/office/drawing/2014/main" id="{D58A96B8-3313-6A8B-2FF7-7E5A78BBB382}"/>
              </a:ext>
            </a:extLst>
          </p:cNvPr>
          <p:cNvSpPr txBox="1"/>
          <p:nvPr/>
        </p:nvSpPr>
        <p:spPr>
          <a:xfrm>
            <a:off x="2860376" y="8476833"/>
            <a:ext cx="18663248" cy="2800767"/>
          </a:xfrm>
          <a:prstGeom prst="rect">
            <a:avLst/>
          </a:prstGeom>
          <a:noFill/>
        </p:spPr>
        <p:txBody>
          <a:bodyPr wrap="square">
            <a:spAutoFit/>
          </a:bodyPr>
          <a:lstStyle/>
          <a:p>
            <a:pPr marL="0" indent="0" algn="ctr">
              <a:buNone/>
            </a:pPr>
            <a:r>
              <a:rPr lang="en-US" sz="8800" b="1" dirty="0">
                <a:effectLst>
                  <a:outerShdw blurRad="50800" dist="38100" dir="2700000" algn="tl" rotWithShape="0">
                    <a:srgbClr val="000000">
                      <a:alpha val="48000"/>
                    </a:srgbClr>
                  </a:outerShdw>
                </a:effectLst>
                <a:latin typeface="Calibri" panose="020F0502020204030204" pitchFamily="34" charset="0"/>
                <a:cs typeface="Calibri" panose="020F0502020204030204" pitchFamily="34" charset="0"/>
              </a:rPr>
              <a:t>Take a moment and write down your answers to these questions.</a:t>
            </a:r>
          </a:p>
        </p:txBody>
      </p:sp>
    </p:spTree>
    <p:extLst>
      <p:ext uri="{BB962C8B-B14F-4D97-AF65-F5344CB8AC3E}">
        <p14:creationId xmlns:p14="http://schemas.microsoft.com/office/powerpoint/2010/main" val="3238618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The Chosen's&quot; Jonathan Roumie: Your life is only enriched when you have a  relationship with your creator | Fox News">
            <a:extLst>
              <a:ext uri="{FF2B5EF4-FFF2-40B4-BE49-F238E27FC236}">
                <a16:creationId xmlns:a16="http://schemas.microsoft.com/office/drawing/2014/main" id="{F6CB7196-4474-7217-5C82-0E0FBBF3C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642" r="3157"/>
          <a:stretch/>
        </p:blipFill>
        <p:spPr bwMode="auto">
          <a:xfrm>
            <a:off x="0" y="10"/>
            <a:ext cx="15410668" cy="137159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9C1F04-B1F8-8E4D-BC9B-D4CF75327F98}"/>
              </a:ext>
            </a:extLst>
          </p:cNvPr>
          <p:cNvSpPr/>
          <p:nvPr/>
        </p:nvSpPr>
        <p:spPr>
          <a:xfrm rot="10800000">
            <a:off x="12182707" y="-10"/>
            <a:ext cx="4572000" cy="13716000"/>
          </a:xfrm>
          <a:prstGeom prst="rect">
            <a:avLst/>
          </a:prstGeom>
          <a:gradFill>
            <a:gsLst>
              <a:gs pos="0">
                <a:schemeClr val="bg1">
                  <a:alpha val="0"/>
                </a:schemeClr>
              </a:gs>
              <a:gs pos="50000">
                <a:schemeClr val="bg1"/>
              </a:gs>
              <a:gs pos="100000">
                <a:schemeClr val="bg1"/>
              </a:gs>
            </a:gsLst>
            <a:lin ang="108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849600" y="228600"/>
            <a:ext cx="7620000" cy="5029200"/>
          </a:xfrm>
        </p:spPr>
        <p:txBody>
          <a:bodyPr vert="horz" lIns="182880" tIns="91440" rIns="182880" bIns="91440" rtlCol="0" anchor="ctr">
            <a:noAutofit/>
          </a:bodyPr>
          <a:lstStyle/>
          <a:p>
            <a:pPr marL="0" indent="0" algn="ctr">
              <a:buNone/>
            </a:pPr>
            <a:r>
              <a:rPr lang="en-US" sz="8800" b="1" dirty="0">
                <a:latin typeface="Calibri" panose="020F0502020204030204" pitchFamily="34" charset="0"/>
                <a:cs typeface="Calibri" panose="020F0502020204030204" pitchFamily="34" charset="0"/>
              </a:rPr>
              <a:t>Jesus is the Founder of Peace</a:t>
            </a:r>
          </a:p>
        </p:txBody>
      </p:sp>
      <p:sp>
        <p:nvSpPr>
          <p:cNvPr id="6" name="Content Placeholder 2">
            <a:extLst>
              <a:ext uri="{FF2B5EF4-FFF2-40B4-BE49-F238E27FC236}">
                <a16:creationId xmlns:a16="http://schemas.microsoft.com/office/drawing/2014/main" id="{6D56F2D6-E7CC-2FB3-7F1A-D335B9730185}"/>
              </a:ext>
            </a:extLst>
          </p:cNvPr>
          <p:cNvSpPr txBox="1">
            <a:spLocks/>
          </p:cNvSpPr>
          <p:nvPr/>
        </p:nvSpPr>
        <p:spPr>
          <a:xfrm>
            <a:off x="15468600" y="6553200"/>
            <a:ext cx="8229600" cy="5486400"/>
          </a:xfrm>
          <a:prstGeom prst="rect">
            <a:avLst/>
          </a:prstGeom>
        </p:spPr>
        <p:txBody>
          <a:bodyPr vert="horz" lIns="182880" tIns="91440" rIns="182880" bIns="91440" rtlCol="0" anchor="ctr">
            <a:noAutofit/>
          </a:bodyPr>
          <a:lstStyle>
            <a:lvl1pPr marL="457200" indent="-457200" algn="l" defTabSz="1828800" rtl="0" eaLnBrk="1" latinLnBrk="0" hangingPunct="1">
              <a:lnSpc>
                <a:spcPct val="120000"/>
              </a:lnSpc>
              <a:spcBef>
                <a:spcPts val="2000"/>
              </a:spcBef>
              <a:buFont typeface="Arial" panose="020B0604020202020204" pitchFamily="34" charset="0"/>
              <a:buChar char="•"/>
              <a:defRPr sz="4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1371600" indent="-457200" algn="l" defTabSz="1828800" rtl="0" eaLnBrk="1" latinLnBrk="0" hangingPunct="1">
              <a:lnSpc>
                <a:spcPct val="120000"/>
              </a:lnSpc>
              <a:spcBef>
                <a:spcPts val="1000"/>
              </a:spcBef>
              <a:buFont typeface="Arial" panose="020B0604020202020204" pitchFamily="34" charset="0"/>
              <a:buChar char="•"/>
              <a:defRPr sz="3600" kern="1200">
                <a:solidFill>
                  <a:schemeClr val="tx1"/>
                </a:solidFill>
                <a:effectLst>
                  <a:outerShdw blurRad="50800" dist="38100" dir="2700000" algn="tl" rotWithShape="0">
                    <a:srgbClr val="000000">
                      <a:alpha val="48000"/>
                    </a:srgbClr>
                  </a:outerShdw>
                </a:effectLst>
                <a:latin typeface="+mn-lt"/>
                <a:ea typeface="+mn-ea"/>
                <a:cs typeface="+mn-cs"/>
              </a:defRPr>
            </a:lvl2pPr>
            <a:lvl3pPr marL="2286000" indent="-457200" algn="l" defTabSz="1828800" rtl="0" eaLnBrk="1" latinLnBrk="0" hangingPunct="1">
              <a:lnSpc>
                <a:spcPct val="120000"/>
              </a:lnSpc>
              <a:spcBef>
                <a:spcPts val="1000"/>
              </a:spcBef>
              <a:buFont typeface="Arial" panose="020B0604020202020204" pitchFamily="34" charset="0"/>
              <a:buChar char="•"/>
              <a:defRPr sz="3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3200400" indent="-457200" algn="l" defTabSz="1828800" rtl="0" eaLnBrk="1" latinLnBrk="0" hangingPunct="1">
              <a:lnSpc>
                <a:spcPct val="120000"/>
              </a:lnSpc>
              <a:spcBef>
                <a:spcPts val="1000"/>
              </a:spcBef>
              <a:buFont typeface="Arial" panose="020B0604020202020204" pitchFamily="34" charset="0"/>
              <a:buChar char="•"/>
              <a:defRPr sz="2800" kern="1200">
                <a:solidFill>
                  <a:schemeClr val="tx1"/>
                </a:solidFill>
                <a:effectLst>
                  <a:outerShdw blurRad="50800" dist="38100" dir="2700000" algn="tl" rotWithShape="0">
                    <a:srgbClr val="000000">
                      <a:alpha val="48000"/>
                    </a:srgbClr>
                  </a:outerShdw>
                </a:effectLst>
                <a:latin typeface="+mn-lt"/>
                <a:ea typeface="+mn-ea"/>
                <a:cs typeface="+mn-cs"/>
              </a:defRPr>
            </a:lvl4pPr>
            <a:lvl5pPr marL="41148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5pPr>
            <a:lvl6pPr marL="50292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6pPr>
            <a:lvl7pPr marL="59436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7pPr>
            <a:lvl8pPr marL="68580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8pPr>
            <a:lvl9pPr marL="7772400" indent="-457200" algn="l" defTabSz="1828800" rtl="0" eaLnBrk="1" latinLnBrk="0" hangingPunct="1">
              <a:lnSpc>
                <a:spcPct val="120000"/>
              </a:lnSpc>
              <a:spcBef>
                <a:spcPts val="1000"/>
              </a:spcBef>
              <a:buFont typeface="Arial" panose="020B0604020202020204" pitchFamily="34" charset="0"/>
              <a:buChar char="•"/>
              <a:defRPr sz="24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lnSpc>
                <a:spcPct val="100000"/>
              </a:lnSpc>
              <a:buFont typeface="Arial" panose="020B0604020202020204" pitchFamily="34" charset="0"/>
              <a:buNone/>
            </a:pPr>
            <a:r>
              <a:rPr lang="en-US" sz="5400" b="1" dirty="0">
                <a:latin typeface="Calibri" panose="020F0502020204030204" pitchFamily="34" charset="0"/>
                <a:cs typeface="Calibri" panose="020F0502020204030204" pitchFamily="34" charset="0"/>
              </a:rPr>
              <a:t>“I have loved thee with an everlasting love”             </a:t>
            </a:r>
            <a:r>
              <a:rPr lang="en-US" sz="4400" b="1" dirty="0">
                <a:latin typeface="Calibri" panose="020F0502020204030204" pitchFamily="34" charset="0"/>
                <a:cs typeface="Calibri" panose="020F0502020204030204" pitchFamily="34" charset="0"/>
              </a:rPr>
              <a:t>(Jeremiah 31:3)</a:t>
            </a:r>
            <a:endParaRPr lang="en-US" sz="5400" b="1" dirty="0">
              <a:latin typeface="Calibri" panose="020F0502020204030204" pitchFamily="34" charset="0"/>
              <a:cs typeface="Calibri" panose="020F0502020204030204" pitchFamily="34" charset="0"/>
            </a:endParaRPr>
          </a:p>
          <a:p>
            <a:pPr marL="0" indent="0" algn="ctr">
              <a:lnSpc>
                <a:spcPct val="100000"/>
              </a:lnSpc>
              <a:buFont typeface="Arial" panose="020B0604020202020204" pitchFamily="34" charset="0"/>
              <a:buNone/>
            </a:pPr>
            <a:r>
              <a:rPr lang="en-US" sz="5400" b="1" dirty="0">
                <a:latin typeface="Calibri" panose="020F0502020204030204" pitchFamily="34" charset="0"/>
                <a:cs typeface="Calibri" panose="020F0502020204030204" pitchFamily="34" charset="0"/>
              </a:rPr>
              <a:t>“I know thee by name”  </a:t>
            </a:r>
            <a:r>
              <a:rPr lang="en-US" sz="4400" b="1" dirty="0">
                <a:latin typeface="Calibri" panose="020F0502020204030204" pitchFamily="34" charset="0"/>
                <a:cs typeface="Calibri" panose="020F0502020204030204" pitchFamily="34" charset="0"/>
              </a:rPr>
              <a:t>(Exodus 33:12)</a:t>
            </a:r>
            <a:endParaRPr lang="en-US" sz="5400" b="1" dirty="0">
              <a:latin typeface="Calibri" panose="020F0502020204030204" pitchFamily="34" charset="0"/>
              <a:cs typeface="Calibri" panose="020F0502020204030204" pitchFamily="34" charset="0"/>
            </a:endParaRPr>
          </a:p>
          <a:p>
            <a:pPr marL="0" indent="0" algn="ctr">
              <a:lnSpc>
                <a:spcPct val="100000"/>
              </a:lnSpc>
              <a:buFont typeface="Arial" panose="020B0604020202020204" pitchFamily="34" charset="0"/>
              <a:buNone/>
            </a:pPr>
            <a:r>
              <a:rPr lang="en-US" sz="5400" b="1" dirty="0">
                <a:latin typeface="Calibri" panose="020F0502020204030204" pitchFamily="34" charset="0"/>
                <a:cs typeface="Calibri" panose="020F0502020204030204" pitchFamily="34" charset="0"/>
              </a:rPr>
              <a:t>“I will never leave thee, nor forsake thee”                 </a:t>
            </a:r>
            <a:r>
              <a:rPr lang="en-US" sz="4400" b="1" dirty="0">
                <a:latin typeface="Calibri" panose="020F0502020204030204" pitchFamily="34" charset="0"/>
                <a:cs typeface="Calibri" panose="020F0502020204030204" pitchFamily="34" charset="0"/>
              </a:rPr>
              <a:t>(Hebrews 13:5)</a:t>
            </a:r>
            <a:endParaRPr lang="en-US" sz="5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5939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048000" y="3048000"/>
            <a:ext cx="18288000" cy="7620000"/>
          </a:xfrm>
        </p:spPr>
        <p:txBody>
          <a:bodyPr>
            <a:noAutofit/>
          </a:bodyPr>
          <a:lstStyle/>
          <a:p>
            <a:r>
              <a:rPr lang="en-US" sz="9600" b="0" dirty="0">
                <a:latin typeface="Calibri" panose="020F0502020204030204" pitchFamily="34" charset="0"/>
                <a:cs typeface="Calibri" panose="020F0502020204030204" pitchFamily="34" charset="0"/>
              </a:rPr>
              <a:t>I know that your life is busy, and probably stressful.</a:t>
            </a:r>
            <a:br>
              <a:rPr lang="en-US" sz="9600" b="0" dirty="0">
                <a:latin typeface="Calibri" panose="020F0502020204030204" pitchFamily="34" charset="0"/>
                <a:cs typeface="Calibri" panose="020F0502020204030204" pitchFamily="34" charset="0"/>
              </a:rPr>
            </a:b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I hope that as much as possible you can leave your cares behind and enjoy </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your time in class today.</a:t>
            </a:r>
          </a:p>
        </p:txBody>
      </p:sp>
    </p:spTree>
    <p:extLst>
      <p:ext uri="{BB962C8B-B14F-4D97-AF65-F5344CB8AC3E}">
        <p14:creationId xmlns:p14="http://schemas.microsoft.com/office/powerpoint/2010/main" val="320046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3048000" y="4114800"/>
            <a:ext cx="18288000" cy="5486400"/>
          </a:xfrm>
        </p:spPr>
        <p:txBody>
          <a:bodyPr>
            <a:noAutofit/>
          </a:bodyPr>
          <a:lstStyle/>
          <a:p>
            <a:r>
              <a:rPr lang="en-US" sz="9600" b="0" dirty="0">
                <a:latin typeface="Calibri" panose="020F0502020204030204" pitchFamily="34" charset="0"/>
                <a:cs typeface="Calibri" panose="020F0502020204030204" pitchFamily="34" charset="0"/>
              </a:rPr>
              <a:t>Let’s begin with an opening prayer.</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 </a:t>
            </a:r>
            <a:br>
              <a:rPr lang="en-US" sz="9600" b="0" dirty="0">
                <a:latin typeface="Calibri" panose="020F0502020204030204" pitchFamily="34" charset="0"/>
                <a:cs typeface="Calibri" panose="020F0502020204030204" pitchFamily="34" charset="0"/>
              </a:rPr>
            </a:br>
            <a:r>
              <a:rPr lang="en-US" sz="9600" b="0" dirty="0">
                <a:latin typeface="Calibri" panose="020F0502020204030204" pitchFamily="34" charset="0"/>
                <a:cs typeface="Calibri" panose="020F0502020204030204" pitchFamily="34" charset="0"/>
              </a:rPr>
              <a:t>Please offer a silent prayer on your own.</a:t>
            </a:r>
          </a:p>
        </p:txBody>
      </p:sp>
    </p:spTree>
    <p:extLst>
      <p:ext uri="{BB962C8B-B14F-4D97-AF65-F5344CB8AC3E}">
        <p14:creationId xmlns:p14="http://schemas.microsoft.com/office/powerpoint/2010/main" val="328318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4114800"/>
            <a:ext cx="17678400" cy="5486400"/>
          </a:xfrm>
        </p:spPr>
        <p:txBody>
          <a:bodyPr>
            <a:noAutofit/>
          </a:bodyPr>
          <a:lstStyle/>
          <a:p>
            <a:r>
              <a:rPr lang="en-US" sz="9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Today, We’re going </a:t>
            </a:r>
            <a:br>
              <a:rPr lang="en-US" sz="9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96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back in time to when Abinadi was preaching to King Noah’s people…</a:t>
            </a:r>
          </a:p>
        </p:txBody>
      </p:sp>
    </p:spTree>
    <p:extLst>
      <p:ext uri="{BB962C8B-B14F-4D97-AF65-F5344CB8AC3E}">
        <p14:creationId xmlns:p14="http://schemas.microsoft.com/office/powerpoint/2010/main" val="282673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23012400" cy="12192000"/>
          </a:xfrm>
        </p:spPr>
        <p:txBody>
          <a:bodyPr anchor="ctr">
            <a:noAutofit/>
          </a:bodyPr>
          <a:lstStyle/>
          <a:p>
            <a:pPr>
              <a:lnSpc>
                <a:spcPct val="100000"/>
              </a:lnSpc>
            </a:pPr>
            <a:r>
              <a:rPr lang="en-US" sz="7200" dirty="0">
                <a:latin typeface="Calibri" panose="020F0502020204030204" pitchFamily="34" charset="0"/>
                <a:cs typeface="Calibri" panose="020F0502020204030204" pitchFamily="34" charset="0"/>
              </a:rPr>
              <a:t>In context, Abinadi is on trial, and King Noah’s priests are questioning him.</a:t>
            </a:r>
          </a:p>
          <a:p>
            <a:pPr>
              <a:lnSpc>
                <a:spcPct val="100000"/>
              </a:lnSpc>
            </a:pPr>
            <a:r>
              <a:rPr lang="en-US" sz="7200" dirty="0">
                <a:latin typeface="Calibri" panose="020F0502020204030204" pitchFamily="34" charset="0"/>
                <a:cs typeface="Calibri" panose="020F0502020204030204" pitchFamily="34" charset="0"/>
              </a:rPr>
              <a:t>As Abinadi answers the priests’ questions, he focuses on Christ. He begins by quoting Isaiah 53 (in Mosiah 14) and then expands on these words in Mosiah 15-16.</a:t>
            </a:r>
          </a:p>
          <a:p>
            <a:pPr>
              <a:lnSpc>
                <a:spcPct val="100000"/>
              </a:lnSpc>
            </a:pPr>
            <a:r>
              <a:rPr lang="en-US" sz="7200" dirty="0">
                <a:latin typeface="Calibri" panose="020F0502020204030204" pitchFamily="34" charset="0"/>
                <a:cs typeface="Calibri" panose="020F0502020204030204" pitchFamily="34" charset="0"/>
              </a:rPr>
              <a:t>Read Mosiah 14:1-3. What do you learn about Christ? </a:t>
            </a:r>
          </a:p>
          <a:p>
            <a:pPr>
              <a:lnSpc>
                <a:spcPct val="100000"/>
              </a:lnSpc>
            </a:pPr>
            <a:endParaRPr lang="en-US" sz="2000" dirty="0">
              <a:latin typeface="Calibri" panose="020F0502020204030204" pitchFamily="34" charset="0"/>
              <a:cs typeface="Calibri" panose="020F0502020204030204" pitchFamily="34" charset="0"/>
            </a:endParaRPr>
          </a:p>
          <a:p>
            <a:pPr marL="0" indent="0" algn="ctr">
              <a:lnSpc>
                <a:spcPct val="100000"/>
              </a:lnSpc>
              <a:buNone/>
            </a:pPr>
            <a:r>
              <a:rPr lang="en-US" sz="7200" b="1" dirty="0">
                <a:solidFill>
                  <a:srgbClr val="FFFF00"/>
                </a:solidFill>
                <a:latin typeface="Calibri" panose="020F0502020204030204" pitchFamily="34" charset="0"/>
                <a:cs typeface="Calibri" panose="020F0502020204030204" pitchFamily="34" charset="0"/>
              </a:rPr>
              <a:t>NOTE: In today’s class, please read slowly and carefully … if you finish before we move on, reread the verses. </a:t>
            </a:r>
          </a:p>
          <a:p>
            <a:pPr marL="0" indent="0" algn="ctr">
              <a:lnSpc>
                <a:spcPct val="100000"/>
              </a:lnSpc>
              <a:buNone/>
            </a:pPr>
            <a:r>
              <a:rPr lang="en-US" sz="7200" b="1" dirty="0">
                <a:solidFill>
                  <a:srgbClr val="FFFF00"/>
                </a:solidFill>
                <a:latin typeface="Calibri" panose="020F0502020204030204" pitchFamily="34" charset="0"/>
                <a:cs typeface="Calibri" panose="020F0502020204030204" pitchFamily="34" charset="0"/>
              </a:rPr>
              <a:t>These aren’t verses to rush through!</a:t>
            </a:r>
          </a:p>
        </p:txBody>
      </p:sp>
    </p:spTree>
    <p:extLst>
      <p:ext uri="{BB962C8B-B14F-4D97-AF65-F5344CB8AC3E}">
        <p14:creationId xmlns:p14="http://schemas.microsoft.com/office/powerpoint/2010/main" val="70508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066803"/>
            <a:ext cx="16459200" cy="11185526"/>
          </a:xfrm>
        </p:spPr>
        <p:txBody>
          <a:bodyPr anchor="ctr">
            <a:normAutofit/>
          </a:bodyPr>
          <a:lstStyle/>
          <a:p>
            <a:pPr marL="0" indent="0" algn="ctr">
              <a:buNone/>
            </a:pPr>
            <a:r>
              <a:rPr lang="en-US" sz="9600" dirty="0">
                <a:latin typeface="Calibri" panose="020F0502020204030204" pitchFamily="34" charset="0"/>
                <a:cs typeface="Calibri" panose="020F0502020204030204" pitchFamily="34" charset="0"/>
              </a:rPr>
              <a:t>Read Mosiah 14:6-7 and 15:6. </a:t>
            </a:r>
          </a:p>
          <a:p>
            <a:pPr marL="0" indent="0" algn="ctr">
              <a:buNone/>
            </a:pPr>
            <a:r>
              <a:rPr lang="en-US" sz="9600" dirty="0">
                <a:latin typeface="Calibri" panose="020F0502020204030204" pitchFamily="34" charset="0"/>
                <a:cs typeface="Calibri" panose="020F0502020204030204" pitchFamily="34" charset="0"/>
              </a:rPr>
              <a:t>What phrases stand out to you? </a:t>
            </a:r>
          </a:p>
        </p:txBody>
      </p:sp>
    </p:spTree>
    <p:extLst>
      <p:ext uri="{BB962C8B-B14F-4D97-AF65-F5344CB8AC3E}">
        <p14:creationId xmlns:p14="http://schemas.microsoft.com/office/powerpoint/2010/main" val="2125362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590" y="3162864"/>
            <a:ext cx="20707524" cy="7390272"/>
          </a:xfrm>
        </p:spPr>
        <p:txBody>
          <a:bodyPr anchor="ctr">
            <a:normAutofit/>
          </a:bodyPr>
          <a:lstStyle/>
          <a:p>
            <a:pPr marL="0" indent="0" algn="ctr">
              <a:buNone/>
            </a:pPr>
            <a:r>
              <a:rPr lang="en-US" sz="9600" dirty="0">
                <a:latin typeface="Calibri" panose="020F0502020204030204" pitchFamily="34" charset="0"/>
                <a:cs typeface="Calibri" panose="020F0502020204030204" pitchFamily="34" charset="0"/>
              </a:rPr>
              <a:t>Read Mosiah 14:5 and Mosiah 15:5.</a:t>
            </a:r>
          </a:p>
          <a:p>
            <a:pPr marL="0" indent="0" algn="ctr">
              <a:buNone/>
            </a:pPr>
            <a:r>
              <a:rPr lang="en-US" sz="9600" dirty="0">
                <a:latin typeface="Calibri" panose="020F0502020204030204" pitchFamily="34" charset="0"/>
                <a:cs typeface="Calibri" panose="020F0502020204030204" pitchFamily="34" charset="0"/>
              </a:rPr>
              <a:t>What do you think the phrase </a:t>
            </a:r>
          </a:p>
          <a:p>
            <a:pPr marL="0" indent="0" algn="ctr">
              <a:buNone/>
            </a:pPr>
            <a:r>
              <a:rPr lang="en-US" sz="9600" dirty="0">
                <a:latin typeface="Calibri" panose="020F0502020204030204" pitchFamily="34" charset="0"/>
                <a:cs typeface="Calibri" panose="020F0502020204030204" pitchFamily="34" charset="0"/>
              </a:rPr>
              <a:t>“with his stripes we are healed” means?</a:t>
            </a:r>
          </a:p>
        </p:txBody>
      </p:sp>
    </p:spTree>
    <p:extLst>
      <p:ext uri="{BB962C8B-B14F-4D97-AF65-F5344CB8AC3E}">
        <p14:creationId xmlns:p14="http://schemas.microsoft.com/office/powerpoint/2010/main" val="145236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3162864"/>
            <a:ext cx="22402800" cy="7390272"/>
          </a:xfrm>
        </p:spPr>
        <p:txBody>
          <a:bodyPr anchor="ctr">
            <a:normAutofit/>
          </a:bodyPr>
          <a:lstStyle/>
          <a:p>
            <a:pPr marL="0" indent="0" algn="ctr">
              <a:buNone/>
            </a:pPr>
            <a:r>
              <a:rPr lang="en-US" sz="9600" dirty="0">
                <a:latin typeface="Calibri" panose="020F0502020204030204" pitchFamily="34" charset="0"/>
                <a:cs typeface="Calibri" panose="020F0502020204030204" pitchFamily="34" charset="0"/>
              </a:rPr>
              <a:t>Read Mosiah 14:8 and Mosiah 15:7.</a:t>
            </a:r>
          </a:p>
          <a:p>
            <a:pPr marL="0" indent="0" algn="ctr">
              <a:buNone/>
            </a:pPr>
            <a:r>
              <a:rPr lang="en-US" sz="9600" dirty="0">
                <a:latin typeface="Calibri" panose="020F0502020204030204" pitchFamily="34" charset="0"/>
                <a:cs typeface="Calibri" panose="020F0502020204030204" pitchFamily="34" charset="0"/>
              </a:rPr>
              <a:t>Ponder on the sacrifice Christ made for you.</a:t>
            </a:r>
          </a:p>
        </p:txBody>
      </p:sp>
    </p:spTree>
    <p:extLst>
      <p:ext uri="{BB962C8B-B14F-4D97-AF65-F5344CB8AC3E}">
        <p14:creationId xmlns:p14="http://schemas.microsoft.com/office/powerpoint/2010/main" val="37292979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4089</TotalTime>
  <Words>852</Words>
  <Application>Microsoft Office PowerPoint</Application>
  <PresentationFormat>Custom</PresentationFormat>
  <Paragraphs>87</Paragraphs>
  <Slides>26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Bookman Old Style</vt:lpstr>
      <vt:lpstr>Calibri</vt:lpstr>
      <vt:lpstr>Rockwell</vt:lpstr>
      <vt:lpstr>Times New Roman</vt:lpstr>
      <vt:lpstr>Damask</vt:lpstr>
      <vt:lpstr>Today’s class will be a Silent Lesson.   We’ll focus less on using our ears/mouth and more on using our eyes.</vt:lpstr>
      <vt:lpstr>Please open your scriptures to Mosiah 14. All you need today is scriptures and something to write with.</vt:lpstr>
      <vt:lpstr>I know that your life is busy, and probably stressful.  I hope that as much as possible you can leave your cares behind and enjoy  your time in class today.</vt:lpstr>
      <vt:lpstr>Let’s begin with an opening prayer.   Please offer a silent prayer on your own.</vt:lpstr>
      <vt:lpstr>Today, We’re going  back in time to when Abinadi was preaching to King Noah’s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Seed of Christ”</vt:lpstr>
      <vt:lpstr>Some of us are feeling  a lot of pain.   the Savior knows what we are going through.  He can heal us even if  we feel broken. </vt:lpstr>
      <vt:lpstr>Listen to this song.  Can you feel that it’s true?  It is!</vt:lpstr>
      <vt:lpstr>write down  what you felt  during that song.</vt:lpstr>
      <vt:lpstr>Consider these words as though they come directly from the Savior to you  (I believe they do)</vt:lpstr>
      <vt:lpstr>PowerPoint Presentation</vt:lpstr>
      <vt:lpstr>PowerPoint Presentation</vt:lpstr>
      <vt:lpstr>Read these verses—what does the resurrected Savior focus on?</vt:lpstr>
      <vt:lpstr>The message of THE RESURRECTION is a call to go and share the good news of Jesus Christ, or, as Abinadi phrases it, “publish peace.” </vt:lpstr>
      <vt:lpstr>PowerPoint Presentation</vt:lpstr>
      <vt:lpstr>Let’s look at one other  “final testimony” of Christ— from John the Revelator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Mosiah 14-16</dc:title>
  <dc:creator>John Hilton III</dc:creator>
  <cp:lastModifiedBy>John Hilton</cp:lastModifiedBy>
  <cp:revision>93</cp:revision>
  <dcterms:created xsi:type="dcterms:W3CDTF">2011-10-19T16:43:28Z</dcterms:created>
  <dcterms:modified xsi:type="dcterms:W3CDTF">2024-04-17T22:19:58Z</dcterms:modified>
</cp:coreProperties>
</file>