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tmp" ContentType="image/png"/>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3.xml" ContentType="application/vnd.openxmlformats-officedocument.theme+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theme/theme4.xml" ContentType="application/vnd.openxmlformats-officedocument.theme+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5.xml" ContentType="application/vnd.openxmlformats-officedocument.theme+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theme/theme6.xml" ContentType="application/vnd.openxmlformats-officedocument.theme+xml"/>
  <Override PartName="/ppt/theme/theme7.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009" r:id="rId1"/>
    <p:sldMasterId id="2147484021" r:id="rId2"/>
    <p:sldMasterId id="2147484027" r:id="rId3"/>
    <p:sldMasterId id="2147484039" r:id="rId4"/>
    <p:sldMasterId id="2147484052" r:id="rId5"/>
    <p:sldMasterId id="2147484065" r:id="rId6"/>
  </p:sldMasterIdLst>
  <p:notesMasterIdLst>
    <p:notesMasterId r:id="rId86"/>
  </p:notesMasterIdLst>
  <p:sldIdLst>
    <p:sldId id="369" r:id="rId7"/>
    <p:sldId id="1388" r:id="rId8"/>
    <p:sldId id="1387" r:id="rId9"/>
    <p:sldId id="1609" r:id="rId10"/>
    <p:sldId id="370" r:id="rId11"/>
    <p:sldId id="696" r:id="rId12"/>
    <p:sldId id="1622" r:id="rId13"/>
    <p:sldId id="1623" r:id="rId14"/>
    <p:sldId id="1621" r:id="rId15"/>
    <p:sldId id="1391" r:id="rId16"/>
    <p:sldId id="1627" r:id="rId17"/>
    <p:sldId id="1626" r:id="rId18"/>
    <p:sldId id="1392" r:id="rId19"/>
    <p:sldId id="1616" r:id="rId20"/>
    <p:sldId id="1386" r:id="rId21"/>
    <p:sldId id="1523" r:id="rId22"/>
    <p:sldId id="1385" r:id="rId23"/>
    <p:sldId id="1524" r:id="rId24"/>
    <p:sldId id="1389" r:id="rId25"/>
    <p:sldId id="1607" r:id="rId26"/>
    <p:sldId id="1527" r:id="rId27"/>
    <p:sldId id="1608" r:id="rId28"/>
    <p:sldId id="1530" r:id="rId29"/>
    <p:sldId id="1531" r:id="rId30"/>
    <p:sldId id="1532" r:id="rId31"/>
    <p:sldId id="1533" r:id="rId32"/>
    <p:sldId id="1617" r:id="rId33"/>
    <p:sldId id="1534" r:id="rId34"/>
    <p:sldId id="560" r:id="rId35"/>
    <p:sldId id="1535" r:id="rId36"/>
    <p:sldId id="1536" r:id="rId37"/>
    <p:sldId id="1614" r:id="rId38"/>
    <p:sldId id="1537" r:id="rId39"/>
    <p:sldId id="1618" r:id="rId40"/>
    <p:sldId id="1538" r:id="rId41"/>
    <p:sldId id="1619" r:id="rId42"/>
    <p:sldId id="1539" r:id="rId43"/>
    <p:sldId id="1620" r:id="rId44"/>
    <p:sldId id="1540" r:id="rId45"/>
    <p:sldId id="1611" r:id="rId46"/>
    <p:sldId id="1541" r:id="rId47"/>
    <p:sldId id="1612" r:id="rId48"/>
    <p:sldId id="1542" r:id="rId49"/>
    <p:sldId id="1613" r:id="rId50"/>
    <p:sldId id="1593" r:id="rId51"/>
    <p:sldId id="1564" r:id="rId52"/>
    <p:sldId id="1594" r:id="rId53"/>
    <p:sldId id="1595" r:id="rId54"/>
    <p:sldId id="1596" r:id="rId55"/>
    <p:sldId id="1597" r:id="rId56"/>
    <p:sldId id="1624" r:id="rId57"/>
    <p:sldId id="1598" r:id="rId58"/>
    <p:sldId id="1599" r:id="rId59"/>
    <p:sldId id="1600" r:id="rId60"/>
    <p:sldId id="1601" r:id="rId61"/>
    <p:sldId id="1602" r:id="rId62"/>
    <p:sldId id="1603" r:id="rId63"/>
    <p:sldId id="1615" r:id="rId64"/>
    <p:sldId id="1384" r:id="rId65"/>
    <p:sldId id="1366" r:id="rId66"/>
    <p:sldId id="1291" r:id="rId67"/>
    <p:sldId id="1365" r:id="rId68"/>
    <p:sldId id="1292" r:id="rId69"/>
    <p:sldId id="1293" r:id="rId70"/>
    <p:sldId id="1294" r:id="rId71"/>
    <p:sldId id="1605" r:id="rId72"/>
    <p:sldId id="1606" r:id="rId73"/>
    <p:sldId id="1376" r:id="rId74"/>
    <p:sldId id="1295" r:id="rId75"/>
    <p:sldId id="1296" r:id="rId76"/>
    <p:sldId id="1367" r:id="rId77"/>
    <p:sldId id="1410" r:id="rId78"/>
    <p:sldId id="1369" r:id="rId79"/>
    <p:sldId id="1318" r:id="rId80"/>
    <p:sldId id="1378" r:id="rId81"/>
    <p:sldId id="1380" r:id="rId82"/>
    <p:sldId id="1342" r:id="rId83"/>
    <p:sldId id="1345" r:id="rId84"/>
    <p:sldId id="1344" r:id="rId8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E2E2"/>
    <a:srgbClr val="FFCC00"/>
    <a:srgbClr val="130907"/>
    <a:srgbClr val="1F140E"/>
    <a:srgbClr val="ED7D31"/>
    <a:srgbClr val="7B61BB"/>
    <a:srgbClr val="1B0D31"/>
    <a:srgbClr val="FB6B75"/>
    <a:srgbClr val="FFFF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 styleId="{616DA210-FB5B-4158-B5E0-FEB733F419BA}" styleName="Light Style 3">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band1H>
      <a:tcStyle>
        <a:tcBdr/>
        <a:fill>
          <a:solidFill>
            <a:schemeClr val="tx1">
              <a:alpha val="20000"/>
            </a:schemeClr>
          </a:solidFill>
        </a:fill>
      </a:tcStyle>
    </a:band1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50800" cmpd="dbl">
              <a:solidFill>
                <a:schemeClr val="tx1"/>
              </a:solidFill>
            </a:ln>
          </a:top>
        </a:tcBdr>
        <a:fill>
          <a:noFill/>
        </a:fill>
      </a:tcStyle>
    </a:lastRow>
    <a:firstRow>
      <a:tcTxStyle b="on"/>
      <a:tcStyle>
        <a:tcBdr>
          <a:bottom>
            <a:ln w="25400" cmpd="sng">
              <a:solidFill>
                <a:schemeClr val="tx1"/>
              </a:solidFill>
            </a:ln>
          </a:bottom>
        </a:tcBdr>
        <a:fill>
          <a:no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69830" autoAdjust="0"/>
  </p:normalViewPr>
  <p:slideViewPr>
    <p:cSldViewPr>
      <p:cViewPr varScale="1">
        <p:scale>
          <a:sx n="48" d="100"/>
          <a:sy n="48" d="100"/>
        </p:scale>
        <p:origin x="1268" y="44"/>
      </p:cViewPr>
      <p:guideLst>
        <p:guide orient="horz" pos="2160"/>
        <p:guide pos="384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1794"/>
    </p:cViewPr>
  </p:sorter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0.xml"/><Relationship Id="rId21" Type="http://schemas.openxmlformats.org/officeDocument/2006/relationships/slide" Target="slides/slide15.xml"/><Relationship Id="rId42" Type="http://schemas.openxmlformats.org/officeDocument/2006/relationships/slide" Target="slides/slide36.xml"/><Relationship Id="rId47" Type="http://schemas.openxmlformats.org/officeDocument/2006/relationships/slide" Target="slides/slide41.xml"/><Relationship Id="rId63" Type="http://schemas.openxmlformats.org/officeDocument/2006/relationships/slide" Target="slides/slide57.xml"/><Relationship Id="rId68" Type="http://schemas.openxmlformats.org/officeDocument/2006/relationships/slide" Target="slides/slide62.xml"/><Relationship Id="rId84" Type="http://schemas.openxmlformats.org/officeDocument/2006/relationships/slide" Target="slides/slide78.xml"/><Relationship Id="rId89" Type="http://schemas.openxmlformats.org/officeDocument/2006/relationships/theme" Target="theme/theme1.xml"/><Relationship Id="rId16" Type="http://schemas.openxmlformats.org/officeDocument/2006/relationships/slide" Target="slides/slide10.xml"/><Relationship Id="rId11" Type="http://schemas.openxmlformats.org/officeDocument/2006/relationships/slide" Target="slides/slide5.xml"/><Relationship Id="rId32" Type="http://schemas.openxmlformats.org/officeDocument/2006/relationships/slide" Target="slides/slide26.xml"/><Relationship Id="rId37" Type="http://schemas.openxmlformats.org/officeDocument/2006/relationships/slide" Target="slides/slide31.xml"/><Relationship Id="rId53" Type="http://schemas.openxmlformats.org/officeDocument/2006/relationships/slide" Target="slides/slide47.xml"/><Relationship Id="rId58" Type="http://schemas.openxmlformats.org/officeDocument/2006/relationships/slide" Target="slides/slide52.xml"/><Relationship Id="rId74" Type="http://schemas.openxmlformats.org/officeDocument/2006/relationships/slide" Target="slides/slide68.xml"/><Relationship Id="rId79" Type="http://schemas.openxmlformats.org/officeDocument/2006/relationships/slide" Target="slides/slide73.xml"/><Relationship Id="rId5" Type="http://schemas.openxmlformats.org/officeDocument/2006/relationships/slideMaster" Target="slideMasters/slideMaster5.xml"/><Relationship Id="rId90" Type="http://schemas.openxmlformats.org/officeDocument/2006/relationships/tableStyles" Target="tableStyles.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slide" Target="slides/slide29.xml"/><Relationship Id="rId43" Type="http://schemas.openxmlformats.org/officeDocument/2006/relationships/slide" Target="slides/slide37.xml"/><Relationship Id="rId48" Type="http://schemas.openxmlformats.org/officeDocument/2006/relationships/slide" Target="slides/slide42.xml"/><Relationship Id="rId56" Type="http://schemas.openxmlformats.org/officeDocument/2006/relationships/slide" Target="slides/slide50.xml"/><Relationship Id="rId64" Type="http://schemas.openxmlformats.org/officeDocument/2006/relationships/slide" Target="slides/slide58.xml"/><Relationship Id="rId69" Type="http://schemas.openxmlformats.org/officeDocument/2006/relationships/slide" Target="slides/slide63.xml"/><Relationship Id="rId77" Type="http://schemas.openxmlformats.org/officeDocument/2006/relationships/slide" Target="slides/slide71.xml"/><Relationship Id="rId8" Type="http://schemas.openxmlformats.org/officeDocument/2006/relationships/slide" Target="slides/slide2.xml"/><Relationship Id="rId51" Type="http://schemas.openxmlformats.org/officeDocument/2006/relationships/slide" Target="slides/slide45.xml"/><Relationship Id="rId72" Type="http://schemas.openxmlformats.org/officeDocument/2006/relationships/slide" Target="slides/slide66.xml"/><Relationship Id="rId80" Type="http://schemas.openxmlformats.org/officeDocument/2006/relationships/slide" Target="slides/slide74.xml"/><Relationship Id="rId85" Type="http://schemas.openxmlformats.org/officeDocument/2006/relationships/slide" Target="slides/slide79.xml"/><Relationship Id="rId3" Type="http://schemas.openxmlformats.org/officeDocument/2006/relationships/slideMaster" Target="slideMasters/slideMaster3.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slide" Target="slides/slide27.xml"/><Relationship Id="rId38" Type="http://schemas.openxmlformats.org/officeDocument/2006/relationships/slide" Target="slides/slide32.xml"/><Relationship Id="rId46" Type="http://schemas.openxmlformats.org/officeDocument/2006/relationships/slide" Target="slides/slide40.xml"/><Relationship Id="rId59" Type="http://schemas.openxmlformats.org/officeDocument/2006/relationships/slide" Target="slides/slide53.xml"/><Relationship Id="rId67" Type="http://schemas.openxmlformats.org/officeDocument/2006/relationships/slide" Target="slides/slide61.xml"/><Relationship Id="rId20" Type="http://schemas.openxmlformats.org/officeDocument/2006/relationships/slide" Target="slides/slide14.xml"/><Relationship Id="rId41" Type="http://schemas.openxmlformats.org/officeDocument/2006/relationships/slide" Target="slides/slide35.xml"/><Relationship Id="rId54" Type="http://schemas.openxmlformats.org/officeDocument/2006/relationships/slide" Target="slides/slide48.xml"/><Relationship Id="rId62" Type="http://schemas.openxmlformats.org/officeDocument/2006/relationships/slide" Target="slides/slide56.xml"/><Relationship Id="rId70" Type="http://schemas.openxmlformats.org/officeDocument/2006/relationships/slide" Target="slides/slide64.xml"/><Relationship Id="rId75" Type="http://schemas.openxmlformats.org/officeDocument/2006/relationships/slide" Target="slides/slide69.xml"/><Relationship Id="rId83" Type="http://schemas.openxmlformats.org/officeDocument/2006/relationships/slide" Target="slides/slide77.xml"/><Relationship Id="rId88"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Master" Target="slideMasters/slideMaster6.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slide" Target="slides/slide30.xml"/><Relationship Id="rId49" Type="http://schemas.openxmlformats.org/officeDocument/2006/relationships/slide" Target="slides/slide43.xml"/><Relationship Id="rId57" Type="http://schemas.openxmlformats.org/officeDocument/2006/relationships/slide" Target="slides/slide51.xml"/><Relationship Id="rId10" Type="http://schemas.openxmlformats.org/officeDocument/2006/relationships/slide" Target="slides/slide4.xml"/><Relationship Id="rId31" Type="http://schemas.openxmlformats.org/officeDocument/2006/relationships/slide" Target="slides/slide25.xml"/><Relationship Id="rId44" Type="http://schemas.openxmlformats.org/officeDocument/2006/relationships/slide" Target="slides/slide38.xml"/><Relationship Id="rId52" Type="http://schemas.openxmlformats.org/officeDocument/2006/relationships/slide" Target="slides/slide46.xml"/><Relationship Id="rId60" Type="http://schemas.openxmlformats.org/officeDocument/2006/relationships/slide" Target="slides/slide54.xml"/><Relationship Id="rId65" Type="http://schemas.openxmlformats.org/officeDocument/2006/relationships/slide" Target="slides/slide59.xml"/><Relationship Id="rId73" Type="http://schemas.openxmlformats.org/officeDocument/2006/relationships/slide" Target="slides/slide67.xml"/><Relationship Id="rId78" Type="http://schemas.openxmlformats.org/officeDocument/2006/relationships/slide" Target="slides/slide72.xml"/><Relationship Id="rId81" Type="http://schemas.openxmlformats.org/officeDocument/2006/relationships/slide" Target="slides/slide75.xml"/><Relationship Id="rId86"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3.xml"/><Relationship Id="rId13" Type="http://schemas.openxmlformats.org/officeDocument/2006/relationships/slide" Target="slides/slide7.xml"/><Relationship Id="rId18" Type="http://schemas.openxmlformats.org/officeDocument/2006/relationships/slide" Target="slides/slide12.xml"/><Relationship Id="rId39" Type="http://schemas.openxmlformats.org/officeDocument/2006/relationships/slide" Target="slides/slide33.xml"/><Relationship Id="rId34" Type="http://schemas.openxmlformats.org/officeDocument/2006/relationships/slide" Target="slides/slide28.xml"/><Relationship Id="rId50" Type="http://schemas.openxmlformats.org/officeDocument/2006/relationships/slide" Target="slides/slide44.xml"/><Relationship Id="rId55" Type="http://schemas.openxmlformats.org/officeDocument/2006/relationships/slide" Target="slides/slide49.xml"/><Relationship Id="rId76" Type="http://schemas.openxmlformats.org/officeDocument/2006/relationships/slide" Target="slides/slide70.xml"/><Relationship Id="rId7" Type="http://schemas.openxmlformats.org/officeDocument/2006/relationships/slide" Target="slides/slide1.xml"/><Relationship Id="rId71" Type="http://schemas.openxmlformats.org/officeDocument/2006/relationships/slide" Target="slides/slide65.xml"/><Relationship Id="rId2" Type="http://schemas.openxmlformats.org/officeDocument/2006/relationships/slideMaster" Target="slideMasters/slideMaster2.xml"/><Relationship Id="rId29" Type="http://schemas.openxmlformats.org/officeDocument/2006/relationships/slide" Target="slides/slide23.xml"/><Relationship Id="rId24" Type="http://schemas.openxmlformats.org/officeDocument/2006/relationships/slide" Target="slides/slide18.xml"/><Relationship Id="rId40" Type="http://schemas.openxmlformats.org/officeDocument/2006/relationships/slide" Target="slides/slide34.xml"/><Relationship Id="rId45" Type="http://schemas.openxmlformats.org/officeDocument/2006/relationships/slide" Target="slides/slide39.xml"/><Relationship Id="rId66" Type="http://schemas.openxmlformats.org/officeDocument/2006/relationships/slide" Target="slides/slide60.xml"/><Relationship Id="rId87" Type="http://schemas.openxmlformats.org/officeDocument/2006/relationships/presProps" Target="presProps.xml"/><Relationship Id="rId61" Type="http://schemas.openxmlformats.org/officeDocument/2006/relationships/slide" Target="slides/slide55.xml"/><Relationship Id="rId82" Type="http://schemas.openxmlformats.org/officeDocument/2006/relationships/slide" Target="slides/slide76.xml"/><Relationship Id="rId19"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7.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6626" name="Rectangle 2"/>
          <p:cNvSpPr>
            <a:spLocks noGrp="1" noChangeArrowheads="1"/>
          </p:cNvSpPr>
          <p:nvPr>
            <p:ph type="hdr" sz="quarter"/>
          </p:nvPr>
        </p:nvSpPr>
        <p:spPr bwMode="auto">
          <a:xfrm>
            <a:off x="0"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eaLnBrk="1" hangingPunct="1">
              <a:defRPr sz="1200">
                <a:latin typeface="Arial" panose="020B0604020202020204" pitchFamily="34" charset="0"/>
              </a:defRPr>
            </a:lvl1pPr>
          </a:lstStyle>
          <a:p>
            <a:endParaRPr lang="en-US" altLang="en-US"/>
          </a:p>
        </p:txBody>
      </p:sp>
      <p:sp>
        <p:nvSpPr>
          <p:cNvPr id="26627" name="Rectangle 3"/>
          <p:cNvSpPr>
            <a:spLocks noGrp="1" noChangeArrowheads="1"/>
          </p:cNvSpPr>
          <p:nvPr>
            <p:ph type="dt" idx="1"/>
          </p:nvPr>
        </p:nvSpPr>
        <p:spPr bwMode="auto">
          <a:xfrm>
            <a:off x="3884613" y="0"/>
            <a:ext cx="2971800" cy="457200"/>
          </a:xfrm>
          <a:prstGeom prst="rect">
            <a:avLst/>
          </a:prstGeom>
          <a:noFill/>
          <a:ln>
            <a:noFill/>
          </a:ln>
          <a:effectLst/>
        </p:spPr>
        <p:txBody>
          <a:bodyPr vert="horz" wrap="square" lIns="91440" tIns="45720" rIns="91440" bIns="45720" numCol="1" anchor="t" anchorCtr="0" compatLnSpc="1">
            <a:prstTxWarp prst="textNoShape">
              <a:avLst/>
            </a:prstTxWarp>
          </a:bodyPr>
          <a:lstStyle>
            <a:lvl1pPr algn="r" eaLnBrk="1" hangingPunct="1">
              <a:defRPr sz="1200">
                <a:latin typeface="Arial" panose="020B0604020202020204" pitchFamily="34" charset="0"/>
              </a:defRPr>
            </a:lvl1pPr>
          </a:lstStyle>
          <a:p>
            <a:endParaRPr lang="en-US" altLang="en-US"/>
          </a:p>
        </p:txBody>
      </p:sp>
      <p:sp>
        <p:nvSpPr>
          <p:cNvPr id="32772" name="Rectangle 4"/>
          <p:cNvSpPr>
            <a:spLocks noGrp="1" noRot="1" noChangeAspect="1" noChangeArrowheads="1" noTextEdit="1"/>
          </p:cNvSpPr>
          <p:nvPr>
            <p:ph type="sldImg" idx="2"/>
          </p:nvPr>
        </p:nvSpPr>
        <p:spPr bwMode="auto">
          <a:xfrm>
            <a:off x="381000" y="685800"/>
            <a:ext cx="6096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9" name="Rectangle 5"/>
          <p:cNvSpPr>
            <a:spLocks noGrp="1" noChangeArrowheads="1"/>
          </p:cNvSpPr>
          <p:nvPr>
            <p:ph type="body" sz="quarter" idx="3"/>
          </p:nvPr>
        </p:nvSpPr>
        <p:spPr bwMode="auto">
          <a:xfrm>
            <a:off x="685800" y="4343400"/>
            <a:ext cx="5486400" cy="4114800"/>
          </a:xfrm>
          <a:prstGeom prst="rect">
            <a:avLst/>
          </a:prstGeom>
          <a:noFill/>
          <a:ln>
            <a:noFill/>
          </a:ln>
          <a:effectLst/>
        </p:spPr>
        <p:txBody>
          <a:bodyPr vert="horz" wrap="square" lIns="91440" tIns="45720" rIns="91440" bIns="45720"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26630" name="Rectangle 6"/>
          <p:cNvSpPr>
            <a:spLocks noGrp="1" noChangeArrowheads="1"/>
          </p:cNvSpPr>
          <p:nvPr>
            <p:ph type="ftr" sz="quarter" idx="4"/>
          </p:nvPr>
        </p:nvSpPr>
        <p:spPr bwMode="auto">
          <a:xfrm>
            <a:off x="0"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eaLnBrk="1" hangingPunct="1">
              <a:defRPr sz="1200">
                <a:latin typeface="Arial" panose="020B0604020202020204" pitchFamily="34" charset="0"/>
              </a:defRPr>
            </a:lvl1pPr>
          </a:lstStyle>
          <a:p>
            <a:endParaRPr lang="en-US" altLang="en-US"/>
          </a:p>
        </p:txBody>
      </p:sp>
      <p:sp>
        <p:nvSpPr>
          <p:cNvPr id="26631" name="Rectangle 7"/>
          <p:cNvSpPr>
            <a:spLocks noGrp="1" noChangeArrowheads="1"/>
          </p:cNvSpPr>
          <p:nvPr>
            <p:ph type="sldNum" sz="quarter" idx="5"/>
          </p:nvPr>
        </p:nvSpPr>
        <p:spPr bwMode="auto">
          <a:xfrm>
            <a:off x="3884613" y="8685213"/>
            <a:ext cx="2971800" cy="457200"/>
          </a:xfrm>
          <a:prstGeom prst="rect">
            <a:avLst/>
          </a:prstGeom>
          <a:noFill/>
          <a:ln>
            <a:noFill/>
          </a:ln>
          <a:effectLst/>
        </p:spPr>
        <p:txBody>
          <a:bodyPr vert="horz" wrap="square" lIns="91440" tIns="45720" rIns="91440" bIns="45720" numCol="1" anchor="b" anchorCtr="0" compatLnSpc="1">
            <a:prstTxWarp prst="textNoShape">
              <a:avLst/>
            </a:prstTxWarp>
          </a:bodyPr>
          <a:lstStyle>
            <a:lvl1pPr algn="r" eaLnBrk="1" hangingPunct="1">
              <a:defRPr sz="1200">
                <a:latin typeface="Arial" panose="020B0604020202020204" pitchFamily="34" charset="0"/>
              </a:defRPr>
            </a:lvl1pPr>
          </a:lstStyle>
          <a:p>
            <a:fld id="{C1C54D7A-0430-485A-B1C0-4E2C388BF029}" type="slidenum">
              <a:rPr lang="en-US" altLang="en-US"/>
              <a:pPr/>
              <a:t>‹#›</a:t>
            </a:fld>
            <a:endParaRPr lang="en-US" altLang="en-US"/>
          </a:p>
        </p:txBody>
      </p:sp>
    </p:spTree>
    <p:extLst>
      <p:ext uri="{BB962C8B-B14F-4D97-AF65-F5344CB8AC3E}">
        <p14:creationId xmlns:p14="http://schemas.microsoft.com/office/powerpoint/2010/main" val="1414610091"/>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1pPr>
    <a:lvl2pPr marL="4572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2pPr>
    <a:lvl3pPr marL="9144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3pPr>
    <a:lvl4pPr marL="13716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4pPr>
    <a:lvl5pPr marL="1828800" algn="l" rtl="0" eaLnBrk="0" fontAlgn="base" hangingPunct="0">
      <a:spcBef>
        <a:spcPct val="30000"/>
      </a:spcBef>
      <a:spcAft>
        <a:spcPct val="0"/>
      </a:spcAft>
      <a:defRPr sz="1200" kern="1200">
        <a:solidFill>
          <a:schemeClr val="tx1"/>
        </a:solidFill>
        <a:latin typeface="Arial" pitchFamily="34" charset="0"/>
        <a:ea typeface="MS PGothic" pitchFamily="34"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FD49-AE09-4559-B4F8-4F9F6F33D1AE}"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81954" name="Rectangle 2"/>
          <p:cNvSpPr>
            <a:spLocks noGrp="1" noRot="1" noChangeAspect="1" noChangeArrowheads="1" noTextEdit="1"/>
          </p:cNvSpPr>
          <p:nvPr>
            <p:ph type="sldImg"/>
          </p:nvPr>
        </p:nvSpPr>
        <p:spPr>
          <a:xfrm>
            <a:off x="381000" y="685800"/>
            <a:ext cx="6096000" cy="3429000"/>
          </a:xfrm>
          <a:ln/>
        </p:spPr>
      </p:sp>
      <p:sp>
        <p:nvSpPr>
          <p:cNvPr id="3819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63423100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B95B36-E25A-4B5A-8FFC-885145DFCF17}"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84002" name="Rectangle 2"/>
          <p:cNvSpPr>
            <a:spLocks noGrp="1" noRot="1" noChangeAspect="1" noChangeArrowheads="1" noTextEdit="1"/>
          </p:cNvSpPr>
          <p:nvPr>
            <p:ph type="sldImg"/>
          </p:nvPr>
        </p:nvSpPr>
        <p:spPr>
          <a:xfrm>
            <a:off x="381000" y="685800"/>
            <a:ext cx="6096000" cy="3429000"/>
          </a:xfrm>
          <a:ln/>
        </p:spPr>
      </p:sp>
      <p:sp>
        <p:nvSpPr>
          <p:cNvPr id="384003" name="Rectangle 3"/>
          <p:cNvSpPr>
            <a:spLocks noGrp="1" noChangeArrowheads="1"/>
          </p:cNvSpPr>
          <p:nvPr>
            <p:ph type="body" idx="1"/>
          </p:nvPr>
        </p:nvSpPr>
        <p:spPr/>
        <p:txBody>
          <a:bodyPr/>
          <a:lstStyle/>
          <a:p>
            <a:r>
              <a:rPr lang="en-US" dirty="0"/>
              <a:t>https://www.churchofjesuschrist.org/imgs/a8a0daf57c187fb40437de5c14cbc3859e59b3b5/full/1920%2C/0/default</a:t>
            </a:r>
          </a:p>
        </p:txBody>
      </p:sp>
    </p:spTree>
    <p:extLst>
      <p:ext uri="{BB962C8B-B14F-4D97-AF65-F5344CB8AC3E}">
        <p14:creationId xmlns:p14="http://schemas.microsoft.com/office/powerpoint/2010/main" val="129600843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Slide Image Placeholder 1"/>
          <p:cNvSpPr>
            <a:spLocks noGrp="1" noRot="1" noChangeAspect="1" noTextEdit="1"/>
          </p:cNvSpPr>
          <p:nvPr>
            <p:ph type="sldImg"/>
          </p:nvPr>
        </p:nvSpPr>
        <p:spPr>
          <a:xfrm>
            <a:off x="381000" y="685800"/>
            <a:ext cx="6096000" cy="3429000"/>
          </a:xfrm>
          <a:ln/>
        </p:spPr>
      </p:sp>
      <p:sp>
        <p:nvSpPr>
          <p:cNvPr id="36867" name="Notes Placeholder 2"/>
          <p:cNvSpPr>
            <a:spLocks noGrp="1"/>
          </p:cNvSpPr>
          <p:nvPr>
            <p:ph type="body" idx="1"/>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a:p>
        </p:txBody>
      </p:sp>
      <p:sp>
        <p:nvSpPr>
          <p:cNvPr id="36868" name="Slide Number Placeholder 3"/>
          <p:cNvSpPr>
            <a:spLocks noGrp="1"/>
          </p:cNvSpPr>
          <p:nvPr>
            <p:ph type="sldNum" sz="quarter" idx="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Garamond" panose="02020404030301010803" pitchFamily="18" charset="0"/>
                <a:ea typeface="MS PGothic" panose="020B0600070205080204" pitchFamily="34" charset="-128"/>
              </a:defRPr>
            </a:lvl1pPr>
            <a:lvl2pPr marL="742950" indent="-285750">
              <a:defRPr>
                <a:solidFill>
                  <a:schemeClr val="tx1"/>
                </a:solidFill>
                <a:latin typeface="Garamond" panose="02020404030301010803" pitchFamily="18" charset="0"/>
                <a:ea typeface="MS PGothic" panose="020B0600070205080204" pitchFamily="34" charset="-128"/>
              </a:defRPr>
            </a:lvl2pPr>
            <a:lvl3pPr marL="1143000" indent="-228600">
              <a:defRPr>
                <a:solidFill>
                  <a:schemeClr val="tx1"/>
                </a:solidFill>
                <a:latin typeface="Garamond" panose="02020404030301010803" pitchFamily="18" charset="0"/>
                <a:ea typeface="MS PGothic" panose="020B0600070205080204" pitchFamily="34" charset="-128"/>
              </a:defRPr>
            </a:lvl3pPr>
            <a:lvl4pPr marL="1600200" indent="-228600">
              <a:defRPr>
                <a:solidFill>
                  <a:schemeClr val="tx1"/>
                </a:solidFill>
                <a:latin typeface="Garamond" panose="02020404030301010803" pitchFamily="18" charset="0"/>
                <a:ea typeface="MS PGothic" panose="020B0600070205080204" pitchFamily="34" charset="-128"/>
              </a:defRPr>
            </a:lvl4pPr>
            <a:lvl5pPr marL="2057400" indent="-228600">
              <a:defRPr>
                <a:solidFill>
                  <a:schemeClr val="tx1"/>
                </a:solidFill>
                <a:latin typeface="Garamond" panose="02020404030301010803" pitchFamily="18"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Garamond" panose="02020404030301010803" pitchFamily="18" charset="0"/>
                <a:ea typeface="MS PGothic" panose="020B0600070205080204" pitchFamily="34" charset="-128"/>
              </a:defRPr>
            </a:lvl9pPr>
          </a:lstStyle>
          <a:p>
            <a:fld id="{2512478E-9E33-41A7-8D31-12927E1DCC1B}" type="slidenum">
              <a:rPr lang="en-US" altLang="en-US">
                <a:latin typeface="Arial" panose="020B0604020202020204" pitchFamily="34" charset="0"/>
              </a:rPr>
              <a:pPr/>
              <a:t>6</a:t>
            </a:fld>
            <a:endParaRPr lang="en-US" altLang="en-US">
              <a:latin typeface="Arial" panose="020B0604020202020204" pitchFamily="34" charset="0"/>
            </a:endParaRPr>
          </a:p>
        </p:txBody>
      </p:sp>
    </p:spTree>
    <p:extLst>
      <p:ext uri="{BB962C8B-B14F-4D97-AF65-F5344CB8AC3E}">
        <p14:creationId xmlns:p14="http://schemas.microsoft.com/office/powerpoint/2010/main" val="304714690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FD49-AE09-4559-B4F8-4F9F6F33D1AE}"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81954" name="Rectangle 2"/>
          <p:cNvSpPr>
            <a:spLocks noGrp="1" noRot="1" noChangeAspect="1" noChangeArrowheads="1" noTextEdit="1"/>
          </p:cNvSpPr>
          <p:nvPr>
            <p:ph type="sldImg"/>
          </p:nvPr>
        </p:nvSpPr>
        <p:spPr>
          <a:xfrm>
            <a:off x="381000" y="685800"/>
            <a:ext cx="6096000" cy="3429000"/>
          </a:xfrm>
          <a:ln/>
        </p:spPr>
      </p:sp>
      <p:sp>
        <p:nvSpPr>
          <p:cNvPr id="3819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26487048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FD49-AE09-4559-B4F8-4F9F6F33D1AE}"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81954" name="Rectangle 2"/>
          <p:cNvSpPr>
            <a:spLocks noGrp="1" noRot="1" noChangeAspect="1" noChangeArrowheads="1" noTextEdit="1"/>
          </p:cNvSpPr>
          <p:nvPr>
            <p:ph type="sldImg"/>
          </p:nvPr>
        </p:nvSpPr>
        <p:spPr>
          <a:xfrm>
            <a:off x="381000" y="685800"/>
            <a:ext cx="6096000" cy="3429000"/>
          </a:xfrm>
          <a:ln/>
        </p:spPr>
      </p:sp>
      <p:sp>
        <p:nvSpPr>
          <p:cNvPr id="381955" name="Rectangle 3"/>
          <p:cNvSpPr>
            <a:spLocks noGrp="1" noChangeArrowheads="1"/>
          </p:cNvSpPr>
          <p:nvPr>
            <p:ph type="body" idx="1"/>
          </p:nvPr>
        </p:nvSpPr>
        <p:spPr/>
        <p:txBody>
          <a:bodyPr/>
          <a:lstStyle/>
          <a:p>
            <a:pPr marL="0" marR="0">
              <a:lnSpc>
                <a:spcPct val="107000"/>
              </a:lnSpc>
              <a:spcBef>
                <a:spcPts val="0"/>
              </a:spcBef>
              <a:spcAft>
                <a:spcPts val="0"/>
              </a:spcAft>
            </a:pPr>
            <a:r>
              <a:rPr lang="en-US" sz="1800" dirty="0">
                <a:effectLst/>
                <a:latin typeface="Times New Roman" panose="02020603050405020304" pitchFamily="18" charset="0"/>
                <a:ea typeface="Calibri" panose="020F0502020204030204" pitchFamily="34" charset="0"/>
                <a:cs typeface="Arial" panose="020B0604020202020204" pitchFamily="34" charset="0"/>
              </a:rPr>
              <a:t>Alma speaks some 20,000 words in the Book of Mormon, accounting for approximately 7.5 % of the entire text. His words occur more than the combined total of those of Lehi, King Benjamin, Amulek, Samuel the Lamanite, and Abinadi.</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800" dirty="0">
                <a:effectLst/>
                <a:latin typeface="Times New Roman" panose="02020603050405020304" pitchFamily="18" charset="0"/>
                <a:ea typeface="Calibri" panose="020F0502020204030204" pitchFamily="34" charset="0"/>
                <a:cs typeface="Arial" panose="020B0604020202020204" pitchFamily="34" charset="0"/>
              </a:rPr>
              <a:t>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pPr marL="0" marR="0">
              <a:lnSpc>
                <a:spcPct val="107000"/>
              </a:lnSpc>
              <a:spcBef>
                <a:spcPts val="0"/>
              </a:spcBef>
              <a:spcAft>
                <a:spcPts val="0"/>
              </a:spcAft>
            </a:pPr>
            <a:r>
              <a:rPr lang="en-US" sz="1800" dirty="0">
                <a:effectLst/>
                <a:latin typeface="Times New Roman" panose="02020603050405020304" pitchFamily="18" charset="0"/>
                <a:ea typeface="Calibri" panose="020F0502020204030204" pitchFamily="34" charset="0"/>
                <a:cs typeface="Arial" panose="020B0604020202020204" pitchFamily="34" charset="0"/>
              </a:rPr>
              <a:t>Now, and this is an important point, </a:t>
            </a:r>
            <a:r>
              <a:rPr lang="en-US" sz="1800" i="1" dirty="0">
                <a:effectLst/>
                <a:latin typeface="Times New Roman" panose="02020603050405020304" pitchFamily="18" charset="0"/>
                <a:ea typeface="Calibri" panose="020F0502020204030204" pitchFamily="34" charset="0"/>
                <a:cs typeface="Arial" panose="020B0604020202020204" pitchFamily="34" charset="0"/>
              </a:rPr>
              <a:t>Mormon </a:t>
            </a:r>
            <a:r>
              <a:rPr lang="en-US" sz="1800" dirty="0">
                <a:effectLst/>
                <a:latin typeface="Times New Roman" panose="02020603050405020304" pitchFamily="18" charset="0"/>
                <a:ea typeface="Calibri" panose="020F0502020204030204" pitchFamily="34" charset="0"/>
                <a:cs typeface="Arial" panose="020B0604020202020204" pitchFamily="34" charset="0"/>
              </a:rPr>
              <a:t>wrote the Book of Alma. As you read Alma, you’ll find that there is a narrator who is interjecting his thoughts—this is Mormon. But, more than with any other individual in the Book of Mormon, Mormon frequently notes that he is drawing from Alma’s records.</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a:p>
            <a:endParaRPr lang="en-US" dirty="0"/>
          </a:p>
          <a:p>
            <a:r>
              <a:rPr lang="en-US" dirty="0"/>
              <a:t>https://churchofjesuschrist.org/imgs/e2f30e2bdf421a0d91ce71fe2ebec4a8b55f3f23/full/800%2C/0/default </a:t>
            </a:r>
          </a:p>
          <a:p>
            <a:r>
              <a:rPr lang="en-US" dirty="0"/>
              <a:t>https://cf-images.us-east-1.prod.boltdns.net/v1/static/1241706627001/4d1fbdff-e7d8-4fe6-af39-bd39046809d4/9f666aa8-7cd9-4af9-a188-6e212572e744/1280x720/match/image.jpg </a:t>
            </a:r>
          </a:p>
          <a:p>
            <a:r>
              <a:rPr lang="en-US" dirty="0"/>
              <a:t>https://assets.churchofjesuschrist.org/67/4f/674fa7cb9f9fb10151545c16f3eba113d0153f4c/alma_the_younger_preaching.jpeg</a:t>
            </a:r>
          </a:p>
        </p:txBody>
      </p:sp>
    </p:spTree>
    <p:extLst>
      <p:ext uri="{BB962C8B-B14F-4D97-AF65-F5344CB8AC3E}">
        <p14:creationId xmlns:p14="http://schemas.microsoft.com/office/powerpoint/2010/main" val="6569021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FD49-AE09-4559-B4F8-4F9F6F33D1AE}"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81954" name="Rectangle 2"/>
          <p:cNvSpPr>
            <a:spLocks noGrp="1" noRot="1" noChangeAspect="1" noChangeArrowheads="1" noTextEdit="1"/>
          </p:cNvSpPr>
          <p:nvPr>
            <p:ph type="sldImg"/>
          </p:nvPr>
        </p:nvSpPr>
        <p:spPr>
          <a:xfrm>
            <a:off x="381000" y="685800"/>
            <a:ext cx="6096000" cy="3429000"/>
          </a:xfrm>
          <a:ln/>
        </p:spPr>
      </p:sp>
      <p:sp>
        <p:nvSpPr>
          <p:cNvPr id="381955" name="Rectangle 3"/>
          <p:cNvSpPr>
            <a:spLocks noGrp="1" noChangeArrowheads="1"/>
          </p:cNvSpPr>
          <p:nvPr>
            <p:ph type="body" idx="1"/>
          </p:nvPr>
        </p:nvSpPr>
        <p:spPr/>
        <p:txBody>
          <a:bodyPr/>
          <a:lstStyle/>
          <a:p>
            <a:pPr marL="0" marR="0">
              <a:lnSpc>
                <a:spcPct val="107000"/>
              </a:lnSpc>
              <a:spcBef>
                <a:spcPts val="0"/>
              </a:spcBef>
              <a:spcAft>
                <a:spcPts val="0"/>
              </a:spcAft>
            </a:pPr>
            <a:r>
              <a:rPr lang="en-US" sz="1800" dirty="0">
                <a:effectLst/>
                <a:latin typeface="Times New Roman" panose="02020603050405020304" pitchFamily="18" charset="0"/>
                <a:ea typeface="Calibri" panose="020F0502020204030204" pitchFamily="34" charset="0"/>
                <a:cs typeface="Arial" panose="020B0604020202020204" pitchFamily="34" charset="0"/>
              </a:rPr>
              <a:t>Alma speaks some 20,000 words in the Book of Mormon, accounting for approximately 7.5 % of the entire text. His words occur more than the combined total of those of Lehi, King Benjamin, Amulek, Samuel the Lamanite, and Abinadi.</a:t>
            </a:r>
            <a:endParaRPr lang="en-US" dirty="0"/>
          </a:p>
          <a:p>
            <a:endParaRPr lang="en-US" dirty="0"/>
          </a:p>
          <a:p>
            <a:r>
              <a:rPr lang="en-US" dirty="0"/>
              <a:t>https://churchofjesuschrist.org/imgs/e2f30e2bdf421a0d91ce71fe2ebec4a8b55f3f23/full/800%2C/0/default </a:t>
            </a:r>
          </a:p>
          <a:p>
            <a:r>
              <a:rPr lang="en-US" dirty="0"/>
              <a:t>https://cf-images.us-east-1.prod.boltdns.net/v1/static/1241706627001/4d1fbdff-e7d8-4fe6-af39-bd39046809d4/9f666aa8-7cd9-4af9-a188-6e212572e744/1280x720/match/image.jpg </a:t>
            </a:r>
          </a:p>
          <a:p>
            <a:r>
              <a:rPr lang="en-US" dirty="0"/>
              <a:t>https://assets.churchofjesuschrist.org/67/4f/674fa7cb9f9fb10151545c16f3eba113d0153f4c/alma_the_younger_preaching.jpeg</a:t>
            </a:r>
          </a:p>
        </p:txBody>
      </p:sp>
    </p:spTree>
    <p:extLst>
      <p:ext uri="{BB962C8B-B14F-4D97-AF65-F5344CB8AC3E}">
        <p14:creationId xmlns:p14="http://schemas.microsoft.com/office/powerpoint/2010/main" val="149608953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FD49-AE09-4559-B4F8-4F9F6F33D1AE}"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81954" name="Rectangle 2"/>
          <p:cNvSpPr>
            <a:spLocks noGrp="1" noRot="1" noChangeAspect="1" noChangeArrowheads="1" noTextEdit="1"/>
          </p:cNvSpPr>
          <p:nvPr>
            <p:ph type="sldImg"/>
          </p:nvPr>
        </p:nvSpPr>
        <p:spPr>
          <a:xfrm>
            <a:off x="381000" y="685800"/>
            <a:ext cx="6096000" cy="3429000"/>
          </a:xfrm>
          <a:ln/>
        </p:spPr>
      </p:sp>
      <p:sp>
        <p:nvSpPr>
          <p:cNvPr id="381955" name="Rectangle 3"/>
          <p:cNvSpPr>
            <a:spLocks noGrp="1" noChangeArrowheads="1"/>
          </p:cNvSpPr>
          <p:nvPr>
            <p:ph type="body" idx="1"/>
          </p:nvPr>
        </p:nvSpPr>
        <p:spPr/>
        <p:txBody>
          <a:bodyPr/>
          <a:lstStyle/>
          <a:p>
            <a:pPr marL="0" marR="0">
              <a:lnSpc>
                <a:spcPct val="107000"/>
              </a:lnSpc>
              <a:spcBef>
                <a:spcPts val="0"/>
              </a:spcBef>
              <a:spcAft>
                <a:spcPts val="0"/>
              </a:spcAft>
            </a:pPr>
            <a:r>
              <a:rPr lang="en-US" sz="1800" dirty="0">
                <a:effectLst/>
                <a:latin typeface="Times New Roman" panose="02020603050405020304" pitchFamily="18" charset="0"/>
                <a:ea typeface="Calibri" panose="020F0502020204030204" pitchFamily="34" charset="0"/>
                <a:cs typeface="Arial" panose="020B0604020202020204" pitchFamily="34" charset="0"/>
              </a:rPr>
              <a:t>Now, and this is an important point, </a:t>
            </a:r>
            <a:r>
              <a:rPr lang="en-US" sz="1800" i="1" dirty="0">
                <a:effectLst/>
                <a:latin typeface="Times New Roman" panose="02020603050405020304" pitchFamily="18" charset="0"/>
                <a:ea typeface="Calibri" panose="020F0502020204030204" pitchFamily="34" charset="0"/>
                <a:cs typeface="Arial" panose="020B0604020202020204" pitchFamily="34" charset="0"/>
              </a:rPr>
              <a:t>Mormon </a:t>
            </a:r>
            <a:r>
              <a:rPr lang="en-US" sz="1800" dirty="0">
                <a:effectLst/>
                <a:latin typeface="Times New Roman" panose="02020603050405020304" pitchFamily="18" charset="0"/>
                <a:ea typeface="Calibri" panose="020F0502020204030204" pitchFamily="34" charset="0"/>
                <a:cs typeface="Arial" panose="020B0604020202020204" pitchFamily="34" charset="0"/>
              </a:rPr>
              <a:t>wrote the Book of Alma. As you read Alma, you’ll find that there is a narrator who is interjecting his thoughts—this is Mormon. But, more than with any other individual in the Book of Mormon, Mormon frequently notes that he is drawing from Alma’s records.</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a:p>
            <a:endParaRPr lang="en-US" dirty="0"/>
          </a:p>
          <a:p>
            <a:r>
              <a:rPr lang="en-US" dirty="0"/>
              <a:t>https://churchofjesuschrist.org/imgs/e2f30e2bdf421a0d91ce71fe2ebec4a8b55f3f23/full/800%2C/0/default </a:t>
            </a:r>
          </a:p>
          <a:p>
            <a:r>
              <a:rPr lang="en-US" dirty="0"/>
              <a:t>https://cf-images.us-east-1.prod.boltdns.net/v1/static/1241706627001/4d1fbdff-e7d8-4fe6-af39-bd39046809d4/9f666aa8-7cd9-4af9-a188-6e212572e744/1280x720/match/image.jpg </a:t>
            </a:r>
          </a:p>
          <a:p>
            <a:r>
              <a:rPr lang="en-US" dirty="0"/>
              <a:t>https://assets.churchofjesuschrist.org/67/4f/674fa7cb9f9fb10151545c16f3eba113d0153f4c/alma_the_younger_preaching.jpeg</a:t>
            </a:r>
          </a:p>
        </p:txBody>
      </p:sp>
    </p:spTree>
    <p:extLst>
      <p:ext uri="{BB962C8B-B14F-4D97-AF65-F5344CB8AC3E}">
        <p14:creationId xmlns:p14="http://schemas.microsoft.com/office/powerpoint/2010/main" val="38753901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FD49-AE09-4559-B4F8-4F9F6F33D1AE}"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81954" name="Rectangle 2"/>
          <p:cNvSpPr>
            <a:spLocks noGrp="1" noRot="1" noChangeAspect="1" noChangeArrowheads="1" noTextEdit="1"/>
          </p:cNvSpPr>
          <p:nvPr>
            <p:ph type="sldImg"/>
          </p:nvPr>
        </p:nvSpPr>
        <p:spPr>
          <a:xfrm>
            <a:off x="381000" y="685800"/>
            <a:ext cx="6096000" cy="3429000"/>
          </a:xfrm>
          <a:ln/>
        </p:spPr>
      </p:sp>
      <p:sp>
        <p:nvSpPr>
          <p:cNvPr id="3819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92316568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FD49-AE09-4559-B4F8-4F9F6F33D1AE}"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81954" name="Rectangle 2"/>
          <p:cNvSpPr>
            <a:spLocks noGrp="1" noRot="1" noChangeAspect="1" noChangeArrowheads="1" noTextEdit="1"/>
          </p:cNvSpPr>
          <p:nvPr>
            <p:ph type="sldImg"/>
          </p:nvPr>
        </p:nvSpPr>
        <p:spPr>
          <a:xfrm>
            <a:off x="381000" y="685800"/>
            <a:ext cx="6096000" cy="3429000"/>
          </a:xfrm>
          <a:ln/>
        </p:spPr>
      </p:sp>
      <p:sp>
        <p:nvSpPr>
          <p:cNvPr id="3819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1438241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https://churchofjesuschrist.org/imgs/ebefbc07170887982f2e8c369ccaa00c6633b835/full/1920%2C/0/default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70758302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https://churchofjesuschrist.org/imgs/65115d820b6b2c15e98cafa060af607aea7c5888/full/1920%2C/0/default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77802463"/>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FD49-AE09-4559-B4F8-4F9F6F33D1AE}"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81954" name="Rectangle 2"/>
          <p:cNvSpPr>
            <a:spLocks noGrp="1" noRot="1" noChangeAspect="1" noChangeArrowheads="1" noTextEdit="1"/>
          </p:cNvSpPr>
          <p:nvPr>
            <p:ph type="sldImg"/>
          </p:nvPr>
        </p:nvSpPr>
        <p:spPr>
          <a:xfrm>
            <a:off x="381000" y="685800"/>
            <a:ext cx="6096000" cy="3429000"/>
          </a:xfrm>
          <a:ln/>
        </p:spPr>
      </p:sp>
      <p:sp>
        <p:nvSpPr>
          <p:cNvPr id="3819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86965399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41125973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FD49-AE09-4559-B4F8-4F9F6F33D1AE}"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81954" name="Rectangle 2"/>
          <p:cNvSpPr>
            <a:spLocks noGrp="1" noRot="1" noChangeAspect="1" noChangeArrowheads="1" noTextEdit="1"/>
          </p:cNvSpPr>
          <p:nvPr>
            <p:ph type="sldImg"/>
          </p:nvPr>
        </p:nvSpPr>
        <p:spPr>
          <a:xfrm>
            <a:off x="381000" y="685800"/>
            <a:ext cx="6096000" cy="3429000"/>
          </a:xfrm>
          <a:ln/>
        </p:spPr>
      </p:sp>
      <p:sp>
        <p:nvSpPr>
          <p:cNvPr id="3819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9343063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E627C05F-CB87-4729-8FBB-461B19890FCC}"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96290" name="Rectangle 2"/>
          <p:cNvSpPr>
            <a:spLocks noGrp="1" noRot="1" noChangeAspect="1" noChangeArrowheads="1" noTextEdit="1"/>
          </p:cNvSpPr>
          <p:nvPr>
            <p:ph type="sldImg"/>
          </p:nvPr>
        </p:nvSpPr>
        <p:spPr>
          <a:xfrm>
            <a:off x="381000" y="685800"/>
            <a:ext cx="6096000" cy="3429000"/>
          </a:xfrm>
          <a:ln/>
        </p:spPr>
      </p:sp>
      <p:sp>
        <p:nvSpPr>
          <p:cNvPr id="396291"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23775961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FD49-AE09-4559-B4F8-4F9F6F33D1AE}"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81954" name="Rectangle 2"/>
          <p:cNvSpPr>
            <a:spLocks noGrp="1" noRot="1" noChangeAspect="1" noChangeArrowheads="1" noTextEdit="1"/>
          </p:cNvSpPr>
          <p:nvPr>
            <p:ph type="sldImg"/>
          </p:nvPr>
        </p:nvSpPr>
        <p:spPr>
          <a:xfrm>
            <a:off x="381000" y="685800"/>
            <a:ext cx="6096000" cy="3429000"/>
          </a:xfrm>
          <a:ln/>
        </p:spPr>
      </p:sp>
      <p:sp>
        <p:nvSpPr>
          <p:cNvPr id="3819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4299792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https://bookofmormonartcatalog.org/catalog/nehor-introduces-priestcraft/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111579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https://bookofmormonartcatalog.org/catalog/nehor-introduces-priestcraft/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752240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https://bookofmormonartcatalog.org/catalog/nehor-introduces-priestcraft/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20201405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4AB95B36-E25A-4B5A-8FFC-885145DFCF17}"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84002" name="Rectangle 2"/>
          <p:cNvSpPr>
            <a:spLocks noGrp="1" noRot="1" noChangeAspect="1" noChangeArrowheads="1" noTextEdit="1"/>
          </p:cNvSpPr>
          <p:nvPr>
            <p:ph type="sldImg"/>
          </p:nvPr>
        </p:nvSpPr>
        <p:spPr>
          <a:xfrm>
            <a:off x="381000" y="685800"/>
            <a:ext cx="6096000" cy="3429000"/>
          </a:xfrm>
          <a:ln/>
        </p:spPr>
      </p:sp>
      <p:sp>
        <p:nvSpPr>
          <p:cNvPr id="384003" name="Rectangle 3"/>
          <p:cNvSpPr>
            <a:spLocks noGrp="1" noChangeArrowheads="1"/>
          </p:cNvSpPr>
          <p:nvPr>
            <p:ph type="body" idx="1"/>
          </p:nvPr>
        </p:nvSpPr>
        <p:spPr/>
        <p:txBody>
          <a:bodyPr/>
          <a:lstStyle/>
          <a:p>
            <a:r>
              <a:rPr lang="en-US" dirty="0"/>
              <a:t>https://www.churchofjesuschrist.org/imgs/a8a0daf57c187fb40437de5c14cbc3859e59b3b5/full/1920%2C/0/default</a:t>
            </a:r>
          </a:p>
        </p:txBody>
      </p:sp>
    </p:spTree>
    <p:extLst>
      <p:ext uri="{BB962C8B-B14F-4D97-AF65-F5344CB8AC3E}">
        <p14:creationId xmlns:p14="http://schemas.microsoft.com/office/powerpoint/2010/main" val="108325928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https://bookofmormonartcatalog.org/catalog/nehor-introduces-priestcraft/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22537673"/>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FD49-AE09-4559-B4F8-4F9F6F33D1AE}"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81954" name="Rectangle 2"/>
          <p:cNvSpPr>
            <a:spLocks noGrp="1" noRot="1" noChangeAspect="1" noChangeArrowheads="1" noTextEdit="1"/>
          </p:cNvSpPr>
          <p:nvPr>
            <p:ph type="sldImg"/>
          </p:nvPr>
        </p:nvSpPr>
        <p:spPr>
          <a:xfrm>
            <a:off x="381000" y="685800"/>
            <a:ext cx="6096000" cy="3429000"/>
          </a:xfrm>
          <a:ln/>
        </p:spPr>
      </p:sp>
      <p:sp>
        <p:nvSpPr>
          <p:cNvPr id="3819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86628299"/>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FD49-AE09-4559-B4F8-4F9F6F33D1AE}"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81954" name="Rectangle 2"/>
          <p:cNvSpPr>
            <a:spLocks noGrp="1" noRot="1" noChangeAspect="1" noChangeArrowheads="1" noTextEdit="1"/>
          </p:cNvSpPr>
          <p:nvPr>
            <p:ph type="sldImg"/>
          </p:nvPr>
        </p:nvSpPr>
        <p:spPr>
          <a:xfrm>
            <a:off x="381000" y="685800"/>
            <a:ext cx="6096000" cy="3429000"/>
          </a:xfrm>
          <a:ln/>
        </p:spPr>
      </p:sp>
      <p:sp>
        <p:nvSpPr>
          <p:cNvPr id="381955" name="Rectangle 3"/>
          <p:cNvSpPr>
            <a:spLocks noGrp="1" noChangeArrowheads="1"/>
          </p:cNvSpPr>
          <p:nvPr>
            <p:ph type="body" idx="1"/>
          </p:nvPr>
        </p:nvSpPr>
        <p:spPr/>
        <p:txBody>
          <a:bodyPr/>
          <a:lstStyle/>
          <a:p>
            <a:r>
              <a:rPr lang="en-US" sz="1800" dirty="0">
                <a:solidFill>
                  <a:srgbClr val="000000"/>
                </a:solidFill>
                <a:effectLst/>
                <a:latin typeface="Times New Roman" panose="02020603050405020304" pitchFamily="18" charset="0"/>
                <a:ea typeface="Times New Roman" panose="02020603050405020304" pitchFamily="18" charset="0"/>
              </a:rPr>
              <a:t>The main problem with this idea is that it's false.</a:t>
            </a:r>
            <a:endParaRPr lang="en-US" dirty="0"/>
          </a:p>
        </p:txBody>
      </p:sp>
    </p:spTree>
    <p:extLst>
      <p:ext uri="{BB962C8B-B14F-4D97-AF65-F5344CB8AC3E}">
        <p14:creationId xmlns:p14="http://schemas.microsoft.com/office/powerpoint/2010/main" val="3013844945"/>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FD49-AE09-4559-B4F8-4F9F6F33D1AE}"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81954" name="Rectangle 2"/>
          <p:cNvSpPr>
            <a:spLocks noGrp="1" noRot="1" noChangeAspect="1" noChangeArrowheads="1" noTextEdit="1"/>
          </p:cNvSpPr>
          <p:nvPr>
            <p:ph type="sldImg"/>
          </p:nvPr>
        </p:nvSpPr>
        <p:spPr>
          <a:xfrm>
            <a:off x="381000" y="685800"/>
            <a:ext cx="6096000" cy="3429000"/>
          </a:xfrm>
          <a:ln/>
        </p:spPr>
      </p:sp>
      <p:sp>
        <p:nvSpPr>
          <p:cNvPr id="381955" name="Rectangle 3"/>
          <p:cNvSpPr>
            <a:spLocks noGrp="1" noChangeArrowheads="1"/>
          </p:cNvSpPr>
          <p:nvPr>
            <p:ph type="body" idx="1"/>
          </p:nvPr>
        </p:nvSpPr>
        <p:spPr/>
        <p:txBody>
          <a:bodyPr/>
          <a:lstStyle/>
          <a:p>
            <a:r>
              <a:rPr lang="en-US" dirty="0"/>
              <a:t>https://www.churchofjesuschrist.org/imgs/a0f0165b90d993c251300d878b1b880d03d471df/full/640%2C/0/default</a:t>
            </a:r>
          </a:p>
          <a:p>
            <a:r>
              <a:rPr lang="en-US" dirty="0"/>
              <a:t>https://churchofjesuschrist.org/imgs/a0ae32bc03743b2288fd876941b75c8c06c4e1c4/full/3840%2C/0/default </a:t>
            </a:r>
          </a:p>
        </p:txBody>
      </p:sp>
    </p:spTree>
    <p:extLst>
      <p:ext uri="{BB962C8B-B14F-4D97-AF65-F5344CB8AC3E}">
        <p14:creationId xmlns:p14="http://schemas.microsoft.com/office/powerpoint/2010/main" val="42098775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FD49-AE09-4559-B4F8-4F9F6F33D1AE}"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81954" name="Rectangle 2"/>
          <p:cNvSpPr>
            <a:spLocks noGrp="1" noRot="1" noChangeAspect="1" noChangeArrowheads="1" noTextEdit="1"/>
          </p:cNvSpPr>
          <p:nvPr>
            <p:ph type="sldImg"/>
          </p:nvPr>
        </p:nvSpPr>
        <p:spPr>
          <a:xfrm>
            <a:off x="381000" y="685800"/>
            <a:ext cx="6096000" cy="3429000"/>
          </a:xfrm>
          <a:ln/>
        </p:spPr>
      </p:sp>
      <p:sp>
        <p:nvSpPr>
          <p:cNvPr id="381955" name="Rectangle 3"/>
          <p:cNvSpPr>
            <a:spLocks noGrp="1" noChangeArrowheads="1"/>
          </p:cNvSpPr>
          <p:nvPr>
            <p:ph type="body" idx="1"/>
          </p:nvPr>
        </p:nvSpPr>
        <p:spPr/>
        <p:txBody>
          <a:bodyPr/>
          <a:lstStyle/>
          <a:p>
            <a:r>
              <a:rPr lang="en-US" dirty="0"/>
              <a:t>https://www.churchofjesuschrist.org/imgs/a0f0165b90d993c251300d878b1b880d03d471df/full/640%2C/0/default</a:t>
            </a:r>
          </a:p>
          <a:p>
            <a:r>
              <a:rPr lang="en-US" dirty="0"/>
              <a:t>https://churchofjesuschrist.org/imgs/a0ae32bc03743b2288fd876941b75c8c06c4e1c4/full/3840%2C/0/default </a:t>
            </a:r>
          </a:p>
        </p:txBody>
      </p:sp>
    </p:spTree>
    <p:extLst>
      <p:ext uri="{BB962C8B-B14F-4D97-AF65-F5344CB8AC3E}">
        <p14:creationId xmlns:p14="http://schemas.microsoft.com/office/powerpoint/2010/main" val="1316411003"/>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FD49-AE09-4559-B4F8-4F9F6F33D1AE}"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35</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81954" name="Rectangle 2"/>
          <p:cNvSpPr>
            <a:spLocks noGrp="1" noRot="1" noChangeAspect="1" noChangeArrowheads="1" noTextEdit="1"/>
          </p:cNvSpPr>
          <p:nvPr>
            <p:ph type="sldImg"/>
          </p:nvPr>
        </p:nvSpPr>
        <p:spPr>
          <a:xfrm>
            <a:off x="381000" y="685800"/>
            <a:ext cx="6096000" cy="3429000"/>
          </a:xfrm>
          <a:ln/>
        </p:spPr>
      </p:sp>
      <p:sp>
        <p:nvSpPr>
          <p:cNvPr id="381955" name="Rectangle 3"/>
          <p:cNvSpPr>
            <a:spLocks noGrp="1" noChangeArrowheads="1"/>
          </p:cNvSpPr>
          <p:nvPr>
            <p:ph type="body" idx="1"/>
          </p:nvPr>
        </p:nvSpPr>
        <p:spPr/>
        <p:txBody>
          <a:bodyPr/>
          <a:lstStyle/>
          <a:p>
            <a:r>
              <a:rPr lang="en-US" dirty="0"/>
              <a:t>https://www.churchofjesuschrist.org/imgs/a0f0165b90d993c251300d878b1b880d03d471df/full/640%2C/0/default</a:t>
            </a:r>
          </a:p>
          <a:p>
            <a:r>
              <a:rPr lang="en-US" dirty="0"/>
              <a:t>https://churchofjesuschrist.org/imgs/a0ae32bc03743b2288fd876941b75c8c06c4e1c4/full/3840%2C/0/default </a:t>
            </a:r>
          </a:p>
        </p:txBody>
      </p:sp>
    </p:spTree>
    <p:extLst>
      <p:ext uri="{BB962C8B-B14F-4D97-AF65-F5344CB8AC3E}">
        <p14:creationId xmlns:p14="http://schemas.microsoft.com/office/powerpoint/2010/main" val="260441010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FD49-AE09-4559-B4F8-4F9F6F33D1AE}"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81954" name="Rectangle 2"/>
          <p:cNvSpPr>
            <a:spLocks noGrp="1" noRot="1" noChangeAspect="1" noChangeArrowheads="1" noTextEdit="1"/>
          </p:cNvSpPr>
          <p:nvPr>
            <p:ph type="sldImg"/>
          </p:nvPr>
        </p:nvSpPr>
        <p:spPr>
          <a:xfrm>
            <a:off x="381000" y="685800"/>
            <a:ext cx="6096000" cy="3429000"/>
          </a:xfrm>
          <a:ln/>
        </p:spPr>
      </p:sp>
      <p:sp>
        <p:nvSpPr>
          <p:cNvPr id="381955" name="Rectangle 3"/>
          <p:cNvSpPr>
            <a:spLocks noGrp="1" noChangeArrowheads="1"/>
          </p:cNvSpPr>
          <p:nvPr>
            <p:ph type="body" idx="1"/>
          </p:nvPr>
        </p:nvSpPr>
        <p:spPr/>
        <p:txBody>
          <a:bodyPr/>
          <a:lstStyle/>
          <a:p>
            <a:r>
              <a:rPr lang="en-US" dirty="0"/>
              <a:t>https://www.churchofjesuschrist.org/imgs/a0f0165b90d993c251300d878b1b880d03d471df/full/640%2C/0/default</a:t>
            </a:r>
          </a:p>
          <a:p>
            <a:r>
              <a:rPr lang="en-US" dirty="0"/>
              <a:t>https://churchofjesuschrist.org/imgs/a0ae32bc03743b2288fd876941b75c8c06c4e1c4/full/3840%2C/0/default </a:t>
            </a:r>
          </a:p>
        </p:txBody>
      </p:sp>
    </p:spTree>
    <p:extLst>
      <p:ext uri="{BB962C8B-B14F-4D97-AF65-F5344CB8AC3E}">
        <p14:creationId xmlns:p14="http://schemas.microsoft.com/office/powerpoint/2010/main" val="80923738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FD49-AE09-4559-B4F8-4F9F6F33D1AE}"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37</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81954" name="Rectangle 2"/>
          <p:cNvSpPr>
            <a:spLocks noGrp="1" noRot="1" noChangeAspect="1" noChangeArrowheads="1" noTextEdit="1"/>
          </p:cNvSpPr>
          <p:nvPr>
            <p:ph type="sldImg"/>
          </p:nvPr>
        </p:nvSpPr>
        <p:spPr>
          <a:xfrm>
            <a:off x="381000" y="685800"/>
            <a:ext cx="6096000" cy="3429000"/>
          </a:xfrm>
          <a:ln/>
        </p:spPr>
      </p:sp>
      <p:sp>
        <p:nvSpPr>
          <p:cNvPr id="381955" name="Rectangle 3"/>
          <p:cNvSpPr>
            <a:spLocks noGrp="1" noChangeArrowheads="1"/>
          </p:cNvSpPr>
          <p:nvPr>
            <p:ph type="body" idx="1"/>
          </p:nvPr>
        </p:nvSpPr>
        <p:spPr/>
        <p:txBody>
          <a:bodyPr/>
          <a:lstStyle/>
          <a:p>
            <a:r>
              <a:rPr lang="en-US" dirty="0"/>
              <a:t>https://www.churchofjesuschrist.org/imgs/a0f0165b90d993c251300d878b1b880d03d471df/full/640%2C/0/default</a:t>
            </a:r>
          </a:p>
          <a:p>
            <a:r>
              <a:rPr lang="en-US" dirty="0"/>
              <a:t>https://cf-images.us-east-1.prod.boltdns.net/v1/static/1241706627001/4d1fbdff-e7d8-4fe6-af39-bd39046809d4/9f666aa8-7cd9-4af9-a188-6e212572e744/1280x720/match/image.jpg</a:t>
            </a:r>
          </a:p>
        </p:txBody>
      </p:sp>
    </p:spTree>
    <p:extLst>
      <p:ext uri="{BB962C8B-B14F-4D97-AF65-F5344CB8AC3E}">
        <p14:creationId xmlns:p14="http://schemas.microsoft.com/office/powerpoint/2010/main" val="198872121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FD49-AE09-4559-B4F8-4F9F6F33D1AE}"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81954" name="Rectangle 2"/>
          <p:cNvSpPr>
            <a:spLocks noGrp="1" noRot="1" noChangeAspect="1" noChangeArrowheads="1" noTextEdit="1"/>
          </p:cNvSpPr>
          <p:nvPr>
            <p:ph type="sldImg"/>
          </p:nvPr>
        </p:nvSpPr>
        <p:spPr>
          <a:xfrm>
            <a:off x="381000" y="685800"/>
            <a:ext cx="6096000" cy="3429000"/>
          </a:xfrm>
          <a:ln/>
        </p:spPr>
      </p:sp>
      <p:sp>
        <p:nvSpPr>
          <p:cNvPr id="381955" name="Rectangle 3"/>
          <p:cNvSpPr>
            <a:spLocks noGrp="1" noChangeArrowheads="1"/>
          </p:cNvSpPr>
          <p:nvPr>
            <p:ph type="body" idx="1"/>
          </p:nvPr>
        </p:nvSpPr>
        <p:spPr/>
        <p:txBody>
          <a:bodyPr/>
          <a:lstStyle/>
          <a:p>
            <a:r>
              <a:rPr lang="en-US" dirty="0"/>
              <a:t>https://www.churchofjesuschrist.org/imgs/a0f0165b90d993c251300d878b1b880d03d471df/full/640%2C/0/default</a:t>
            </a:r>
          </a:p>
          <a:p>
            <a:r>
              <a:rPr lang="en-US" dirty="0"/>
              <a:t>https://cf-images.us-east-1.prod.boltdns.net/v1/static/1241706627001/4d1fbdff-e7d8-4fe6-af39-bd39046809d4/9f666aa8-7cd9-4af9-a188-6e212572e744/1280x720/match/image.jpg</a:t>
            </a:r>
          </a:p>
        </p:txBody>
      </p:sp>
    </p:spTree>
    <p:extLst>
      <p:ext uri="{BB962C8B-B14F-4D97-AF65-F5344CB8AC3E}">
        <p14:creationId xmlns:p14="http://schemas.microsoft.com/office/powerpoint/2010/main" val="152145772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FD49-AE09-4559-B4F8-4F9F6F33D1AE}"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39</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81954" name="Rectangle 2"/>
          <p:cNvSpPr>
            <a:spLocks noGrp="1" noRot="1" noChangeAspect="1" noChangeArrowheads="1" noTextEdit="1"/>
          </p:cNvSpPr>
          <p:nvPr>
            <p:ph type="sldImg"/>
          </p:nvPr>
        </p:nvSpPr>
        <p:spPr>
          <a:xfrm>
            <a:off x="381000" y="685800"/>
            <a:ext cx="6096000" cy="3429000"/>
          </a:xfrm>
          <a:ln/>
        </p:spPr>
      </p:sp>
      <p:sp>
        <p:nvSpPr>
          <p:cNvPr id="3819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37159829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FD49-AE09-4559-B4F8-4F9F6F33D1AE}"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40</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81954" name="Rectangle 2"/>
          <p:cNvSpPr>
            <a:spLocks noGrp="1" noRot="1" noChangeAspect="1" noChangeArrowheads="1" noTextEdit="1"/>
          </p:cNvSpPr>
          <p:nvPr>
            <p:ph type="sldImg"/>
          </p:nvPr>
        </p:nvSpPr>
        <p:spPr>
          <a:xfrm>
            <a:off x="381000" y="685800"/>
            <a:ext cx="6096000" cy="3429000"/>
          </a:xfrm>
          <a:ln/>
        </p:spPr>
      </p:sp>
      <p:sp>
        <p:nvSpPr>
          <p:cNvPr id="3819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3867196920"/>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FD49-AE09-4559-B4F8-4F9F6F33D1AE}"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41</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81954" name="Rectangle 2"/>
          <p:cNvSpPr>
            <a:spLocks noGrp="1" noRot="1" noChangeAspect="1" noChangeArrowheads="1" noTextEdit="1"/>
          </p:cNvSpPr>
          <p:nvPr>
            <p:ph type="sldImg"/>
          </p:nvPr>
        </p:nvSpPr>
        <p:spPr>
          <a:xfrm>
            <a:off x="381000" y="685800"/>
            <a:ext cx="6096000" cy="3429000"/>
          </a:xfrm>
          <a:ln/>
        </p:spPr>
      </p:sp>
      <p:sp>
        <p:nvSpPr>
          <p:cNvPr id="3819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27320324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FD49-AE09-4559-B4F8-4F9F6F33D1AE}"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42</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81954" name="Rectangle 2"/>
          <p:cNvSpPr>
            <a:spLocks noGrp="1" noRot="1" noChangeAspect="1" noChangeArrowheads="1" noTextEdit="1"/>
          </p:cNvSpPr>
          <p:nvPr>
            <p:ph type="sldImg"/>
          </p:nvPr>
        </p:nvSpPr>
        <p:spPr>
          <a:xfrm>
            <a:off x="381000" y="685800"/>
            <a:ext cx="6096000" cy="3429000"/>
          </a:xfrm>
          <a:ln/>
        </p:spPr>
      </p:sp>
      <p:sp>
        <p:nvSpPr>
          <p:cNvPr id="3819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2468623206"/>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FD49-AE09-4559-B4F8-4F9F6F33D1AE}"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43</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81954" name="Rectangle 2"/>
          <p:cNvSpPr>
            <a:spLocks noGrp="1" noRot="1" noChangeAspect="1" noChangeArrowheads="1" noTextEdit="1"/>
          </p:cNvSpPr>
          <p:nvPr>
            <p:ph type="sldImg"/>
          </p:nvPr>
        </p:nvSpPr>
        <p:spPr>
          <a:xfrm>
            <a:off x="381000" y="685800"/>
            <a:ext cx="6096000" cy="3429000"/>
          </a:xfrm>
          <a:ln/>
        </p:spPr>
      </p:sp>
      <p:sp>
        <p:nvSpPr>
          <p:cNvPr id="3819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33112028"/>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FD49-AE09-4559-B4F8-4F9F6F33D1AE}"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44</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81954" name="Rectangle 2"/>
          <p:cNvSpPr>
            <a:spLocks noGrp="1" noRot="1" noChangeAspect="1" noChangeArrowheads="1" noTextEdit="1"/>
          </p:cNvSpPr>
          <p:nvPr>
            <p:ph type="sldImg"/>
          </p:nvPr>
        </p:nvSpPr>
        <p:spPr>
          <a:xfrm>
            <a:off x="381000" y="685800"/>
            <a:ext cx="6096000" cy="3429000"/>
          </a:xfrm>
          <a:ln/>
        </p:spPr>
      </p:sp>
      <p:sp>
        <p:nvSpPr>
          <p:cNvPr id="381955" name="Rectangle 3"/>
          <p:cNvSpPr>
            <a:spLocks noGrp="1" noChangeArrowheads="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So in some senses, you could say that The Church of Jesus Christ of Latter-day Saints has some universalist teachings. Where we draw the line though is with </a:t>
            </a:r>
            <a:r>
              <a:rPr lang="en-US" sz="1800"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Nehor's</a:t>
            </a:r>
            <a:r>
              <a:rPr lang="en-US" sz="18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teaching that everyone receives "eternal life." If we understand "eternal life" to be the highest degree of the Celestial Kingdom, that is simply not what modern prophets teach.</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p:txBody>
      </p:sp>
    </p:spTree>
    <p:extLst>
      <p:ext uri="{BB962C8B-B14F-4D97-AF65-F5344CB8AC3E}">
        <p14:creationId xmlns:p14="http://schemas.microsoft.com/office/powerpoint/2010/main" val="2560717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https://news-hk.churchofjesuschrist.org/eng/media/960x1280/oaks-bio-resized-hke1.jpg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592470490"/>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https://newsroom.churchofjesuschrist.org/media/960x1280/President-Russell-M-Nelson-1-2018.jpg</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93847470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FD49-AE09-4559-B4F8-4F9F6F33D1AE}"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47</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81954" name="Rectangle 2"/>
          <p:cNvSpPr>
            <a:spLocks noGrp="1" noRot="1" noChangeAspect="1" noChangeArrowheads="1" noTextEdit="1"/>
          </p:cNvSpPr>
          <p:nvPr>
            <p:ph type="sldImg"/>
          </p:nvPr>
        </p:nvSpPr>
        <p:spPr>
          <a:xfrm>
            <a:off x="381000" y="685800"/>
            <a:ext cx="6096000" cy="3429000"/>
          </a:xfrm>
          <a:ln/>
        </p:spPr>
      </p:sp>
      <p:sp>
        <p:nvSpPr>
          <p:cNvPr id="381955" name="Rectangle 3"/>
          <p:cNvSpPr>
            <a:spLocks noGrp="1" noChangeArrowheads="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Mormon likely included the story of </a:t>
            </a:r>
            <a:r>
              <a:rPr lang="en-US" sz="1800"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Nehor</a:t>
            </a:r>
            <a:r>
              <a:rPr lang="en-US" sz="18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because he wants to warn us against the prevalent false doctrine, taught by </a:t>
            </a:r>
            <a:r>
              <a:rPr lang="en-US" sz="1800"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Nehor</a:t>
            </a:r>
            <a:r>
              <a:rPr lang="en-US" sz="18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that “in the end, all [people] should have eternal life” (Alma 1:5). God does not force anyone to heaven or hell. He honors our agency. He has prepared a place of glory for each of his children–we get to choose which kingdom we want to live in. We choose our ultimate kingdom as we choose which laws we will live. </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a:p>
            <a:r>
              <a:rPr lang="en-US" dirty="0"/>
              <a:t>https://www.churchofjesuschrist.org/imgs/a0f0165b90d993c251300d878b1b880d03d471df/full/640%2C/0/default</a:t>
            </a:r>
          </a:p>
        </p:txBody>
      </p:sp>
    </p:spTree>
    <p:extLst>
      <p:ext uri="{BB962C8B-B14F-4D97-AF65-F5344CB8AC3E}">
        <p14:creationId xmlns:p14="http://schemas.microsoft.com/office/powerpoint/2010/main" val="11936394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FD49-AE09-4559-B4F8-4F9F6F33D1AE}"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48</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81954" name="Rectangle 2"/>
          <p:cNvSpPr>
            <a:spLocks noGrp="1" noRot="1" noChangeAspect="1" noChangeArrowheads="1" noTextEdit="1"/>
          </p:cNvSpPr>
          <p:nvPr>
            <p:ph type="sldImg"/>
          </p:nvPr>
        </p:nvSpPr>
        <p:spPr>
          <a:xfrm>
            <a:off x="381000" y="685800"/>
            <a:ext cx="6096000" cy="3429000"/>
          </a:xfrm>
          <a:ln/>
        </p:spPr>
      </p:sp>
      <p:sp>
        <p:nvSpPr>
          <p:cNvPr id="3819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46646532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https://www.churchofjesuschrist.org/imgs/71d931b858357e8264d5c8d994cb7c5e644019bb/full/640%2C/0/default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10641641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https://www.churchofjesuschrist.org/imgs/10a0cba17ffaef948e7b791feb91d839a4705bd0/full/640%2C/0/default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91845760"/>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FD49-AE09-4559-B4F8-4F9F6F33D1AE}"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51</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81954" name="Rectangle 2"/>
          <p:cNvSpPr>
            <a:spLocks noGrp="1" noRot="1" noChangeAspect="1" noChangeArrowheads="1" noTextEdit="1"/>
          </p:cNvSpPr>
          <p:nvPr>
            <p:ph type="sldImg"/>
          </p:nvPr>
        </p:nvSpPr>
        <p:spPr>
          <a:xfrm>
            <a:off x="381000" y="685800"/>
            <a:ext cx="6096000" cy="3429000"/>
          </a:xfrm>
          <a:ln/>
        </p:spPr>
      </p:sp>
      <p:sp>
        <p:nvSpPr>
          <p:cNvPr id="3819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4167471726"/>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Unfortunately, </a:t>
            </a:r>
            <a:r>
              <a:rPr lang="en-US" sz="1800"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Amlici</a:t>
            </a:r>
            <a:r>
              <a:rPr lang="en-US" sz="18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was a sore loser and began to stir up his followers to war against the Nephites. Eventually </a:t>
            </a:r>
            <a:r>
              <a:rPr lang="en-US" sz="1800"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Amlici</a:t>
            </a:r>
            <a:r>
              <a:rPr lang="en-US" sz="18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teamed up with the Lamanites leading to a huge battle. Alma himself led the Nephites, and I want to highlight a pattern that we see several times in this war:</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a:p>
            <a:endParaRPr lang="en-US" dirty="0"/>
          </a:p>
          <a:p>
            <a:r>
              <a:rPr lang="en-US" dirty="0"/>
              <a:t>https://www.churchofjesuschrist.org/imgs/a9f0e2840983f865dd3162568851e1846ba1deb2/full/640%2C/0/default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53276030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https://www.churchofjesuschrist.org/imgs/d79020afb68813fa1cd8b40ec064f7c6edeb117c/full/640%2C/0/default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53</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360634595"/>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https://www.churchofjesuschrist.org/imgs/a9f0e2840983f865dd3162568851e1846ba1deb2/full/640%2C/0/default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54</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09514529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7"/>
          <p:cNvSpPr>
            <a:spLocks noGrp="1" noChangeArrowheads="1"/>
          </p:cNvSpPr>
          <p:nvPr>
            <p:ph type="sldNum" sz="quarter" idx="5"/>
          </p:nvPr>
        </p:nvSpPr>
        <p:spPr>
          <a:ln/>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58D1FD49-AE09-4559-B4F8-4F9F6F33D1AE}" type="slidenum">
              <a:rPr kumimoji="0" lang="en-US" sz="1200" b="0" i="0" u="none" strike="noStrike" kern="1200" cap="none" spc="0" normalizeH="0" baseline="0" noProof="0">
                <a:ln>
                  <a:noFill/>
                </a:ln>
                <a:solidFill>
                  <a:srgbClr val="000000"/>
                </a:solidFill>
                <a:effectLst/>
                <a:uLnTx/>
                <a:uFillTx/>
                <a:latin typeface="Amphion" pitchFamily="34" charset="0"/>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55</a:t>
            </a:fld>
            <a:endParaRPr kumimoji="0" lang="en-US" sz="1200" b="0" i="0" u="none" strike="noStrike" kern="1200" cap="none" spc="0" normalizeH="0" baseline="0" noProof="0">
              <a:ln>
                <a:noFill/>
              </a:ln>
              <a:solidFill>
                <a:srgbClr val="000000"/>
              </a:solidFill>
              <a:effectLst/>
              <a:uLnTx/>
              <a:uFillTx/>
              <a:latin typeface="Amphion" pitchFamily="34" charset="0"/>
              <a:ea typeface="+mn-ea"/>
              <a:cs typeface="+mn-cs"/>
            </a:endParaRPr>
          </a:p>
        </p:txBody>
      </p:sp>
      <p:sp>
        <p:nvSpPr>
          <p:cNvPr id="381954" name="Rectangle 2"/>
          <p:cNvSpPr>
            <a:spLocks noGrp="1" noRot="1" noChangeAspect="1" noChangeArrowheads="1" noTextEdit="1"/>
          </p:cNvSpPr>
          <p:nvPr>
            <p:ph type="sldImg"/>
          </p:nvPr>
        </p:nvSpPr>
        <p:spPr>
          <a:xfrm>
            <a:off x="381000" y="685800"/>
            <a:ext cx="6096000" cy="3429000"/>
          </a:xfrm>
          <a:ln/>
        </p:spPr>
      </p:sp>
      <p:sp>
        <p:nvSpPr>
          <p:cNvPr id="381955" name="Rectangle 3"/>
          <p:cNvSpPr>
            <a:spLocks noGrp="1" noChangeArrowheads="1"/>
          </p:cNvSpPr>
          <p:nvPr>
            <p:ph type="body" idx="1"/>
          </p:nvPr>
        </p:nvSpPr>
        <p:spPr/>
        <p:txBody>
          <a:bodyPr/>
          <a:lstStyle/>
          <a:p>
            <a:endParaRPr lang="en-US"/>
          </a:p>
        </p:txBody>
      </p:sp>
    </p:spTree>
    <p:extLst>
      <p:ext uri="{BB962C8B-B14F-4D97-AF65-F5344CB8AC3E}">
        <p14:creationId xmlns:p14="http://schemas.microsoft.com/office/powerpoint/2010/main" val="175175403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sz="18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This is a topic that we have seen before in The Book of Mormon and we will see it again. If the Book of Mormon was written for our day, what does this repetition mean for us? It’s a personal question, but perhaps I could ask myself a question like this: “A few weeks ago, I was studying Mosiah 4, and noticed King Benjamin’s emphasis on serving the poor. What have I done over the past few weeks to help the financially poor? If the answer is nothing, then today could be the day I need to pay my fast offering, contribute to a humanitarian cause, call a soup kitchen, or find another way to serve those who are truly in need.</a:t>
            </a:r>
            <a:endParaRPr lang="en-US" sz="1800" dirty="0">
              <a:effectLst/>
              <a:latin typeface="Calibri" panose="020F0502020204030204" pitchFamily="34" charset="0"/>
              <a:ea typeface="Calibri" panose="020F0502020204030204" pitchFamily="34" charset="0"/>
              <a:cs typeface="Arial" panose="020B0604020202020204" pitchFamily="34" charset="0"/>
            </a:endParaRPr>
          </a:p>
          <a:p>
            <a:endParaRPr lang="en-US" dirty="0"/>
          </a:p>
          <a:p>
            <a:r>
              <a:rPr lang="en-US" dirty="0"/>
              <a:t>https://churchofjesuschrist.org/imgs/d0592d42dd949fd6ecde243b08588104da7a04d9/full/1920%2C/0/default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785860869"/>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https://churchofjesuschrist.org/imgs/65115d820b6b2c15e98cafa060af607aea7c5888/full/1920%2C/0/default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7F74E1-3A51-4338-ACBD-186AD90FF9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8457630"/>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b="0" i="1" dirty="0">
                <a:solidFill>
                  <a:srgbClr val="737373"/>
                </a:solidFill>
                <a:effectLst/>
                <a:latin typeface="Poppins" panose="00000500000000000000" pitchFamily="2" charset="0"/>
              </a:rPr>
              <a:t>Christ With Martha and Maria, by Henryk </a:t>
            </a:r>
            <a:r>
              <a:rPr lang="en-US" b="0" i="1" dirty="0" err="1">
                <a:solidFill>
                  <a:srgbClr val="737373"/>
                </a:solidFill>
                <a:effectLst/>
                <a:latin typeface="Poppins" panose="00000500000000000000" pitchFamily="2" charset="0"/>
              </a:rPr>
              <a:t>Siemiradzki</a:t>
            </a:r>
            <a:r>
              <a:rPr lang="en-US" b="0" i="1" dirty="0">
                <a:solidFill>
                  <a:srgbClr val="737373"/>
                </a:solidFill>
                <a:effectLst/>
                <a:latin typeface="Poppins" panose="00000500000000000000" pitchFamily="2" charset="0"/>
              </a:rPr>
              <a:t>, 1886.Public Domain</a:t>
            </a:r>
          </a:p>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E8B8D81-AF22-4CDA-B446-FBD3875B73FF}"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59</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329124854"/>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E8B8D81-AF22-4CDA-B446-FBD3875B73FF}"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65</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30788620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https://churchofjesuschrist.org/imgs/4879b582fdec734139fa80759f8d9c5709a6dc85/full/1920%2C/0/default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66</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25738507"/>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https://churchofjesuschrist.org/imgs/4879b582fdec734139fa80759f8d9c5709a6dc85/full/1920%2C/0/default</a:t>
            </a:r>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4F25BC8-0032-4AFE-A0E9-255B0750EB56}"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10995625"/>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base" latinLnBrk="0" hangingPunct="1">
              <a:lnSpc>
                <a:spcPct val="100000"/>
              </a:lnSpc>
              <a:spcBef>
                <a:spcPct val="0"/>
              </a:spcBef>
              <a:spcAft>
                <a:spcPct val="0"/>
              </a:spcAft>
              <a:buClrTx/>
              <a:buSzTx/>
              <a:buFontTx/>
              <a:buNone/>
              <a:tabLst/>
              <a:defRPr/>
            </a:pPr>
            <a:fld id="{DE8B8D81-AF22-4CDA-B446-FBD3875B73FF}" type="slidenum">
              <a:rPr kumimoji="0" lang="en-US" altLang="en-US" sz="1200" b="0" i="0" u="none" strike="noStrike" kern="1200" cap="none" spc="0" normalizeH="0" baseline="0" noProof="0" smtClean="0">
                <a:ln>
                  <a:noFill/>
                </a:ln>
                <a:solidFill>
                  <a:srgbClr val="000000"/>
                </a:solidFill>
                <a:effectLst/>
                <a:uLnTx/>
                <a:uFillTx/>
                <a:latin typeface="Arial" panose="020B0604020202020204" pitchFamily="34" charset="0"/>
                <a:ea typeface="+mn-ea"/>
                <a:cs typeface="+mn-cs"/>
              </a:rPr>
              <a:pPr marL="0" marR="0" lvl="0" indent="0" algn="r" defTabSz="914400" rtl="0" eaLnBrk="1" fontAlgn="base" latinLnBrk="0" hangingPunct="1">
                <a:lnSpc>
                  <a:spcPct val="100000"/>
                </a:lnSpc>
                <a:spcBef>
                  <a:spcPct val="0"/>
                </a:spcBef>
                <a:spcAft>
                  <a:spcPct val="0"/>
                </a:spcAft>
                <a:buClrTx/>
                <a:buSzTx/>
                <a:buFontTx/>
                <a:buNone/>
                <a:tabLst/>
                <a:defRPr/>
              </a:pPr>
              <a:t>68</a:t>
            </a:fld>
            <a:endParaRPr kumimoji="0" lang="en-US" altLang="en-US" sz="1200" b="0" i="0" u="none" strike="noStrike" kern="1200" cap="none" spc="0" normalizeH="0" baseline="0" noProof="0">
              <a:ln>
                <a:noFill/>
              </a:ln>
              <a:solidFill>
                <a:srgbClr val="000000"/>
              </a:solidFill>
              <a:effectLst/>
              <a:uLnTx/>
              <a:uFillTx/>
              <a:latin typeface="Arial" panose="020B0604020202020204" pitchFamily="34" charset="0"/>
              <a:ea typeface="+mn-ea"/>
              <a:cs typeface="+mn-cs"/>
            </a:endParaRPr>
          </a:p>
        </p:txBody>
      </p:sp>
    </p:spTree>
    <p:extLst>
      <p:ext uri="{BB962C8B-B14F-4D97-AF65-F5344CB8AC3E}">
        <p14:creationId xmlns:p14="http://schemas.microsoft.com/office/powerpoint/2010/main" val="2988639126"/>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907F74E1-3A51-4338-ACBD-186AD90FF977}"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79</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0850718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439058E-3CB7-BCF4-0B45-1B5098CAF477}"/>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4732564B-D8E0-4B03-DA13-5F88DBEC986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6921CF26-AE23-D5DC-22BD-E276ABD5EBA9}"/>
              </a:ext>
            </a:extLst>
          </p:cNvPr>
          <p:cNvSpPr>
            <a:spLocks noGrp="1"/>
          </p:cNvSpPr>
          <p:nvPr>
            <p:ph type="dt" sz="half" idx="10"/>
          </p:nvPr>
        </p:nvSpPr>
        <p:spPr/>
        <p:txBody>
          <a:bodyPr/>
          <a:lstStyle/>
          <a:p>
            <a:endParaRPr lang="en-US" altLang="en-US"/>
          </a:p>
        </p:txBody>
      </p:sp>
      <p:sp>
        <p:nvSpPr>
          <p:cNvPr id="5" name="Footer Placeholder 4">
            <a:extLst>
              <a:ext uri="{FF2B5EF4-FFF2-40B4-BE49-F238E27FC236}">
                <a16:creationId xmlns:a16="http://schemas.microsoft.com/office/drawing/2014/main" id="{CBFE8761-202B-65D6-970F-0D9D2893E513}"/>
              </a:ext>
            </a:extLst>
          </p:cNvPr>
          <p:cNvSpPr>
            <a:spLocks noGrp="1"/>
          </p:cNvSpPr>
          <p:nvPr>
            <p:ph type="ftr" sz="quarter" idx="11"/>
          </p:nvPr>
        </p:nvSpPr>
        <p:spPr/>
        <p:txBody>
          <a:bodyPr/>
          <a:lstStyle/>
          <a:p>
            <a:endParaRPr lang="en-US" altLang="en-US"/>
          </a:p>
        </p:txBody>
      </p:sp>
      <p:sp>
        <p:nvSpPr>
          <p:cNvPr id="6" name="Slide Number Placeholder 5">
            <a:extLst>
              <a:ext uri="{FF2B5EF4-FFF2-40B4-BE49-F238E27FC236}">
                <a16:creationId xmlns:a16="http://schemas.microsoft.com/office/drawing/2014/main" id="{9811ED6D-E55F-44C4-610B-E224D46B587B}"/>
              </a:ext>
            </a:extLst>
          </p:cNvPr>
          <p:cNvSpPr>
            <a:spLocks noGrp="1"/>
          </p:cNvSpPr>
          <p:nvPr>
            <p:ph type="sldNum" sz="quarter" idx="12"/>
          </p:nvPr>
        </p:nvSpPr>
        <p:spPr/>
        <p:txBody>
          <a:bodyPr/>
          <a:lstStyle/>
          <a:p>
            <a:fld id="{72CF248B-E6B2-4C10-B7E7-A6086F2660EF}" type="slidenum">
              <a:rPr lang="en-US" altLang="en-US" smtClean="0"/>
              <a:pPr/>
              <a:t>‹#›</a:t>
            </a:fld>
            <a:endParaRPr lang="en-US" altLang="en-US"/>
          </a:p>
        </p:txBody>
      </p:sp>
    </p:spTree>
    <p:extLst>
      <p:ext uri="{BB962C8B-B14F-4D97-AF65-F5344CB8AC3E}">
        <p14:creationId xmlns:p14="http://schemas.microsoft.com/office/powerpoint/2010/main" val="332939353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06B7C9C-A59E-A628-2F71-178E31F2266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FAA8DD7-FDF5-C7BD-F4DB-5D7DA158A785}"/>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CCAB7AA-A454-930E-8E15-5E39E6193578}"/>
              </a:ext>
            </a:extLst>
          </p:cNvPr>
          <p:cNvSpPr>
            <a:spLocks noGrp="1"/>
          </p:cNvSpPr>
          <p:nvPr>
            <p:ph type="dt" sz="half" idx="10"/>
          </p:nvPr>
        </p:nvSpPr>
        <p:spPr/>
        <p:txBody>
          <a:bodyPr/>
          <a:lstStyle/>
          <a:p>
            <a:endParaRPr lang="en-US" altLang="en-US"/>
          </a:p>
        </p:txBody>
      </p:sp>
      <p:sp>
        <p:nvSpPr>
          <p:cNvPr id="5" name="Footer Placeholder 4">
            <a:extLst>
              <a:ext uri="{FF2B5EF4-FFF2-40B4-BE49-F238E27FC236}">
                <a16:creationId xmlns:a16="http://schemas.microsoft.com/office/drawing/2014/main" id="{F8BB3D06-9CE0-65F3-914C-FC664D956E2E}"/>
              </a:ext>
            </a:extLst>
          </p:cNvPr>
          <p:cNvSpPr>
            <a:spLocks noGrp="1"/>
          </p:cNvSpPr>
          <p:nvPr>
            <p:ph type="ftr" sz="quarter" idx="11"/>
          </p:nvPr>
        </p:nvSpPr>
        <p:spPr/>
        <p:txBody>
          <a:bodyPr/>
          <a:lstStyle/>
          <a:p>
            <a:endParaRPr lang="en-US" altLang="en-US"/>
          </a:p>
        </p:txBody>
      </p:sp>
      <p:sp>
        <p:nvSpPr>
          <p:cNvPr id="6" name="Slide Number Placeholder 5">
            <a:extLst>
              <a:ext uri="{FF2B5EF4-FFF2-40B4-BE49-F238E27FC236}">
                <a16:creationId xmlns:a16="http://schemas.microsoft.com/office/drawing/2014/main" id="{F00B9F94-D94B-C8B8-127C-8FB34CBAF08C}"/>
              </a:ext>
            </a:extLst>
          </p:cNvPr>
          <p:cNvSpPr>
            <a:spLocks noGrp="1"/>
          </p:cNvSpPr>
          <p:nvPr>
            <p:ph type="sldNum" sz="quarter" idx="12"/>
          </p:nvPr>
        </p:nvSpPr>
        <p:spPr/>
        <p:txBody>
          <a:bodyPr/>
          <a:lstStyle/>
          <a:p>
            <a:fld id="{4C50F872-A90F-4D24-869E-A8C6FAB5FB8B}" type="slidenum">
              <a:rPr lang="en-US" altLang="en-US" smtClean="0"/>
              <a:pPr/>
              <a:t>‹#›</a:t>
            </a:fld>
            <a:endParaRPr lang="en-US" altLang="en-US"/>
          </a:p>
        </p:txBody>
      </p:sp>
    </p:spTree>
    <p:extLst>
      <p:ext uri="{BB962C8B-B14F-4D97-AF65-F5344CB8AC3E}">
        <p14:creationId xmlns:p14="http://schemas.microsoft.com/office/powerpoint/2010/main" val="258711518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31ECE0-FC89-FBF7-DF06-9A2B53CDBF3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190B911F-BCBB-2672-D545-E26DDA6A79E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1FFAAFCD-D2FD-4CDD-509F-91258FF04126}"/>
              </a:ext>
            </a:extLst>
          </p:cNvPr>
          <p:cNvSpPr>
            <a:spLocks noGrp="1"/>
          </p:cNvSpPr>
          <p:nvPr>
            <p:ph type="dt" sz="half" idx="10"/>
          </p:nvPr>
        </p:nvSpPr>
        <p:spPr/>
        <p:txBody>
          <a:bodyPr/>
          <a:lstStyle/>
          <a:p>
            <a:endParaRPr lang="en-US" altLang="en-US"/>
          </a:p>
        </p:txBody>
      </p:sp>
      <p:sp>
        <p:nvSpPr>
          <p:cNvPr id="5" name="Footer Placeholder 4">
            <a:extLst>
              <a:ext uri="{FF2B5EF4-FFF2-40B4-BE49-F238E27FC236}">
                <a16:creationId xmlns:a16="http://schemas.microsoft.com/office/drawing/2014/main" id="{5B342A2D-8EF9-74BF-4E9B-D7F0A52233C6}"/>
              </a:ext>
            </a:extLst>
          </p:cNvPr>
          <p:cNvSpPr>
            <a:spLocks noGrp="1"/>
          </p:cNvSpPr>
          <p:nvPr>
            <p:ph type="ftr" sz="quarter" idx="11"/>
          </p:nvPr>
        </p:nvSpPr>
        <p:spPr/>
        <p:txBody>
          <a:bodyPr/>
          <a:lstStyle/>
          <a:p>
            <a:endParaRPr lang="en-US" altLang="en-US"/>
          </a:p>
        </p:txBody>
      </p:sp>
      <p:sp>
        <p:nvSpPr>
          <p:cNvPr id="6" name="Slide Number Placeholder 5">
            <a:extLst>
              <a:ext uri="{FF2B5EF4-FFF2-40B4-BE49-F238E27FC236}">
                <a16:creationId xmlns:a16="http://schemas.microsoft.com/office/drawing/2014/main" id="{38567551-209B-53E4-8F4E-5EBA4226C026}"/>
              </a:ext>
            </a:extLst>
          </p:cNvPr>
          <p:cNvSpPr>
            <a:spLocks noGrp="1"/>
          </p:cNvSpPr>
          <p:nvPr>
            <p:ph type="sldNum" sz="quarter" idx="12"/>
          </p:nvPr>
        </p:nvSpPr>
        <p:spPr/>
        <p:txBody>
          <a:bodyPr/>
          <a:lstStyle/>
          <a:p>
            <a:fld id="{0A4E936F-3653-4E81-84E0-9ACD41D66C13}" type="slidenum">
              <a:rPr lang="en-US" altLang="en-US" smtClean="0"/>
              <a:pPr/>
              <a:t>‹#›</a:t>
            </a:fld>
            <a:endParaRPr lang="en-US" altLang="en-US"/>
          </a:p>
        </p:txBody>
      </p:sp>
    </p:spTree>
    <p:extLst>
      <p:ext uri="{BB962C8B-B14F-4D97-AF65-F5344CB8AC3E}">
        <p14:creationId xmlns:p14="http://schemas.microsoft.com/office/powerpoint/2010/main" val="291521254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0CEC7F-B35C-C999-118F-48DCD41E099F}"/>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48AED341-94F6-3FEB-5DD2-97DC1BBF5561}"/>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A66634D6-7D2A-45B9-EC6D-B1793E11DFBC}"/>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A6C1954-12B1-56B0-F502-34AA51F1681F}"/>
              </a:ext>
            </a:extLst>
          </p:cNvPr>
          <p:cNvSpPr>
            <a:spLocks noGrp="1"/>
          </p:cNvSpPr>
          <p:nvPr>
            <p:ph type="dt" sz="half" idx="10"/>
          </p:nvPr>
        </p:nvSpPr>
        <p:spPr/>
        <p:txBody>
          <a:bodyPr/>
          <a:lstStyle/>
          <a:p>
            <a:endParaRPr lang="en-US" altLang="en-US"/>
          </a:p>
        </p:txBody>
      </p:sp>
      <p:sp>
        <p:nvSpPr>
          <p:cNvPr id="6" name="Footer Placeholder 5">
            <a:extLst>
              <a:ext uri="{FF2B5EF4-FFF2-40B4-BE49-F238E27FC236}">
                <a16:creationId xmlns:a16="http://schemas.microsoft.com/office/drawing/2014/main" id="{B056D96A-8F4B-0FC2-71C3-D76DE31EC9C8}"/>
              </a:ext>
            </a:extLst>
          </p:cNvPr>
          <p:cNvSpPr>
            <a:spLocks noGrp="1"/>
          </p:cNvSpPr>
          <p:nvPr>
            <p:ph type="ftr" sz="quarter" idx="11"/>
          </p:nvPr>
        </p:nvSpPr>
        <p:spPr/>
        <p:txBody>
          <a:bodyPr/>
          <a:lstStyle/>
          <a:p>
            <a:endParaRPr lang="en-US" altLang="en-US"/>
          </a:p>
        </p:txBody>
      </p:sp>
      <p:sp>
        <p:nvSpPr>
          <p:cNvPr id="7" name="Slide Number Placeholder 6">
            <a:extLst>
              <a:ext uri="{FF2B5EF4-FFF2-40B4-BE49-F238E27FC236}">
                <a16:creationId xmlns:a16="http://schemas.microsoft.com/office/drawing/2014/main" id="{F61D3C5A-DBDA-4E43-055B-0C6DD3DDF579}"/>
              </a:ext>
            </a:extLst>
          </p:cNvPr>
          <p:cNvSpPr>
            <a:spLocks noGrp="1"/>
          </p:cNvSpPr>
          <p:nvPr>
            <p:ph type="sldNum" sz="quarter" idx="12"/>
          </p:nvPr>
        </p:nvSpPr>
        <p:spPr/>
        <p:txBody>
          <a:bodyPr/>
          <a:lstStyle/>
          <a:p>
            <a:fld id="{D5C67D6A-A6EA-4B01-B351-0824E1F9FDDD}" type="slidenum">
              <a:rPr lang="en-US" altLang="en-US" smtClean="0"/>
              <a:pPr/>
              <a:t>‹#›</a:t>
            </a:fld>
            <a:endParaRPr lang="en-US" altLang="en-US"/>
          </a:p>
        </p:txBody>
      </p:sp>
    </p:spTree>
    <p:extLst>
      <p:ext uri="{BB962C8B-B14F-4D97-AF65-F5344CB8AC3E}">
        <p14:creationId xmlns:p14="http://schemas.microsoft.com/office/powerpoint/2010/main" val="35577336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4B974AF-5EF7-4788-9E8A-E563E90D9FD1}"/>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A352C84B-A186-18A8-7C37-7E093BD8939A}"/>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AB17975D-70F4-8096-026B-5CCCBCD925F5}"/>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921B53E-2464-8DB0-575F-1962DF111C32}"/>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0DC8D31-8100-80AD-7346-87FB09C86C25}"/>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CCE79BA-202C-A68E-EE69-CD679D38E136}"/>
              </a:ext>
            </a:extLst>
          </p:cNvPr>
          <p:cNvSpPr>
            <a:spLocks noGrp="1"/>
          </p:cNvSpPr>
          <p:nvPr>
            <p:ph type="dt" sz="half" idx="10"/>
          </p:nvPr>
        </p:nvSpPr>
        <p:spPr/>
        <p:txBody>
          <a:bodyPr/>
          <a:lstStyle/>
          <a:p>
            <a:endParaRPr lang="en-US" altLang="en-US"/>
          </a:p>
        </p:txBody>
      </p:sp>
      <p:sp>
        <p:nvSpPr>
          <p:cNvPr id="8" name="Footer Placeholder 7">
            <a:extLst>
              <a:ext uri="{FF2B5EF4-FFF2-40B4-BE49-F238E27FC236}">
                <a16:creationId xmlns:a16="http://schemas.microsoft.com/office/drawing/2014/main" id="{C255036A-6E8E-4BBE-3173-0248CA0E78FB}"/>
              </a:ext>
            </a:extLst>
          </p:cNvPr>
          <p:cNvSpPr>
            <a:spLocks noGrp="1"/>
          </p:cNvSpPr>
          <p:nvPr>
            <p:ph type="ftr" sz="quarter" idx="11"/>
          </p:nvPr>
        </p:nvSpPr>
        <p:spPr/>
        <p:txBody>
          <a:bodyPr/>
          <a:lstStyle/>
          <a:p>
            <a:endParaRPr lang="en-US" altLang="en-US"/>
          </a:p>
        </p:txBody>
      </p:sp>
      <p:sp>
        <p:nvSpPr>
          <p:cNvPr id="9" name="Slide Number Placeholder 8">
            <a:extLst>
              <a:ext uri="{FF2B5EF4-FFF2-40B4-BE49-F238E27FC236}">
                <a16:creationId xmlns:a16="http://schemas.microsoft.com/office/drawing/2014/main" id="{304B1787-16B0-8588-8ACB-5790615BC0FF}"/>
              </a:ext>
            </a:extLst>
          </p:cNvPr>
          <p:cNvSpPr>
            <a:spLocks noGrp="1"/>
          </p:cNvSpPr>
          <p:nvPr>
            <p:ph type="sldNum" sz="quarter" idx="12"/>
          </p:nvPr>
        </p:nvSpPr>
        <p:spPr/>
        <p:txBody>
          <a:bodyPr/>
          <a:lstStyle/>
          <a:p>
            <a:fld id="{4949FB5F-BEC2-4688-A601-0E0244229186}" type="slidenum">
              <a:rPr lang="en-US" altLang="en-US" smtClean="0"/>
              <a:pPr/>
              <a:t>‹#›</a:t>
            </a:fld>
            <a:endParaRPr lang="en-US" altLang="en-US"/>
          </a:p>
        </p:txBody>
      </p:sp>
    </p:spTree>
    <p:extLst>
      <p:ext uri="{BB962C8B-B14F-4D97-AF65-F5344CB8AC3E}">
        <p14:creationId xmlns:p14="http://schemas.microsoft.com/office/powerpoint/2010/main" val="37026525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E3ED8E4-D31C-BE9B-74D9-BA24DCDF6496}"/>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13C2F39-0B1E-E90B-A0B8-8255F4F7A748}"/>
              </a:ext>
            </a:extLst>
          </p:cNvPr>
          <p:cNvSpPr>
            <a:spLocks noGrp="1"/>
          </p:cNvSpPr>
          <p:nvPr>
            <p:ph type="dt" sz="half" idx="10"/>
          </p:nvPr>
        </p:nvSpPr>
        <p:spPr/>
        <p:txBody>
          <a:bodyPr/>
          <a:lstStyle/>
          <a:p>
            <a:endParaRPr lang="en-US" altLang="en-US"/>
          </a:p>
        </p:txBody>
      </p:sp>
      <p:sp>
        <p:nvSpPr>
          <p:cNvPr id="4" name="Footer Placeholder 3">
            <a:extLst>
              <a:ext uri="{FF2B5EF4-FFF2-40B4-BE49-F238E27FC236}">
                <a16:creationId xmlns:a16="http://schemas.microsoft.com/office/drawing/2014/main" id="{76957F42-61C4-730A-13D1-290ABF43DCEA}"/>
              </a:ext>
            </a:extLst>
          </p:cNvPr>
          <p:cNvSpPr>
            <a:spLocks noGrp="1"/>
          </p:cNvSpPr>
          <p:nvPr>
            <p:ph type="ftr" sz="quarter" idx="11"/>
          </p:nvPr>
        </p:nvSpPr>
        <p:spPr/>
        <p:txBody>
          <a:bodyPr/>
          <a:lstStyle/>
          <a:p>
            <a:endParaRPr lang="en-US" altLang="en-US"/>
          </a:p>
        </p:txBody>
      </p:sp>
      <p:sp>
        <p:nvSpPr>
          <p:cNvPr id="5" name="Slide Number Placeholder 4">
            <a:extLst>
              <a:ext uri="{FF2B5EF4-FFF2-40B4-BE49-F238E27FC236}">
                <a16:creationId xmlns:a16="http://schemas.microsoft.com/office/drawing/2014/main" id="{3E33DD04-3D23-1B3B-D834-4E7B022D9731}"/>
              </a:ext>
            </a:extLst>
          </p:cNvPr>
          <p:cNvSpPr>
            <a:spLocks noGrp="1"/>
          </p:cNvSpPr>
          <p:nvPr>
            <p:ph type="sldNum" sz="quarter" idx="12"/>
          </p:nvPr>
        </p:nvSpPr>
        <p:spPr/>
        <p:txBody>
          <a:bodyPr/>
          <a:lstStyle/>
          <a:p>
            <a:fld id="{5951B41B-3ABB-4A03-9F40-EBC52ED75C26}" type="slidenum">
              <a:rPr lang="en-US" altLang="en-US" smtClean="0"/>
              <a:pPr/>
              <a:t>‹#›</a:t>
            </a:fld>
            <a:endParaRPr lang="en-US" altLang="en-US"/>
          </a:p>
        </p:txBody>
      </p:sp>
    </p:spTree>
    <p:extLst>
      <p:ext uri="{BB962C8B-B14F-4D97-AF65-F5344CB8AC3E}">
        <p14:creationId xmlns:p14="http://schemas.microsoft.com/office/powerpoint/2010/main" val="164966632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6D178C2-9CF0-2DBA-1EA2-0D951A87DE0E}"/>
              </a:ext>
            </a:extLst>
          </p:cNvPr>
          <p:cNvSpPr>
            <a:spLocks noGrp="1"/>
          </p:cNvSpPr>
          <p:nvPr>
            <p:ph type="dt" sz="half" idx="10"/>
          </p:nvPr>
        </p:nvSpPr>
        <p:spPr/>
        <p:txBody>
          <a:bodyPr/>
          <a:lstStyle/>
          <a:p>
            <a:endParaRPr lang="en-US" altLang="en-US"/>
          </a:p>
        </p:txBody>
      </p:sp>
      <p:sp>
        <p:nvSpPr>
          <p:cNvPr id="3" name="Footer Placeholder 2">
            <a:extLst>
              <a:ext uri="{FF2B5EF4-FFF2-40B4-BE49-F238E27FC236}">
                <a16:creationId xmlns:a16="http://schemas.microsoft.com/office/drawing/2014/main" id="{213C2B7B-BEB2-84BA-90C8-1B3B4444F148}"/>
              </a:ext>
            </a:extLst>
          </p:cNvPr>
          <p:cNvSpPr>
            <a:spLocks noGrp="1"/>
          </p:cNvSpPr>
          <p:nvPr>
            <p:ph type="ftr" sz="quarter" idx="11"/>
          </p:nvPr>
        </p:nvSpPr>
        <p:spPr/>
        <p:txBody>
          <a:bodyPr/>
          <a:lstStyle/>
          <a:p>
            <a:endParaRPr lang="en-US" altLang="en-US"/>
          </a:p>
        </p:txBody>
      </p:sp>
      <p:sp>
        <p:nvSpPr>
          <p:cNvPr id="4" name="Slide Number Placeholder 3">
            <a:extLst>
              <a:ext uri="{FF2B5EF4-FFF2-40B4-BE49-F238E27FC236}">
                <a16:creationId xmlns:a16="http://schemas.microsoft.com/office/drawing/2014/main" id="{681F2407-9AF5-53E0-8821-8A41FACBC28B}"/>
              </a:ext>
            </a:extLst>
          </p:cNvPr>
          <p:cNvSpPr>
            <a:spLocks noGrp="1"/>
          </p:cNvSpPr>
          <p:nvPr>
            <p:ph type="sldNum" sz="quarter" idx="12"/>
          </p:nvPr>
        </p:nvSpPr>
        <p:spPr/>
        <p:txBody>
          <a:bodyPr/>
          <a:lstStyle/>
          <a:p>
            <a:fld id="{5D9ECD4F-34E4-4DE9-A5AF-67F111F12E59}" type="slidenum">
              <a:rPr lang="en-US" altLang="en-US" smtClean="0"/>
              <a:pPr/>
              <a:t>‹#›</a:t>
            </a:fld>
            <a:endParaRPr lang="en-US" altLang="en-US"/>
          </a:p>
        </p:txBody>
      </p:sp>
    </p:spTree>
    <p:extLst>
      <p:ext uri="{BB962C8B-B14F-4D97-AF65-F5344CB8AC3E}">
        <p14:creationId xmlns:p14="http://schemas.microsoft.com/office/powerpoint/2010/main" val="15804991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DBCC3B-57A6-776D-E84C-17549D0AE5E6}"/>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9EC2F907-BDDC-28FF-BE9D-7423DB9BF8AF}"/>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2821E77C-0EAD-2D41-92F4-9FEC2183779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61C0BA-226D-DF5C-8302-164F565C46F7}"/>
              </a:ext>
            </a:extLst>
          </p:cNvPr>
          <p:cNvSpPr>
            <a:spLocks noGrp="1"/>
          </p:cNvSpPr>
          <p:nvPr>
            <p:ph type="dt" sz="half" idx="10"/>
          </p:nvPr>
        </p:nvSpPr>
        <p:spPr/>
        <p:txBody>
          <a:bodyPr/>
          <a:lstStyle/>
          <a:p>
            <a:endParaRPr lang="en-US" altLang="en-US"/>
          </a:p>
        </p:txBody>
      </p:sp>
      <p:sp>
        <p:nvSpPr>
          <p:cNvPr id="6" name="Footer Placeholder 5">
            <a:extLst>
              <a:ext uri="{FF2B5EF4-FFF2-40B4-BE49-F238E27FC236}">
                <a16:creationId xmlns:a16="http://schemas.microsoft.com/office/drawing/2014/main" id="{C038BA89-4EA3-4554-655B-0C44C3FA769A}"/>
              </a:ext>
            </a:extLst>
          </p:cNvPr>
          <p:cNvSpPr>
            <a:spLocks noGrp="1"/>
          </p:cNvSpPr>
          <p:nvPr>
            <p:ph type="ftr" sz="quarter" idx="11"/>
          </p:nvPr>
        </p:nvSpPr>
        <p:spPr/>
        <p:txBody>
          <a:bodyPr/>
          <a:lstStyle/>
          <a:p>
            <a:endParaRPr lang="en-US" altLang="en-US"/>
          </a:p>
        </p:txBody>
      </p:sp>
      <p:sp>
        <p:nvSpPr>
          <p:cNvPr id="7" name="Slide Number Placeholder 6">
            <a:extLst>
              <a:ext uri="{FF2B5EF4-FFF2-40B4-BE49-F238E27FC236}">
                <a16:creationId xmlns:a16="http://schemas.microsoft.com/office/drawing/2014/main" id="{830901A9-B026-DC05-6F83-17592BAC92BB}"/>
              </a:ext>
            </a:extLst>
          </p:cNvPr>
          <p:cNvSpPr>
            <a:spLocks noGrp="1"/>
          </p:cNvSpPr>
          <p:nvPr>
            <p:ph type="sldNum" sz="quarter" idx="12"/>
          </p:nvPr>
        </p:nvSpPr>
        <p:spPr/>
        <p:txBody>
          <a:bodyPr/>
          <a:lstStyle/>
          <a:p>
            <a:fld id="{71E80FB9-8CEF-41E2-BE23-15191454A4F0}" type="slidenum">
              <a:rPr lang="en-US" altLang="en-US" smtClean="0"/>
              <a:pPr/>
              <a:t>‹#›</a:t>
            </a:fld>
            <a:endParaRPr lang="en-US" altLang="en-US"/>
          </a:p>
        </p:txBody>
      </p:sp>
    </p:spTree>
    <p:extLst>
      <p:ext uri="{BB962C8B-B14F-4D97-AF65-F5344CB8AC3E}">
        <p14:creationId xmlns:p14="http://schemas.microsoft.com/office/powerpoint/2010/main" val="259942911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658601-A6A9-7FA4-4513-D0576174289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CCC8253-26DC-EFE5-59BB-51BF631291AE}"/>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1A79B58-6179-E87D-4AA5-8FEB7B340D0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B412BA0-4EE4-0D31-5E0E-44849DD696B0}"/>
              </a:ext>
            </a:extLst>
          </p:cNvPr>
          <p:cNvSpPr>
            <a:spLocks noGrp="1"/>
          </p:cNvSpPr>
          <p:nvPr>
            <p:ph type="dt" sz="half" idx="10"/>
          </p:nvPr>
        </p:nvSpPr>
        <p:spPr/>
        <p:txBody>
          <a:bodyPr/>
          <a:lstStyle/>
          <a:p>
            <a:endParaRPr lang="en-US" altLang="en-US"/>
          </a:p>
        </p:txBody>
      </p:sp>
      <p:sp>
        <p:nvSpPr>
          <p:cNvPr id="6" name="Footer Placeholder 5">
            <a:extLst>
              <a:ext uri="{FF2B5EF4-FFF2-40B4-BE49-F238E27FC236}">
                <a16:creationId xmlns:a16="http://schemas.microsoft.com/office/drawing/2014/main" id="{D15EAB23-3B6A-660A-FADB-7FD58E6E4BD5}"/>
              </a:ext>
            </a:extLst>
          </p:cNvPr>
          <p:cNvSpPr>
            <a:spLocks noGrp="1"/>
          </p:cNvSpPr>
          <p:nvPr>
            <p:ph type="ftr" sz="quarter" idx="11"/>
          </p:nvPr>
        </p:nvSpPr>
        <p:spPr/>
        <p:txBody>
          <a:bodyPr/>
          <a:lstStyle/>
          <a:p>
            <a:endParaRPr lang="en-US" altLang="en-US"/>
          </a:p>
        </p:txBody>
      </p:sp>
      <p:sp>
        <p:nvSpPr>
          <p:cNvPr id="7" name="Slide Number Placeholder 6">
            <a:extLst>
              <a:ext uri="{FF2B5EF4-FFF2-40B4-BE49-F238E27FC236}">
                <a16:creationId xmlns:a16="http://schemas.microsoft.com/office/drawing/2014/main" id="{44D345B4-475B-6575-F420-35DB0F9F2CE6}"/>
              </a:ext>
            </a:extLst>
          </p:cNvPr>
          <p:cNvSpPr>
            <a:spLocks noGrp="1"/>
          </p:cNvSpPr>
          <p:nvPr>
            <p:ph type="sldNum" sz="quarter" idx="12"/>
          </p:nvPr>
        </p:nvSpPr>
        <p:spPr/>
        <p:txBody>
          <a:bodyPr/>
          <a:lstStyle/>
          <a:p>
            <a:fld id="{3C198EAD-CE3F-40B7-B1FE-C2D95BFBD52C}" type="slidenum">
              <a:rPr lang="en-US" altLang="en-US" smtClean="0"/>
              <a:pPr/>
              <a:t>‹#›</a:t>
            </a:fld>
            <a:endParaRPr lang="en-US" altLang="en-US"/>
          </a:p>
        </p:txBody>
      </p:sp>
    </p:spTree>
    <p:extLst>
      <p:ext uri="{BB962C8B-B14F-4D97-AF65-F5344CB8AC3E}">
        <p14:creationId xmlns:p14="http://schemas.microsoft.com/office/powerpoint/2010/main" val="401284424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3C2B6-7DE5-8C25-85FA-1FDBF18790F9}"/>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65D6A406-1511-7B57-6489-D5A3E77BBBF9}"/>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7E87A54-C264-AFF1-01DF-4A61D0072D4D}"/>
              </a:ext>
            </a:extLst>
          </p:cNvPr>
          <p:cNvSpPr>
            <a:spLocks noGrp="1"/>
          </p:cNvSpPr>
          <p:nvPr>
            <p:ph type="dt" sz="half" idx="10"/>
          </p:nvPr>
        </p:nvSpPr>
        <p:spPr/>
        <p:txBody>
          <a:bodyPr/>
          <a:lstStyle/>
          <a:p>
            <a:endParaRPr lang="en-US" altLang="en-US"/>
          </a:p>
        </p:txBody>
      </p:sp>
      <p:sp>
        <p:nvSpPr>
          <p:cNvPr id="5" name="Footer Placeholder 4">
            <a:extLst>
              <a:ext uri="{FF2B5EF4-FFF2-40B4-BE49-F238E27FC236}">
                <a16:creationId xmlns:a16="http://schemas.microsoft.com/office/drawing/2014/main" id="{D8F76F0B-7E12-CA5A-7E85-3E4F73A53F4D}"/>
              </a:ext>
            </a:extLst>
          </p:cNvPr>
          <p:cNvSpPr>
            <a:spLocks noGrp="1"/>
          </p:cNvSpPr>
          <p:nvPr>
            <p:ph type="ftr" sz="quarter" idx="11"/>
          </p:nvPr>
        </p:nvSpPr>
        <p:spPr/>
        <p:txBody>
          <a:bodyPr/>
          <a:lstStyle/>
          <a:p>
            <a:endParaRPr lang="en-US" altLang="en-US"/>
          </a:p>
        </p:txBody>
      </p:sp>
      <p:sp>
        <p:nvSpPr>
          <p:cNvPr id="6" name="Slide Number Placeholder 5">
            <a:extLst>
              <a:ext uri="{FF2B5EF4-FFF2-40B4-BE49-F238E27FC236}">
                <a16:creationId xmlns:a16="http://schemas.microsoft.com/office/drawing/2014/main" id="{25074BC3-E18E-F969-6104-5492646DBD3D}"/>
              </a:ext>
            </a:extLst>
          </p:cNvPr>
          <p:cNvSpPr>
            <a:spLocks noGrp="1"/>
          </p:cNvSpPr>
          <p:nvPr>
            <p:ph type="sldNum" sz="quarter" idx="12"/>
          </p:nvPr>
        </p:nvSpPr>
        <p:spPr/>
        <p:txBody>
          <a:bodyPr/>
          <a:lstStyle/>
          <a:p>
            <a:fld id="{8A66FB93-93D8-47CA-AA75-46D6C4A5A0A2}" type="slidenum">
              <a:rPr lang="en-US" altLang="en-US" smtClean="0"/>
              <a:pPr/>
              <a:t>‹#›</a:t>
            </a:fld>
            <a:endParaRPr lang="en-US" altLang="en-US"/>
          </a:p>
        </p:txBody>
      </p:sp>
    </p:spTree>
    <p:extLst>
      <p:ext uri="{BB962C8B-B14F-4D97-AF65-F5344CB8AC3E}">
        <p14:creationId xmlns:p14="http://schemas.microsoft.com/office/powerpoint/2010/main" val="9099599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46D49A42-6524-4C24-2104-4F5EC111EC40}"/>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17405BFB-449C-DD15-E52A-AB36AFB5D8ED}"/>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54864B3-55F9-53A4-D3BB-4634BFA2CDCB}"/>
              </a:ext>
            </a:extLst>
          </p:cNvPr>
          <p:cNvSpPr>
            <a:spLocks noGrp="1"/>
          </p:cNvSpPr>
          <p:nvPr>
            <p:ph type="dt" sz="half" idx="10"/>
          </p:nvPr>
        </p:nvSpPr>
        <p:spPr/>
        <p:txBody>
          <a:bodyPr/>
          <a:lstStyle/>
          <a:p>
            <a:endParaRPr lang="en-US" altLang="en-US"/>
          </a:p>
        </p:txBody>
      </p:sp>
      <p:sp>
        <p:nvSpPr>
          <p:cNvPr id="5" name="Footer Placeholder 4">
            <a:extLst>
              <a:ext uri="{FF2B5EF4-FFF2-40B4-BE49-F238E27FC236}">
                <a16:creationId xmlns:a16="http://schemas.microsoft.com/office/drawing/2014/main" id="{7B538F81-1227-974F-C68B-D1B1E3A108A7}"/>
              </a:ext>
            </a:extLst>
          </p:cNvPr>
          <p:cNvSpPr>
            <a:spLocks noGrp="1"/>
          </p:cNvSpPr>
          <p:nvPr>
            <p:ph type="ftr" sz="quarter" idx="11"/>
          </p:nvPr>
        </p:nvSpPr>
        <p:spPr/>
        <p:txBody>
          <a:bodyPr/>
          <a:lstStyle/>
          <a:p>
            <a:endParaRPr lang="en-US" altLang="en-US"/>
          </a:p>
        </p:txBody>
      </p:sp>
      <p:sp>
        <p:nvSpPr>
          <p:cNvPr id="6" name="Slide Number Placeholder 5">
            <a:extLst>
              <a:ext uri="{FF2B5EF4-FFF2-40B4-BE49-F238E27FC236}">
                <a16:creationId xmlns:a16="http://schemas.microsoft.com/office/drawing/2014/main" id="{B14F6985-0291-F12C-A7E0-068A47B79C54}"/>
              </a:ext>
            </a:extLst>
          </p:cNvPr>
          <p:cNvSpPr>
            <a:spLocks noGrp="1"/>
          </p:cNvSpPr>
          <p:nvPr>
            <p:ph type="sldNum" sz="quarter" idx="12"/>
          </p:nvPr>
        </p:nvSpPr>
        <p:spPr/>
        <p:txBody>
          <a:bodyPr/>
          <a:lstStyle/>
          <a:p>
            <a:fld id="{CA61352A-F8F7-4175-B069-724A11318004}" type="slidenum">
              <a:rPr lang="en-US" altLang="en-US" smtClean="0"/>
              <a:pPr/>
              <a:t>‹#›</a:t>
            </a:fld>
            <a:endParaRPr lang="en-US" altLang="en-US"/>
          </a:p>
        </p:txBody>
      </p:sp>
    </p:spTree>
    <p:extLst>
      <p:ext uri="{BB962C8B-B14F-4D97-AF65-F5344CB8AC3E}">
        <p14:creationId xmlns:p14="http://schemas.microsoft.com/office/powerpoint/2010/main" val="420372257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a:xfrm>
            <a:off x="7678736" y="5883275"/>
            <a:ext cx="2743200" cy="365125"/>
          </a:xfrm>
          <a:prstGeom prst="rect">
            <a:avLst/>
          </a:prstGeom>
        </p:spPr>
        <p:txBody>
          <a:bodyPr/>
          <a:lstStyle/>
          <a:p>
            <a:fld id="{EE97AAC2-7E25-4482-BA33-966DB1049540}" type="datetimeFigureOut">
              <a:rPr lang="en-US" smtClean="0"/>
              <a:t>4/23/2024</a:t>
            </a:fld>
            <a:endParaRPr lang="en-US"/>
          </a:p>
        </p:txBody>
      </p:sp>
      <p:sp>
        <p:nvSpPr>
          <p:cNvPr id="5" name="Footer Placeholder 4"/>
          <p:cNvSpPr>
            <a:spLocks noGrp="1"/>
          </p:cNvSpPr>
          <p:nvPr>
            <p:ph type="ftr" sz="quarter" idx="11"/>
          </p:nvPr>
        </p:nvSpPr>
        <p:spPr>
          <a:xfrm>
            <a:off x="913795" y="5883275"/>
            <a:ext cx="6672865"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10514011" y="5883275"/>
            <a:ext cx="753545" cy="365125"/>
          </a:xfrm>
          <a:prstGeom prst="rect">
            <a:avLst/>
          </a:prstGeom>
        </p:spPr>
        <p:txBody>
          <a:bodyPr/>
          <a:lstStyle/>
          <a:p>
            <a:fld id="{19DDF413-307F-4C82-A9E4-B836B3E20E98}" type="slidenum">
              <a:rPr lang="en-US" smtClean="0"/>
              <a:t>‹#›</a:t>
            </a:fld>
            <a:endParaRPr lang="en-US"/>
          </a:p>
        </p:txBody>
      </p:sp>
    </p:spTree>
    <p:extLst>
      <p:ext uri="{BB962C8B-B14F-4D97-AF65-F5344CB8AC3E}">
        <p14:creationId xmlns:p14="http://schemas.microsoft.com/office/powerpoint/2010/main" val="309950147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3FE85C7F-6050-F444-92E2-C7B56BF02900}"/>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C9615C0C-D334-8341-9231-C7FB0EF0E5F7}"/>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CAA7750-6013-2C4B-98CC-12FBFE88D9B2}"/>
              </a:ext>
            </a:extLst>
          </p:cNvPr>
          <p:cNvSpPr>
            <a:spLocks noGrp="1"/>
          </p:cNvSpPr>
          <p:nvPr>
            <p:ph type="sldNum" sz="quarter" idx="12"/>
          </p:nvPr>
        </p:nvSpPr>
        <p:spPr/>
        <p:txBody>
          <a:bodyPr/>
          <a:lstStyle/>
          <a:p>
            <a:fld id="{49D124CE-9130-44E1-9781-60D114D6CCCA}" type="slidenum">
              <a:rPr lang="en-US" smtClean="0"/>
              <a:pPr/>
              <a:t>‹#›</a:t>
            </a:fld>
            <a:endParaRPr lang="en-US"/>
          </a:p>
        </p:txBody>
      </p:sp>
    </p:spTree>
    <p:extLst>
      <p:ext uri="{BB962C8B-B14F-4D97-AF65-F5344CB8AC3E}">
        <p14:creationId xmlns:p14="http://schemas.microsoft.com/office/powerpoint/2010/main" val="221858676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p:cNvSpPr>
            <a:spLocks noGrp="1" noChangeArrowheads="1"/>
          </p:cNvSpPr>
          <p:nvPr>
            <p:ph type="dt" sz="half" idx="10"/>
          </p:nvPr>
        </p:nvSpPr>
        <p:spPr>
          <a:ln/>
        </p:spPr>
        <p:txBody>
          <a:bodyPr/>
          <a:lstStyle>
            <a:lvl1pPr>
              <a:defRPr/>
            </a:lvl1pPr>
          </a:lstStyle>
          <a:p>
            <a:pPr>
              <a:defRPr/>
            </a:pPr>
            <a:endParaRPr lang="en-US"/>
          </a:p>
        </p:txBody>
      </p:sp>
      <p:sp>
        <p:nvSpPr>
          <p:cNvPr id="6" name="Rectangle 3"/>
          <p:cNvSpPr>
            <a:spLocks noGrp="1" noChangeArrowheads="1"/>
          </p:cNvSpPr>
          <p:nvPr>
            <p:ph type="sldNum" sz="quarter" idx="11"/>
          </p:nvPr>
        </p:nvSpPr>
        <p:spPr>
          <a:ln/>
        </p:spPr>
        <p:txBody>
          <a:bodyPr/>
          <a:lstStyle>
            <a:lvl1pPr>
              <a:defRPr/>
            </a:lvl1pPr>
          </a:lstStyle>
          <a:p>
            <a:pPr>
              <a:defRPr/>
            </a:pPr>
            <a:fld id="{5743490F-E40B-44E5-BBF7-52DB4C2C6C2F}" type="slidenum">
              <a:rPr lang="en-US"/>
              <a:pPr>
                <a:defRPr/>
              </a:pPr>
              <a:t>‹#›</a:t>
            </a:fld>
            <a:endParaRPr lang="en-US"/>
          </a:p>
        </p:txBody>
      </p:sp>
      <p:sp>
        <p:nvSpPr>
          <p:cNvPr id="7"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11589420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5FEEFC-46C7-0B43-8102-6621AB91EC59}"/>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066953E4-20DF-FB4B-BF4C-728B046A67C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AE6C17-2E24-9A4F-B3D9-B4FD8533A467}"/>
              </a:ext>
            </a:extLst>
          </p:cNvPr>
          <p:cNvSpPr>
            <a:spLocks noGrp="1"/>
          </p:cNvSpPr>
          <p:nvPr>
            <p:ph type="dt" sz="half" idx="10"/>
          </p:nvPr>
        </p:nvSpPr>
        <p:spPr/>
        <p:txBody>
          <a:bodyPr/>
          <a:lstStyle/>
          <a:p>
            <a:pPr>
              <a:defRPr/>
            </a:pPr>
            <a:endParaRPr lang="en-US"/>
          </a:p>
        </p:txBody>
      </p:sp>
      <p:sp>
        <p:nvSpPr>
          <p:cNvPr id="5" name="Footer Placeholder 4">
            <a:extLst>
              <a:ext uri="{FF2B5EF4-FFF2-40B4-BE49-F238E27FC236}">
                <a16:creationId xmlns:a16="http://schemas.microsoft.com/office/drawing/2014/main" id="{C7F1AE03-925A-9648-854E-721E78A147A7}"/>
              </a:ext>
            </a:extLst>
          </p:cNvPr>
          <p:cNvSpPr>
            <a:spLocks noGrp="1"/>
          </p:cNvSpPr>
          <p:nvPr>
            <p:ph type="ftr" sz="quarter" idx="11"/>
          </p:nvPr>
        </p:nvSpPr>
        <p:spPr/>
        <p:txBody>
          <a:bodyPr/>
          <a:lstStyle/>
          <a:p>
            <a:pPr>
              <a:defRPr/>
            </a:pPr>
            <a:endParaRPr lang="en-US"/>
          </a:p>
        </p:txBody>
      </p:sp>
      <p:sp>
        <p:nvSpPr>
          <p:cNvPr id="6" name="Slide Number Placeholder 5">
            <a:extLst>
              <a:ext uri="{FF2B5EF4-FFF2-40B4-BE49-F238E27FC236}">
                <a16:creationId xmlns:a16="http://schemas.microsoft.com/office/drawing/2014/main" id="{077DD9EF-2BCB-6C4A-84BB-C926CA46423A}"/>
              </a:ext>
            </a:extLst>
          </p:cNvPr>
          <p:cNvSpPr>
            <a:spLocks noGrp="1"/>
          </p:cNvSpPr>
          <p:nvPr>
            <p:ph type="sldNum" sz="quarter" idx="12"/>
          </p:nvPr>
        </p:nvSpPr>
        <p:spPr/>
        <p:txBody>
          <a:bodyPr/>
          <a:lstStyle/>
          <a:p>
            <a:pPr>
              <a:defRPr/>
            </a:pPr>
            <a:fld id="{D8A80B4A-91A5-453D-A29B-BF9C68AFB5F3}" type="slidenum">
              <a:rPr lang="en-US" altLang="en-US" smtClean="0"/>
              <a:pPr>
                <a:defRPr/>
              </a:pPr>
              <a:t>‹#›</a:t>
            </a:fld>
            <a:endParaRPr lang="en-US" altLang="en-US"/>
          </a:p>
        </p:txBody>
      </p:sp>
    </p:spTree>
    <p:extLst>
      <p:ext uri="{BB962C8B-B14F-4D97-AF65-F5344CB8AC3E}">
        <p14:creationId xmlns:p14="http://schemas.microsoft.com/office/powerpoint/2010/main" val="342527547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xAndTwoObj">
  <p:cSld name="Title, Text, and 2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2"/>
          <p:cNvSpPr>
            <a:spLocks noGrp="1" noChangeArrowheads="1"/>
          </p:cNvSpPr>
          <p:nvPr>
            <p:ph type="dt" sz="half" idx="10"/>
          </p:nvPr>
        </p:nvSpPr>
        <p:spPr>
          <a:ln/>
        </p:spPr>
        <p:txBody>
          <a:bodyPr/>
          <a:lstStyle>
            <a:lvl1pPr>
              <a:defRPr/>
            </a:lvl1pPr>
          </a:lstStyle>
          <a:p>
            <a:pPr>
              <a:defRPr/>
            </a:pPr>
            <a:endParaRPr lang="en-US"/>
          </a:p>
        </p:txBody>
      </p:sp>
      <p:sp>
        <p:nvSpPr>
          <p:cNvPr id="7" name="Rectangle 3"/>
          <p:cNvSpPr>
            <a:spLocks noGrp="1" noChangeArrowheads="1"/>
          </p:cNvSpPr>
          <p:nvPr>
            <p:ph type="sldNum" sz="quarter" idx="11"/>
          </p:nvPr>
        </p:nvSpPr>
        <p:spPr>
          <a:ln/>
        </p:spPr>
        <p:txBody>
          <a:bodyPr/>
          <a:lstStyle>
            <a:lvl1pPr>
              <a:defRPr/>
            </a:lvl1pPr>
          </a:lstStyle>
          <a:p>
            <a:pPr>
              <a:defRPr/>
            </a:pPr>
            <a:fld id="{602268F2-64F4-4D2B-A998-9C9F1A5542B5}" type="slidenum">
              <a:rPr lang="en-US" altLang="en-US"/>
              <a:pPr>
                <a:defRPr/>
              </a:pPr>
              <a:t>‹#›</a:t>
            </a:fld>
            <a:endParaRPr lang="en-US" altLang="en-US"/>
          </a:p>
        </p:txBody>
      </p:sp>
      <p:sp>
        <p:nvSpPr>
          <p:cNvPr id="8" name="Rectangle 14"/>
          <p:cNvSpPr>
            <a:spLocks noGrp="1" noChangeArrowheads="1"/>
          </p:cNvSpPr>
          <p:nvPr>
            <p:ph type="ftr" sz="quarter" idx="12"/>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48448915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F5FC9D-EE50-796B-1F53-2F05B7AE20A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92D806C-57E6-01B9-0208-C531F9F53F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21E362E-933B-1AB9-9400-25FC771382F0}"/>
              </a:ext>
            </a:extLst>
          </p:cNvPr>
          <p:cNvSpPr>
            <a:spLocks noGrp="1"/>
          </p:cNvSpPr>
          <p:nvPr>
            <p:ph type="dt" sz="half" idx="10"/>
          </p:nvPr>
        </p:nvSpPr>
        <p:spPr/>
        <p:txBody>
          <a:bodyPr/>
          <a:lstStyle/>
          <a:p>
            <a:fld id="{FE90CE15-D14F-4B47-9E4D-3D74EAC4911E}" type="datetimeFigureOut">
              <a:rPr lang="en-US" smtClean="0"/>
              <a:t>4/23/2024</a:t>
            </a:fld>
            <a:endParaRPr lang="en-US"/>
          </a:p>
        </p:txBody>
      </p:sp>
      <p:sp>
        <p:nvSpPr>
          <p:cNvPr id="5" name="Footer Placeholder 4">
            <a:extLst>
              <a:ext uri="{FF2B5EF4-FFF2-40B4-BE49-F238E27FC236}">
                <a16:creationId xmlns:a16="http://schemas.microsoft.com/office/drawing/2014/main" id="{F78F13D6-6FA9-CACC-0C76-E982AD747E7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7EE02AA-4791-AF17-9F27-E423C8C83B28}"/>
              </a:ext>
            </a:extLst>
          </p:cNvPr>
          <p:cNvSpPr>
            <a:spLocks noGrp="1"/>
          </p:cNvSpPr>
          <p:nvPr>
            <p:ph type="sldNum" sz="quarter" idx="12"/>
          </p:nvPr>
        </p:nvSpPr>
        <p:spPr/>
        <p:txBody>
          <a:bodyPr/>
          <a:lstStyle/>
          <a:p>
            <a:fld id="{DA06115A-0340-F94A-BCCD-62EB33E44B56}" type="slidenum">
              <a:rPr lang="en-US" smtClean="0"/>
              <a:t>‹#›</a:t>
            </a:fld>
            <a:endParaRPr lang="en-US"/>
          </a:p>
        </p:txBody>
      </p:sp>
    </p:spTree>
    <p:extLst>
      <p:ext uri="{BB962C8B-B14F-4D97-AF65-F5344CB8AC3E}">
        <p14:creationId xmlns:p14="http://schemas.microsoft.com/office/powerpoint/2010/main" val="173194816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0AB4406-BA00-5637-FEFD-7DD39787E73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8429849-6DB7-D54E-A911-E5ADBF08238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CA3EC3A-FD6E-73F5-6AC4-1BD309F6C34E}"/>
              </a:ext>
            </a:extLst>
          </p:cNvPr>
          <p:cNvSpPr>
            <a:spLocks noGrp="1"/>
          </p:cNvSpPr>
          <p:nvPr>
            <p:ph type="dt" sz="half" idx="10"/>
          </p:nvPr>
        </p:nvSpPr>
        <p:spPr/>
        <p:txBody>
          <a:bodyPr/>
          <a:lstStyle/>
          <a:p>
            <a:fld id="{FE90CE15-D14F-4B47-9E4D-3D74EAC4911E}" type="datetimeFigureOut">
              <a:rPr lang="en-US" smtClean="0"/>
              <a:t>4/23/2024</a:t>
            </a:fld>
            <a:endParaRPr lang="en-US"/>
          </a:p>
        </p:txBody>
      </p:sp>
      <p:sp>
        <p:nvSpPr>
          <p:cNvPr id="5" name="Footer Placeholder 4">
            <a:extLst>
              <a:ext uri="{FF2B5EF4-FFF2-40B4-BE49-F238E27FC236}">
                <a16:creationId xmlns:a16="http://schemas.microsoft.com/office/drawing/2014/main" id="{86D7DBFD-6DC7-DED6-95E7-31560C35751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835CC7-E41D-445A-731D-9BF54F825A6F}"/>
              </a:ext>
            </a:extLst>
          </p:cNvPr>
          <p:cNvSpPr>
            <a:spLocks noGrp="1"/>
          </p:cNvSpPr>
          <p:nvPr>
            <p:ph type="sldNum" sz="quarter" idx="12"/>
          </p:nvPr>
        </p:nvSpPr>
        <p:spPr/>
        <p:txBody>
          <a:bodyPr/>
          <a:lstStyle/>
          <a:p>
            <a:fld id="{DA06115A-0340-F94A-BCCD-62EB33E44B56}" type="slidenum">
              <a:rPr lang="en-US" smtClean="0"/>
              <a:t>‹#›</a:t>
            </a:fld>
            <a:endParaRPr lang="en-US"/>
          </a:p>
        </p:txBody>
      </p:sp>
    </p:spTree>
    <p:extLst>
      <p:ext uri="{BB962C8B-B14F-4D97-AF65-F5344CB8AC3E}">
        <p14:creationId xmlns:p14="http://schemas.microsoft.com/office/powerpoint/2010/main" val="397023873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B04F33-D61F-B692-AFC9-39C3DCCD8F0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4283B01-2B68-7D08-F6C1-D9F27C548E13}"/>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163416B-8086-3AE1-A154-EA21E1E92D31}"/>
              </a:ext>
            </a:extLst>
          </p:cNvPr>
          <p:cNvSpPr>
            <a:spLocks noGrp="1"/>
          </p:cNvSpPr>
          <p:nvPr>
            <p:ph type="dt" sz="half" idx="10"/>
          </p:nvPr>
        </p:nvSpPr>
        <p:spPr/>
        <p:txBody>
          <a:bodyPr/>
          <a:lstStyle/>
          <a:p>
            <a:fld id="{FE90CE15-D14F-4B47-9E4D-3D74EAC4911E}" type="datetimeFigureOut">
              <a:rPr lang="en-US" smtClean="0"/>
              <a:t>4/23/2024</a:t>
            </a:fld>
            <a:endParaRPr lang="en-US"/>
          </a:p>
        </p:txBody>
      </p:sp>
      <p:sp>
        <p:nvSpPr>
          <p:cNvPr id="5" name="Footer Placeholder 4">
            <a:extLst>
              <a:ext uri="{FF2B5EF4-FFF2-40B4-BE49-F238E27FC236}">
                <a16:creationId xmlns:a16="http://schemas.microsoft.com/office/drawing/2014/main" id="{0BF8C591-9539-C55F-EE77-261BEA09ADD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2D273B2-CF75-275C-CD0E-E626BB6233A6}"/>
              </a:ext>
            </a:extLst>
          </p:cNvPr>
          <p:cNvSpPr>
            <a:spLocks noGrp="1"/>
          </p:cNvSpPr>
          <p:nvPr>
            <p:ph type="sldNum" sz="quarter" idx="12"/>
          </p:nvPr>
        </p:nvSpPr>
        <p:spPr/>
        <p:txBody>
          <a:bodyPr/>
          <a:lstStyle/>
          <a:p>
            <a:fld id="{DA06115A-0340-F94A-BCCD-62EB33E44B56}" type="slidenum">
              <a:rPr lang="en-US" smtClean="0"/>
              <a:t>‹#›</a:t>
            </a:fld>
            <a:endParaRPr lang="en-US"/>
          </a:p>
        </p:txBody>
      </p:sp>
    </p:spTree>
    <p:extLst>
      <p:ext uri="{BB962C8B-B14F-4D97-AF65-F5344CB8AC3E}">
        <p14:creationId xmlns:p14="http://schemas.microsoft.com/office/powerpoint/2010/main" val="2873547923"/>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169B4E5-19DC-F867-3A73-942A0BBA591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E92CA21-B631-04EA-7D70-9944A038213A}"/>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4FDB0A01-4D1E-8495-C74F-04E4CB5B791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DD6F6AD-A9AA-A29B-2226-9539832140B9}"/>
              </a:ext>
            </a:extLst>
          </p:cNvPr>
          <p:cNvSpPr>
            <a:spLocks noGrp="1"/>
          </p:cNvSpPr>
          <p:nvPr>
            <p:ph type="dt" sz="half" idx="10"/>
          </p:nvPr>
        </p:nvSpPr>
        <p:spPr/>
        <p:txBody>
          <a:bodyPr/>
          <a:lstStyle/>
          <a:p>
            <a:fld id="{FE90CE15-D14F-4B47-9E4D-3D74EAC4911E}" type="datetimeFigureOut">
              <a:rPr lang="en-US" smtClean="0"/>
              <a:t>4/23/2024</a:t>
            </a:fld>
            <a:endParaRPr lang="en-US"/>
          </a:p>
        </p:txBody>
      </p:sp>
      <p:sp>
        <p:nvSpPr>
          <p:cNvPr id="6" name="Footer Placeholder 5">
            <a:extLst>
              <a:ext uri="{FF2B5EF4-FFF2-40B4-BE49-F238E27FC236}">
                <a16:creationId xmlns:a16="http://schemas.microsoft.com/office/drawing/2014/main" id="{76B466BE-A762-4026-AC89-8ECDD07F8895}"/>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5F4508-85FF-0B17-D98C-C25137BB1322}"/>
              </a:ext>
            </a:extLst>
          </p:cNvPr>
          <p:cNvSpPr>
            <a:spLocks noGrp="1"/>
          </p:cNvSpPr>
          <p:nvPr>
            <p:ph type="sldNum" sz="quarter" idx="12"/>
          </p:nvPr>
        </p:nvSpPr>
        <p:spPr/>
        <p:txBody>
          <a:bodyPr/>
          <a:lstStyle/>
          <a:p>
            <a:fld id="{DA06115A-0340-F94A-BCCD-62EB33E44B56}" type="slidenum">
              <a:rPr lang="en-US" smtClean="0"/>
              <a:t>‹#›</a:t>
            </a:fld>
            <a:endParaRPr lang="en-US"/>
          </a:p>
        </p:txBody>
      </p:sp>
    </p:spTree>
    <p:extLst>
      <p:ext uri="{BB962C8B-B14F-4D97-AF65-F5344CB8AC3E}">
        <p14:creationId xmlns:p14="http://schemas.microsoft.com/office/powerpoint/2010/main" val="258611224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89891F-5BB7-4892-DF2D-0FE673DCF48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7E6D262F-BB82-14E8-51C9-F7B2548F7C55}"/>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EBB7796-15EF-30F3-2EFE-556CDF86169E}"/>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7032780-DB14-816E-CEEF-EEF1DCD63CA4}"/>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0F8280BC-64A1-F532-B1CE-5A4E424CF340}"/>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7676FE11-141A-BA43-28FA-FF7FE410A59C}"/>
              </a:ext>
            </a:extLst>
          </p:cNvPr>
          <p:cNvSpPr>
            <a:spLocks noGrp="1"/>
          </p:cNvSpPr>
          <p:nvPr>
            <p:ph type="dt" sz="half" idx="10"/>
          </p:nvPr>
        </p:nvSpPr>
        <p:spPr/>
        <p:txBody>
          <a:bodyPr/>
          <a:lstStyle/>
          <a:p>
            <a:fld id="{FE90CE15-D14F-4B47-9E4D-3D74EAC4911E}" type="datetimeFigureOut">
              <a:rPr lang="en-US" smtClean="0"/>
              <a:t>4/23/2024</a:t>
            </a:fld>
            <a:endParaRPr lang="en-US"/>
          </a:p>
        </p:txBody>
      </p:sp>
      <p:sp>
        <p:nvSpPr>
          <p:cNvPr id="8" name="Footer Placeholder 7">
            <a:extLst>
              <a:ext uri="{FF2B5EF4-FFF2-40B4-BE49-F238E27FC236}">
                <a16:creationId xmlns:a16="http://schemas.microsoft.com/office/drawing/2014/main" id="{4866E7BF-25F2-D534-8489-B999BCE2C90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813F0C-FD5D-08F9-9ACB-104778CF1FFC}"/>
              </a:ext>
            </a:extLst>
          </p:cNvPr>
          <p:cNvSpPr>
            <a:spLocks noGrp="1"/>
          </p:cNvSpPr>
          <p:nvPr>
            <p:ph type="sldNum" sz="quarter" idx="12"/>
          </p:nvPr>
        </p:nvSpPr>
        <p:spPr/>
        <p:txBody>
          <a:bodyPr/>
          <a:lstStyle/>
          <a:p>
            <a:fld id="{DA06115A-0340-F94A-BCCD-62EB33E44B56}" type="slidenum">
              <a:rPr lang="en-US" smtClean="0"/>
              <a:t>‹#›</a:t>
            </a:fld>
            <a:endParaRPr lang="en-US"/>
          </a:p>
        </p:txBody>
      </p:sp>
    </p:spTree>
    <p:extLst>
      <p:ext uri="{BB962C8B-B14F-4D97-AF65-F5344CB8AC3E}">
        <p14:creationId xmlns:p14="http://schemas.microsoft.com/office/powerpoint/2010/main" val="299585834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9D62D3-FFEC-24FC-D886-78B636058C2C}"/>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94D268DB-9637-7285-D0C8-EF9896EA269C}"/>
              </a:ext>
            </a:extLst>
          </p:cNvPr>
          <p:cNvSpPr>
            <a:spLocks noGrp="1"/>
          </p:cNvSpPr>
          <p:nvPr>
            <p:ph type="dt" sz="half" idx="10"/>
          </p:nvPr>
        </p:nvSpPr>
        <p:spPr/>
        <p:txBody>
          <a:bodyPr/>
          <a:lstStyle/>
          <a:p>
            <a:fld id="{FE90CE15-D14F-4B47-9E4D-3D74EAC4911E}" type="datetimeFigureOut">
              <a:rPr lang="en-US" smtClean="0"/>
              <a:t>4/23/2024</a:t>
            </a:fld>
            <a:endParaRPr lang="en-US"/>
          </a:p>
        </p:txBody>
      </p:sp>
      <p:sp>
        <p:nvSpPr>
          <p:cNvPr id="4" name="Footer Placeholder 3">
            <a:extLst>
              <a:ext uri="{FF2B5EF4-FFF2-40B4-BE49-F238E27FC236}">
                <a16:creationId xmlns:a16="http://schemas.microsoft.com/office/drawing/2014/main" id="{B2C714A3-135C-D171-A85B-B92B248FBE42}"/>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B1ED402-5025-FC05-F900-3B40E97AB2B7}"/>
              </a:ext>
            </a:extLst>
          </p:cNvPr>
          <p:cNvSpPr>
            <a:spLocks noGrp="1"/>
          </p:cNvSpPr>
          <p:nvPr>
            <p:ph type="sldNum" sz="quarter" idx="12"/>
          </p:nvPr>
        </p:nvSpPr>
        <p:spPr/>
        <p:txBody>
          <a:bodyPr/>
          <a:lstStyle/>
          <a:p>
            <a:fld id="{DA06115A-0340-F94A-BCCD-62EB33E44B56}" type="slidenum">
              <a:rPr lang="en-US" smtClean="0"/>
              <a:t>‹#›</a:t>
            </a:fld>
            <a:endParaRPr lang="en-US"/>
          </a:p>
        </p:txBody>
      </p:sp>
    </p:spTree>
    <p:extLst>
      <p:ext uri="{BB962C8B-B14F-4D97-AF65-F5344CB8AC3E}">
        <p14:creationId xmlns:p14="http://schemas.microsoft.com/office/powerpoint/2010/main" val="12077991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C07E30C-2382-3DF0-23B5-C1769A1439C0}"/>
              </a:ext>
            </a:extLst>
          </p:cNvPr>
          <p:cNvSpPr>
            <a:spLocks noGrp="1"/>
          </p:cNvSpPr>
          <p:nvPr>
            <p:ph type="dt" sz="half" idx="10"/>
          </p:nvPr>
        </p:nvSpPr>
        <p:spPr/>
        <p:txBody>
          <a:bodyPr/>
          <a:lstStyle/>
          <a:p>
            <a:fld id="{FE90CE15-D14F-4B47-9E4D-3D74EAC4911E}" type="datetimeFigureOut">
              <a:rPr lang="en-US" smtClean="0"/>
              <a:t>4/23/2024</a:t>
            </a:fld>
            <a:endParaRPr lang="en-US"/>
          </a:p>
        </p:txBody>
      </p:sp>
      <p:sp>
        <p:nvSpPr>
          <p:cNvPr id="3" name="Footer Placeholder 2">
            <a:extLst>
              <a:ext uri="{FF2B5EF4-FFF2-40B4-BE49-F238E27FC236}">
                <a16:creationId xmlns:a16="http://schemas.microsoft.com/office/drawing/2014/main" id="{C68B7D08-48B0-CEC1-01EC-8AB07BBBD385}"/>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9F2E96D-337A-B1C4-909C-2E6C9997F8ED}"/>
              </a:ext>
            </a:extLst>
          </p:cNvPr>
          <p:cNvSpPr>
            <a:spLocks noGrp="1"/>
          </p:cNvSpPr>
          <p:nvPr>
            <p:ph type="sldNum" sz="quarter" idx="12"/>
          </p:nvPr>
        </p:nvSpPr>
        <p:spPr/>
        <p:txBody>
          <a:bodyPr/>
          <a:lstStyle/>
          <a:p>
            <a:fld id="{DA06115A-0340-F94A-BCCD-62EB33E44B56}" type="slidenum">
              <a:rPr lang="en-US" smtClean="0"/>
              <a:t>‹#›</a:t>
            </a:fld>
            <a:endParaRPr lang="en-US"/>
          </a:p>
        </p:txBody>
      </p:sp>
    </p:spTree>
    <p:extLst>
      <p:ext uri="{BB962C8B-B14F-4D97-AF65-F5344CB8AC3E}">
        <p14:creationId xmlns:p14="http://schemas.microsoft.com/office/powerpoint/2010/main" val="212512654"/>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8597CB0-6DAB-3591-09B8-692F4B1050CA}"/>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D696467-B98D-96DD-5793-BF3375B6E5B9}"/>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3B55DE7-1664-BF58-D6CA-127070C70BB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7562628-27F1-51F2-6B22-053E889EC2A0}"/>
              </a:ext>
            </a:extLst>
          </p:cNvPr>
          <p:cNvSpPr>
            <a:spLocks noGrp="1"/>
          </p:cNvSpPr>
          <p:nvPr>
            <p:ph type="dt" sz="half" idx="10"/>
          </p:nvPr>
        </p:nvSpPr>
        <p:spPr/>
        <p:txBody>
          <a:bodyPr/>
          <a:lstStyle/>
          <a:p>
            <a:fld id="{FE90CE15-D14F-4B47-9E4D-3D74EAC4911E}" type="datetimeFigureOut">
              <a:rPr lang="en-US" smtClean="0"/>
              <a:t>4/23/2024</a:t>
            </a:fld>
            <a:endParaRPr lang="en-US"/>
          </a:p>
        </p:txBody>
      </p:sp>
      <p:sp>
        <p:nvSpPr>
          <p:cNvPr id="6" name="Footer Placeholder 5">
            <a:extLst>
              <a:ext uri="{FF2B5EF4-FFF2-40B4-BE49-F238E27FC236}">
                <a16:creationId xmlns:a16="http://schemas.microsoft.com/office/drawing/2014/main" id="{0BE8FD4D-5264-4966-253F-90F1F135C987}"/>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5295A0A-5971-2968-413C-327610A46093}"/>
              </a:ext>
            </a:extLst>
          </p:cNvPr>
          <p:cNvSpPr>
            <a:spLocks noGrp="1"/>
          </p:cNvSpPr>
          <p:nvPr>
            <p:ph type="sldNum" sz="quarter" idx="12"/>
          </p:nvPr>
        </p:nvSpPr>
        <p:spPr/>
        <p:txBody>
          <a:bodyPr/>
          <a:lstStyle/>
          <a:p>
            <a:fld id="{DA06115A-0340-F94A-BCCD-62EB33E44B56}" type="slidenum">
              <a:rPr lang="en-US" smtClean="0"/>
              <a:t>‹#›</a:t>
            </a:fld>
            <a:endParaRPr lang="en-US"/>
          </a:p>
        </p:txBody>
      </p:sp>
    </p:spTree>
    <p:extLst>
      <p:ext uri="{BB962C8B-B14F-4D97-AF65-F5344CB8AC3E}">
        <p14:creationId xmlns:p14="http://schemas.microsoft.com/office/powerpoint/2010/main" val="69067379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380C51D-6569-0EFB-F37B-370A2A7CD4D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0A070704-115D-14DD-462D-0B60718C66A7}"/>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EF3C9742-098E-83DC-1F74-682C629C0DD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32834007-F9DF-B837-FC61-7D4627D38EFA}"/>
              </a:ext>
            </a:extLst>
          </p:cNvPr>
          <p:cNvSpPr>
            <a:spLocks noGrp="1"/>
          </p:cNvSpPr>
          <p:nvPr>
            <p:ph type="dt" sz="half" idx="10"/>
          </p:nvPr>
        </p:nvSpPr>
        <p:spPr/>
        <p:txBody>
          <a:bodyPr/>
          <a:lstStyle/>
          <a:p>
            <a:fld id="{FE90CE15-D14F-4B47-9E4D-3D74EAC4911E}" type="datetimeFigureOut">
              <a:rPr lang="en-US" smtClean="0"/>
              <a:t>4/23/2024</a:t>
            </a:fld>
            <a:endParaRPr lang="en-US"/>
          </a:p>
        </p:txBody>
      </p:sp>
      <p:sp>
        <p:nvSpPr>
          <p:cNvPr id="6" name="Footer Placeholder 5">
            <a:extLst>
              <a:ext uri="{FF2B5EF4-FFF2-40B4-BE49-F238E27FC236}">
                <a16:creationId xmlns:a16="http://schemas.microsoft.com/office/drawing/2014/main" id="{AFE3829A-0DF3-D365-A346-1E83D9B873D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6D877D6-AEDF-F992-24FB-FF8F1DC6DD36}"/>
              </a:ext>
            </a:extLst>
          </p:cNvPr>
          <p:cNvSpPr>
            <a:spLocks noGrp="1"/>
          </p:cNvSpPr>
          <p:nvPr>
            <p:ph type="sldNum" sz="quarter" idx="12"/>
          </p:nvPr>
        </p:nvSpPr>
        <p:spPr/>
        <p:txBody>
          <a:bodyPr/>
          <a:lstStyle/>
          <a:p>
            <a:fld id="{DA06115A-0340-F94A-BCCD-62EB33E44B56}" type="slidenum">
              <a:rPr lang="en-US" smtClean="0"/>
              <a:t>‹#›</a:t>
            </a:fld>
            <a:endParaRPr lang="en-US"/>
          </a:p>
        </p:txBody>
      </p:sp>
    </p:spTree>
    <p:extLst>
      <p:ext uri="{BB962C8B-B14F-4D97-AF65-F5344CB8AC3E}">
        <p14:creationId xmlns:p14="http://schemas.microsoft.com/office/powerpoint/2010/main" val="1836062770"/>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960D85A-3A52-EA56-EA81-76AACD295087}"/>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0FBADDA-21AB-4545-172A-9EF7FE04512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EFC1D04-EEE6-EDB8-CDFE-D4208C58333F}"/>
              </a:ext>
            </a:extLst>
          </p:cNvPr>
          <p:cNvSpPr>
            <a:spLocks noGrp="1"/>
          </p:cNvSpPr>
          <p:nvPr>
            <p:ph type="dt" sz="half" idx="10"/>
          </p:nvPr>
        </p:nvSpPr>
        <p:spPr/>
        <p:txBody>
          <a:bodyPr/>
          <a:lstStyle/>
          <a:p>
            <a:fld id="{FE90CE15-D14F-4B47-9E4D-3D74EAC4911E}" type="datetimeFigureOut">
              <a:rPr lang="en-US" smtClean="0"/>
              <a:t>4/23/2024</a:t>
            </a:fld>
            <a:endParaRPr lang="en-US"/>
          </a:p>
        </p:txBody>
      </p:sp>
      <p:sp>
        <p:nvSpPr>
          <p:cNvPr id="5" name="Footer Placeholder 4">
            <a:extLst>
              <a:ext uri="{FF2B5EF4-FFF2-40B4-BE49-F238E27FC236}">
                <a16:creationId xmlns:a16="http://schemas.microsoft.com/office/drawing/2014/main" id="{6B1BE4CF-42FC-DBE7-91B6-C05BA8B0146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1478D90-00A8-DB5B-8250-E5E6024B49E2}"/>
              </a:ext>
            </a:extLst>
          </p:cNvPr>
          <p:cNvSpPr>
            <a:spLocks noGrp="1"/>
          </p:cNvSpPr>
          <p:nvPr>
            <p:ph type="sldNum" sz="quarter" idx="12"/>
          </p:nvPr>
        </p:nvSpPr>
        <p:spPr/>
        <p:txBody>
          <a:bodyPr/>
          <a:lstStyle/>
          <a:p>
            <a:fld id="{DA06115A-0340-F94A-BCCD-62EB33E44B56}" type="slidenum">
              <a:rPr lang="en-US" smtClean="0"/>
              <a:t>‹#›</a:t>
            </a:fld>
            <a:endParaRPr lang="en-US"/>
          </a:p>
        </p:txBody>
      </p:sp>
    </p:spTree>
    <p:extLst>
      <p:ext uri="{BB962C8B-B14F-4D97-AF65-F5344CB8AC3E}">
        <p14:creationId xmlns:p14="http://schemas.microsoft.com/office/powerpoint/2010/main" val="4197900271"/>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FBF63DF-9785-2E68-EAC1-DE383D30E5E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52FFF924-B8EB-DAE3-4698-7DCCC9D83B90}"/>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565C992-4233-C60D-94D7-CD50044074EA}"/>
              </a:ext>
            </a:extLst>
          </p:cNvPr>
          <p:cNvSpPr>
            <a:spLocks noGrp="1"/>
          </p:cNvSpPr>
          <p:nvPr>
            <p:ph type="dt" sz="half" idx="10"/>
          </p:nvPr>
        </p:nvSpPr>
        <p:spPr/>
        <p:txBody>
          <a:bodyPr/>
          <a:lstStyle/>
          <a:p>
            <a:fld id="{FE90CE15-D14F-4B47-9E4D-3D74EAC4911E}" type="datetimeFigureOut">
              <a:rPr lang="en-US" smtClean="0"/>
              <a:t>4/23/2024</a:t>
            </a:fld>
            <a:endParaRPr lang="en-US"/>
          </a:p>
        </p:txBody>
      </p:sp>
      <p:sp>
        <p:nvSpPr>
          <p:cNvPr id="5" name="Footer Placeholder 4">
            <a:extLst>
              <a:ext uri="{FF2B5EF4-FFF2-40B4-BE49-F238E27FC236}">
                <a16:creationId xmlns:a16="http://schemas.microsoft.com/office/drawing/2014/main" id="{EB2DC0CA-726B-977A-6A2E-2524150CA6C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8C09DFF-A528-9CE2-E68B-6DD8D7699465}"/>
              </a:ext>
            </a:extLst>
          </p:cNvPr>
          <p:cNvSpPr>
            <a:spLocks noGrp="1"/>
          </p:cNvSpPr>
          <p:nvPr>
            <p:ph type="sldNum" sz="quarter" idx="12"/>
          </p:nvPr>
        </p:nvSpPr>
        <p:spPr/>
        <p:txBody>
          <a:bodyPr/>
          <a:lstStyle/>
          <a:p>
            <a:fld id="{DA06115A-0340-F94A-BCCD-62EB33E44B56}" type="slidenum">
              <a:rPr lang="en-US" smtClean="0"/>
              <a:t>‹#›</a:t>
            </a:fld>
            <a:endParaRPr lang="en-US"/>
          </a:p>
        </p:txBody>
      </p:sp>
    </p:spTree>
    <p:extLst>
      <p:ext uri="{BB962C8B-B14F-4D97-AF65-F5344CB8AC3E}">
        <p14:creationId xmlns:p14="http://schemas.microsoft.com/office/powerpoint/2010/main" val="4007561699"/>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2FBEC-4426-0045-BD92-914E29E51AC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5940269B-244F-EC48-ABC0-447F08F64B7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9E576A4-4898-0746-BE0B-4720A6DC57E0}"/>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5FC20F2D-AC79-A646-8AB5-A5A7F3DD795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C43AAF8-7F01-C742-B989-900367F38710}"/>
              </a:ext>
            </a:extLst>
          </p:cNvPr>
          <p:cNvSpPr>
            <a:spLocks noGrp="1"/>
          </p:cNvSpPr>
          <p:nvPr>
            <p:ph type="sldNum" sz="quarter" idx="12"/>
          </p:nvPr>
        </p:nvSpPr>
        <p:spPr/>
        <p:txBody>
          <a:bodyPr/>
          <a:lstStyle/>
          <a:p>
            <a:fld id="{73DB4352-4D50-41E3-8124-C3A1D7D99681}" type="slidenum">
              <a:rPr lang="en-US" smtClean="0"/>
              <a:pPr/>
              <a:t>‹#›</a:t>
            </a:fld>
            <a:endParaRPr lang="en-US"/>
          </a:p>
        </p:txBody>
      </p:sp>
    </p:spTree>
    <p:extLst>
      <p:ext uri="{BB962C8B-B14F-4D97-AF65-F5344CB8AC3E}">
        <p14:creationId xmlns:p14="http://schemas.microsoft.com/office/powerpoint/2010/main" val="3929600676"/>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44666A0-AC78-5246-B09B-60F72F1270B7}"/>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1DC6B5E6-747B-A742-A661-815A9A122C9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CF2AAD-1A38-9A46-BD6C-9C960065017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2AD3C634-F829-0E43-B8E6-DA8E13BA6CD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4A783A6-F192-B642-B1C9-60E4D32ECD04}"/>
              </a:ext>
            </a:extLst>
          </p:cNvPr>
          <p:cNvSpPr>
            <a:spLocks noGrp="1"/>
          </p:cNvSpPr>
          <p:nvPr>
            <p:ph type="sldNum" sz="quarter" idx="12"/>
          </p:nvPr>
        </p:nvSpPr>
        <p:spPr/>
        <p:txBody>
          <a:bodyPr/>
          <a:lstStyle/>
          <a:p>
            <a:fld id="{1170718E-F89F-4693-8BE3-39FAF1BA6E93}" type="slidenum">
              <a:rPr lang="en-US" smtClean="0"/>
              <a:pPr/>
              <a:t>‹#›</a:t>
            </a:fld>
            <a:endParaRPr lang="en-US"/>
          </a:p>
        </p:txBody>
      </p:sp>
    </p:spTree>
    <p:extLst>
      <p:ext uri="{BB962C8B-B14F-4D97-AF65-F5344CB8AC3E}">
        <p14:creationId xmlns:p14="http://schemas.microsoft.com/office/powerpoint/2010/main" val="70155980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967704-EA49-0845-9A15-BD8702C8D75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3ED8280E-8629-8C41-9629-E121F8DCB6D1}"/>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D1AB4FE-3DEB-0B47-821B-EC3F4ED40BE7}"/>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A5046AB3-8503-B144-8154-2BD76B9368C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EF1E22C-6BA1-DA45-BD02-8FB838C4D4C2}"/>
              </a:ext>
            </a:extLst>
          </p:cNvPr>
          <p:cNvSpPr>
            <a:spLocks noGrp="1"/>
          </p:cNvSpPr>
          <p:nvPr>
            <p:ph type="sldNum" sz="quarter" idx="12"/>
          </p:nvPr>
        </p:nvSpPr>
        <p:spPr/>
        <p:txBody>
          <a:bodyPr/>
          <a:lstStyle/>
          <a:p>
            <a:fld id="{74FFC5C4-BAB3-4CC6-B878-7A6D52306891}" type="slidenum">
              <a:rPr lang="en-US" smtClean="0"/>
              <a:pPr/>
              <a:t>‹#›</a:t>
            </a:fld>
            <a:endParaRPr lang="en-US"/>
          </a:p>
        </p:txBody>
      </p:sp>
    </p:spTree>
    <p:extLst>
      <p:ext uri="{BB962C8B-B14F-4D97-AF65-F5344CB8AC3E}">
        <p14:creationId xmlns:p14="http://schemas.microsoft.com/office/powerpoint/2010/main" val="390710601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FB3DA4-D047-0143-9B16-9E2FFDB1BB4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1A0EF43-C818-CA4E-8060-6CD26C23A80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C2EE23C-6139-3145-80CE-27688BE539E9}"/>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720C54CE-FDA4-7647-AB75-2F6A8F600E20}"/>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6FE2889B-BB63-BC46-AB21-D14CBEE988C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7E4948DC-025F-E347-8813-6AEBCEA757C6}"/>
              </a:ext>
            </a:extLst>
          </p:cNvPr>
          <p:cNvSpPr>
            <a:spLocks noGrp="1"/>
          </p:cNvSpPr>
          <p:nvPr>
            <p:ph type="sldNum" sz="quarter" idx="12"/>
          </p:nvPr>
        </p:nvSpPr>
        <p:spPr/>
        <p:txBody>
          <a:bodyPr/>
          <a:lstStyle/>
          <a:p>
            <a:fld id="{14A6E11C-DEFD-449B-8C30-7625F290E8F7}" type="slidenum">
              <a:rPr lang="en-US" smtClean="0"/>
              <a:pPr/>
              <a:t>‹#›</a:t>
            </a:fld>
            <a:endParaRPr lang="en-US"/>
          </a:p>
        </p:txBody>
      </p:sp>
    </p:spTree>
    <p:extLst>
      <p:ext uri="{BB962C8B-B14F-4D97-AF65-F5344CB8AC3E}">
        <p14:creationId xmlns:p14="http://schemas.microsoft.com/office/powerpoint/2010/main" val="333627111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18868B-B5FD-CF4C-8E00-B9AA3792C5FD}"/>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0ADC714F-77BF-6C4C-B94B-7FC42B20E0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72685BC4-02F7-F744-87D0-33011D76BB34}"/>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BFA90E97-BBAD-784E-8CFE-470E273FF0C5}"/>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1DE294E8-DE2B-2743-AFDA-95EAA76ED1E2}"/>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2BCB236A-58BD-AF41-97AB-EAC9BDB6E210}"/>
              </a:ext>
            </a:extLst>
          </p:cNvPr>
          <p:cNvSpPr>
            <a:spLocks noGrp="1"/>
          </p:cNvSpPr>
          <p:nvPr>
            <p:ph type="dt" sz="half" idx="10"/>
          </p:nvPr>
        </p:nvSpPr>
        <p:spPr/>
        <p:txBody>
          <a:bodyPr/>
          <a:lstStyle/>
          <a:p>
            <a:endParaRPr lang="en-US"/>
          </a:p>
        </p:txBody>
      </p:sp>
      <p:sp>
        <p:nvSpPr>
          <p:cNvPr id="8" name="Footer Placeholder 7">
            <a:extLst>
              <a:ext uri="{FF2B5EF4-FFF2-40B4-BE49-F238E27FC236}">
                <a16:creationId xmlns:a16="http://schemas.microsoft.com/office/drawing/2014/main" id="{DA84ECC7-5443-CB4E-A65B-FA016C6F847C}"/>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B7A9B771-B470-6642-BD3B-BEAD2B9C6B7D}"/>
              </a:ext>
            </a:extLst>
          </p:cNvPr>
          <p:cNvSpPr>
            <a:spLocks noGrp="1"/>
          </p:cNvSpPr>
          <p:nvPr>
            <p:ph type="sldNum" sz="quarter" idx="12"/>
          </p:nvPr>
        </p:nvSpPr>
        <p:spPr/>
        <p:txBody>
          <a:bodyPr/>
          <a:lstStyle/>
          <a:p>
            <a:fld id="{7D8CADB1-7EBB-4D0C-A1D4-55CF32A35E85}" type="slidenum">
              <a:rPr lang="en-US" smtClean="0"/>
              <a:pPr/>
              <a:t>‹#›</a:t>
            </a:fld>
            <a:endParaRPr lang="en-US"/>
          </a:p>
        </p:txBody>
      </p:sp>
    </p:spTree>
    <p:extLst>
      <p:ext uri="{BB962C8B-B14F-4D97-AF65-F5344CB8AC3E}">
        <p14:creationId xmlns:p14="http://schemas.microsoft.com/office/powerpoint/2010/main" val="426715559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B7414D-1413-A74B-BC93-6120A09B7722}"/>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77AC5D1-734F-4948-B99F-2958BF4CA94C}"/>
              </a:ext>
            </a:extLst>
          </p:cNvPr>
          <p:cNvSpPr>
            <a:spLocks noGrp="1"/>
          </p:cNvSpPr>
          <p:nvPr>
            <p:ph type="dt" sz="half" idx="10"/>
          </p:nvPr>
        </p:nvSpPr>
        <p:spPr/>
        <p:txBody>
          <a:bodyPr/>
          <a:lstStyle/>
          <a:p>
            <a:endParaRPr lang="en-US"/>
          </a:p>
        </p:txBody>
      </p:sp>
      <p:sp>
        <p:nvSpPr>
          <p:cNvPr id="4" name="Footer Placeholder 3">
            <a:extLst>
              <a:ext uri="{FF2B5EF4-FFF2-40B4-BE49-F238E27FC236}">
                <a16:creationId xmlns:a16="http://schemas.microsoft.com/office/drawing/2014/main" id="{51F48171-F5D8-3948-A3CF-359E12DA9FB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375919F-D242-9B45-B80D-8F5B40D8AA66}"/>
              </a:ext>
            </a:extLst>
          </p:cNvPr>
          <p:cNvSpPr>
            <a:spLocks noGrp="1"/>
          </p:cNvSpPr>
          <p:nvPr>
            <p:ph type="sldNum" sz="quarter" idx="12"/>
          </p:nvPr>
        </p:nvSpPr>
        <p:spPr/>
        <p:txBody>
          <a:bodyPr/>
          <a:lstStyle/>
          <a:p>
            <a:fld id="{890260F9-349D-4F72-97C7-1AB358224B14}" type="slidenum">
              <a:rPr lang="en-US" smtClean="0"/>
              <a:pPr/>
              <a:t>‹#›</a:t>
            </a:fld>
            <a:endParaRPr lang="en-US"/>
          </a:p>
        </p:txBody>
      </p:sp>
    </p:spTree>
    <p:extLst>
      <p:ext uri="{BB962C8B-B14F-4D97-AF65-F5344CB8AC3E}">
        <p14:creationId xmlns:p14="http://schemas.microsoft.com/office/powerpoint/2010/main" val="1093679231"/>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19AFE4F7-1198-AF4C-BD9C-D3537BF09BD1}"/>
              </a:ext>
            </a:extLst>
          </p:cNvPr>
          <p:cNvSpPr>
            <a:spLocks noGrp="1"/>
          </p:cNvSpPr>
          <p:nvPr>
            <p:ph type="dt" sz="half" idx="10"/>
          </p:nvPr>
        </p:nvSpPr>
        <p:spPr/>
        <p:txBody>
          <a:bodyPr/>
          <a:lstStyle/>
          <a:p>
            <a:endParaRPr lang="en-US"/>
          </a:p>
        </p:txBody>
      </p:sp>
      <p:sp>
        <p:nvSpPr>
          <p:cNvPr id="3" name="Footer Placeholder 2">
            <a:extLst>
              <a:ext uri="{FF2B5EF4-FFF2-40B4-BE49-F238E27FC236}">
                <a16:creationId xmlns:a16="http://schemas.microsoft.com/office/drawing/2014/main" id="{F1E3E3DF-156C-6943-949F-976E8E47A09C}"/>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D1E40025-34E3-9C44-AE6A-C53E82C33D79}"/>
              </a:ext>
            </a:extLst>
          </p:cNvPr>
          <p:cNvSpPr>
            <a:spLocks noGrp="1"/>
          </p:cNvSpPr>
          <p:nvPr>
            <p:ph type="sldNum" sz="quarter" idx="12"/>
          </p:nvPr>
        </p:nvSpPr>
        <p:spPr/>
        <p:txBody>
          <a:bodyPr/>
          <a:lstStyle/>
          <a:p>
            <a:fld id="{F0B1CBDD-8728-48B5-A221-C3006BFA0AEA}" type="slidenum">
              <a:rPr lang="en-US" smtClean="0"/>
              <a:pPr/>
              <a:t>‹#›</a:t>
            </a:fld>
            <a:endParaRPr lang="en-US"/>
          </a:p>
        </p:txBody>
      </p:sp>
    </p:spTree>
    <p:extLst>
      <p:ext uri="{BB962C8B-B14F-4D97-AF65-F5344CB8AC3E}">
        <p14:creationId xmlns:p14="http://schemas.microsoft.com/office/powerpoint/2010/main" val="1278371289"/>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76F599-B8D4-994E-8CC6-90F5B43192E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7F65F23-B5CB-0E4B-86C0-4214A2718CC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C44190C-11E7-4146-AE36-4A64955DDBFC}"/>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81098324-31E9-304C-897D-B795F5AD6449}"/>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1C2FB74D-954D-FC4D-BC43-F2C5797207B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D368280-8E4E-D04B-BA8D-743C0209D13F}"/>
              </a:ext>
            </a:extLst>
          </p:cNvPr>
          <p:cNvSpPr>
            <a:spLocks noGrp="1"/>
          </p:cNvSpPr>
          <p:nvPr>
            <p:ph type="sldNum" sz="quarter" idx="12"/>
          </p:nvPr>
        </p:nvSpPr>
        <p:spPr/>
        <p:txBody>
          <a:bodyPr/>
          <a:lstStyle/>
          <a:p>
            <a:fld id="{0CF2DDC0-1CC7-4AD3-AC00-E353051A3E55}" type="slidenum">
              <a:rPr lang="en-US" smtClean="0"/>
              <a:pPr/>
              <a:t>‹#›</a:t>
            </a:fld>
            <a:endParaRPr lang="en-US"/>
          </a:p>
        </p:txBody>
      </p:sp>
    </p:spTree>
    <p:extLst>
      <p:ext uri="{BB962C8B-B14F-4D97-AF65-F5344CB8AC3E}">
        <p14:creationId xmlns:p14="http://schemas.microsoft.com/office/powerpoint/2010/main" val="276724312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985F0D-98A8-F242-AD69-F5FE54FE3450}"/>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B5FCDD3-CAC4-B94E-81CC-FC0B3A2E421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ECA204E-2DE7-9A4B-B601-298745EA167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538A92D5-B661-764E-9231-380F6F12D545}"/>
              </a:ext>
            </a:extLst>
          </p:cNvPr>
          <p:cNvSpPr>
            <a:spLocks noGrp="1"/>
          </p:cNvSpPr>
          <p:nvPr>
            <p:ph type="dt" sz="half" idx="10"/>
          </p:nvPr>
        </p:nvSpPr>
        <p:spPr/>
        <p:txBody>
          <a:bodyPr/>
          <a:lstStyle/>
          <a:p>
            <a:endParaRPr lang="en-US"/>
          </a:p>
        </p:txBody>
      </p:sp>
      <p:sp>
        <p:nvSpPr>
          <p:cNvPr id="6" name="Footer Placeholder 5">
            <a:extLst>
              <a:ext uri="{FF2B5EF4-FFF2-40B4-BE49-F238E27FC236}">
                <a16:creationId xmlns:a16="http://schemas.microsoft.com/office/drawing/2014/main" id="{D4D87D90-4C65-514F-B4EA-0593B4A773BE}"/>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5DAC1D9-1C9C-CC4A-8CCF-FD506B3207B9}"/>
              </a:ext>
            </a:extLst>
          </p:cNvPr>
          <p:cNvSpPr>
            <a:spLocks noGrp="1"/>
          </p:cNvSpPr>
          <p:nvPr>
            <p:ph type="sldNum" sz="quarter" idx="12"/>
          </p:nvPr>
        </p:nvSpPr>
        <p:spPr/>
        <p:txBody>
          <a:bodyPr/>
          <a:lstStyle/>
          <a:p>
            <a:fld id="{747E7739-B7A5-4942-A6D8-ADD926E31410}" type="slidenum">
              <a:rPr lang="en-US" smtClean="0"/>
              <a:pPr/>
              <a:t>‹#›</a:t>
            </a:fld>
            <a:endParaRPr lang="en-US"/>
          </a:p>
        </p:txBody>
      </p:sp>
    </p:spTree>
    <p:extLst>
      <p:ext uri="{BB962C8B-B14F-4D97-AF65-F5344CB8AC3E}">
        <p14:creationId xmlns:p14="http://schemas.microsoft.com/office/powerpoint/2010/main" val="100844334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09DD1E-8CC4-5945-A41B-D923F6BC3A3B}"/>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8B7EE95-098F-F24D-AA36-F333E0E56490}"/>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C89C41CA-5535-8644-BE69-CBFCA3F8C12F}"/>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C4E85C4A-3319-6E48-8F86-22D52291CEC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4841987-12AE-9E47-91EB-2C3001AC0EBE}"/>
              </a:ext>
            </a:extLst>
          </p:cNvPr>
          <p:cNvSpPr>
            <a:spLocks noGrp="1"/>
          </p:cNvSpPr>
          <p:nvPr>
            <p:ph type="sldNum" sz="quarter" idx="12"/>
          </p:nvPr>
        </p:nvSpPr>
        <p:spPr/>
        <p:txBody>
          <a:bodyPr/>
          <a:lstStyle/>
          <a:p>
            <a:fld id="{BE44D4DC-E73C-40DC-BA9E-52327A7DED0E}" type="slidenum">
              <a:rPr lang="en-US" smtClean="0"/>
              <a:pPr/>
              <a:t>‹#›</a:t>
            </a:fld>
            <a:endParaRPr lang="en-US"/>
          </a:p>
        </p:txBody>
      </p:sp>
    </p:spTree>
    <p:extLst>
      <p:ext uri="{BB962C8B-B14F-4D97-AF65-F5344CB8AC3E}">
        <p14:creationId xmlns:p14="http://schemas.microsoft.com/office/powerpoint/2010/main" val="1935071767"/>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3D2D3EFC-A392-F249-BC83-24E86BFB2AB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DC05F2C7-1D24-5447-85EE-5ECF918EC28D}"/>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5BD7FE3-ABFD-1944-A914-69F4DE75CEF8}"/>
              </a:ext>
            </a:extLst>
          </p:cNvPr>
          <p:cNvSpPr>
            <a:spLocks noGrp="1"/>
          </p:cNvSpPr>
          <p:nvPr>
            <p:ph type="dt" sz="half" idx="10"/>
          </p:nvPr>
        </p:nvSpPr>
        <p:spPr/>
        <p:txBody>
          <a:bodyPr/>
          <a:lstStyle/>
          <a:p>
            <a:endParaRPr lang="en-US"/>
          </a:p>
        </p:txBody>
      </p:sp>
      <p:sp>
        <p:nvSpPr>
          <p:cNvPr id="5" name="Footer Placeholder 4">
            <a:extLst>
              <a:ext uri="{FF2B5EF4-FFF2-40B4-BE49-F238E27FC236}">
                <a16:creationId xmlns:a16="http://schemas.microsoft.com/office/drawing/2014/main" id="{0261760F-4EE7-A149-ACEC-057D8162CED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177DC85-F4E5-E547-8955-FD4160B7DFB5}"/>
              </a:ext>
            </a:extLst>
          </p:cNvPr>
          <p:cNvSpPr>
            <a:spLocks noGrp="1"/>
          </p:cNvSpPr>
          <p:nvPr>
            <p:ph type="sldNum" sz="quarter" idx="12"/>
          </p:nvPr>
        </p:nvSpPr>
        <p:spPr/>
        <p:txBody>
          <a:bodyPr/>
          <a:lstStyle/>
          <a:p>
            <a:fld id="{46B32431-2DCB-4997-9787-7FDD110F3CFF}" type="slidenum">
              <a:rPr lang="en-US" smtClean="0"/>
              <a:pPr/>
              <a:t>‹#›</a:t>
            </a:fld>
            <a:endParaRPr lang="en-US"/>
          </a:p>
        </p:txBody>
      </p:sp>
    </p:spTree>
    <p:extLst>
      <p:ext uri="{BB962C8B-B14F-4D97-AF65-F5344CB8AC3E}">
        <p14:creationId xmlns:p14="http://schemas.microsoft.com/office/powerpoint/2010/main" val="39535598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xAndObj">
  <p:cSld name="Title, Text,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609600" y="6251575"/>
            <a:ext cx="2844800" cy="476250"/>
          </a:xfrm>
        </p:spPr>
        <p:txBody>
          <a:bodyPr/>
          <a:lstStyle>
            <a:lvl1pPr>
              <a:defRPr/>
            </a:lvl1pPr>
          </a:lstStyle>
          <a:p>
            <a:endParaRPr lang="en-US"/>
          </a:p>
        </p:txBody>
      </p:sp>
      <p:sp>
        <p:nvSpPr>
          <p:cNvPr id="6" name="Slide Number Placeholder 5"/>
          <p:cNvSpPr>
            <a:spLocks noGrp="1"/>
          </p:cNvSpPr>
          <p:nvPr>
            <p:ph type="sldNum" sz="quarter" idx="11"/>
          </p:nvPr>
        </p:nvSpPr>
        <p:spPr>
          <a:xfrm>
            <a:off x="8737600" y="6248400"/>
            <a:ext cx="2844800" cy="476250"/>
          </a:xfrm>
        </p:spPr>
        <p:txBody>
          <a:bodyPr/>
          <a:lstStyle>
            <a:lvl1pPr>
              <a:defRPr/>
            </a:lvl1pPr>
          </a:lstStyle>
          <a:p>
            <a:fld id="{5A98E8C3-2172-4AED-9930-B9A6A8647142}" type="slidenum">
              <a:rPr lang="en-US"/>
              <a:pPr/>
              <a:t>‹#›</a:t>
            </a:fld>
            <a:endParaRPr lang="en-US"/>
          </a:p>
        </p:txBody>
      </p:sp>
      <p:sp>
        <p:nvSpPr>
          <p:cNvPr id="7" name="Footer Placeholder 6"/>
          <p:cNvSpPr>
            <a:spLocks noGrp="1"/>
          </p:cNvSpPr>
          <p:nvPr>
            <p:ph type="ftr" sz="quarter" idx="12"/>
          </p:nvPr>
        </p:nvSpPr>
        <p:spPr>
          <a:xfrm>
            <a:off x="4165600" y="6248400"/>
            <a:ext cx="3860800" cy="476250"/>
          </a:xfrm>
        </p:spPr>
        <p:txBody>
          <a:bodyPr/>
          <a:lstStyle>
            <a:lvl1pPr>
              <a:defRPr/>
            </a:lvl1pPr>
          </a:lstStyle>
          <a:p>
            <a:endParaRPr lang="en-US"/>
          </a:p>
        </p:txBody>
      </p:sp>
    </p:spTree>
    <p:extLst>
      <p:ext uri="{BB962C8B-B14F-4D97-AF65-F5344CB8AC3E}">
        <p14:creationId xmlns:p14="http://schemas.microsoft.com/office/powerpoint/2010/main" val="1884219415"/>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0F4733-72E7-4819-1C20-69346C3FF340}"/>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C41857F5-D3E5-9158-9DE3-C32734D0B476}"/>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08509253-28A4-D02D-09FF-4184766CACBD}"/>
              </a:ext>
            </a:extLst>
          </p:cNvPr>
          <p:cNvSpPr>
            <a:spLocks noGrp="1"/>
          </p:cNvSpPr>
          <p:nvPr>
            <p:ph type="dt" sz="half" idx="10"/>
          </p:nvPr>
        </p:nvSpPr>
        <p:spPr/>
        <p:txBody>
          <a:bodyPr/>
          <a:lstStyle/>
          <a:p>
            <a:fld id="{CB3FDB66-7EFD-4877-9090-EA5E8573277D}" type="datetimeFigureOut">
              <a:rPr lang="en-US" smtClean="0"/>
              <a:t>4/23/2024</a:t>
            </a:fld>
            <a:endParaRPr lang="en-US"/>
          </a:p>
        </p:txBody>
      </p:sp>
      <p:sp>
        <p:nvSpPr>
          <p:cNvPr id="5" name="Footer Placeholder 4">
            <a:extLst>
              <a:ext uri="{FF2B5EF4-FFF2-40B4-BE49-F238E27FC236}">
                <a16:creationId xmlns:a16="http://schemas.microsoft.com/office/drawing/2014/main" id="{5CD19CBC-866C-FA46-5040-9230E9A23729}"/>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25E2188-3F24-7DD8-7ACE-9F8243ACB7A1}"/>
              </a:ext>
            </a:extLst>
          </p:cNvPr>
          <p:cNvSpPr>
            <a:spLocks noGrp="1"/>
          </p:cNvSpPr>
          <p:nvPr>
            <p:ph type="sldNum" sz="quarter" idx="12"/>
          </p:nvPr>
        </p:nvSpPr>
        <p:spPr/>
        <p:txBody>
          <a:bodyPr/>
          <a:lstStyle/>
          <a:p>
            <a:fld id="{49533BFA-F2F3-41A5-9369-A6540AB84DF5}" type="slidenum">
              <a:rPr lang="en-US" smtClean="0"/>
              <a:t>‹#›</a:t>
            </a:fld>
            <a:endParaRPr lang="en-US"/>
          </a:p>
        </p:txBody>
      </p:sp>
    </p:spTree>
    <p:extLst>
      <p:ext uri="{BB962C8B-B14F-4D97-AF65-F5344CB8AC3E}">
        <p14:creationId xmlns:p14="http://schemas.microsoft.com/office/powerpoint/2010/main" val="244121495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0AF0B7-047A-E6FE-2131-3F0ED0AC9A6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C00EED1-A8A3-6A19-DF95-473274C272BC}"/>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E29F423-11B9-2CEC-920A-87E7E734A95D}"/>
              </a:ext>
            </a:extLst>
          </p:cNvPr>
          <p:cNvSpPr>
            <a:spLocks noGrp="1"/>
          </p:cNvSpPr>
          <p:nvPr>
            <p:ph type="dt" sz="half" idx="10"/>
          </p:nvPr>
        </p:nvSpPr>
        <p:spPr/>
        <p:txBody>
          <a:bodyPr/>
          <a:lstStyle/>
          <a:p>
            <a:fld id="{CB3FDB66-7EFD-4877-9090-EA5E8573277D}" type="datetimeFigureOut">
              <a:rPr lang="en-US" smtClean="0"/>
              <a:t>4/23/2024</a:t>
            </a:fld>
            <a:endParaRPr lang="en-US"/>
          </a:p>
        </p:txBody>
      </p:sp>
      <p:sp>
        <p:nvSpPr>
          <p:cNvPr id="5" name="Footer Placeholder 4">
            <a:extLst>
              <a:ext uri="{FF2B5EF4-FFF2-40B4-BE49-F238E27FC236}">
                <a16:creationId xmlns:a16="http://schemas.microsoft.com/office/drawing/2014/main" id="{5ABD3830-A4D0-1A28-4EF1-E421BBFFE37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1FF6903-2FDD-3D7B-4D43-B6D2DE96F5E0}"/>
              </a:ext>
            </a:extLst>
          </p:cNvPr>
          <p:cNvSpPr>
            <a:spLocks noGrp="1"/>
          </p:cNvSpPr>
          <p:nvPr>
            <p:ph type="sldNum" sz="quarter" idx="12"/>
          </p:nvPr>
        </p:nvSpPr>
        <p:spPr/>
        <p:txBody>
          <a:bodyPr/>
          <a:lstStyle/>
          <a:p>
            <a:fld id="{49533BFA-F2F3-41A5-9369-A6540AB84DF5}" type="slidenum">
              <a:rPr lang="en-US" smtClean="0"/>
              <a:t>‹#›</a:t>
            </a:fld>
            <a:endParaRPr lang="en-US"/>
          </a:p>
        </p:txBody>
      </p:sp>
    </p:spTree>
    <p:extLst>
      <p:ext uri="{BB962C8B-B14F-4D97-AF65-F5344CB8AC3E}">
        <p14:creationId xmlns:p14="http://schemas.microsoft.com/office/powerpoint/2010/main" val="236195410"/>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B905E2-555B-1E44-CFDF-7D485497085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7DFD9C1D-23D2-12F8-C2F7-5E58AE8099DE}"/>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38A81B7F-A244-7E18-4687-1ECC04ED8B24}"/>
              </a:ext>
            </a:extLst>
          </p:cNvPr>
          <p:cNvSpPr>
            <a:spLocks noGrp="1"/>
          </p:cNvSpPr>
          <p:nvPr>
            <p:ph type="dt" sz="half" idx="10"/>
          </p:nvPr>
        </p:nvSpPr>
        <p:spPr/>
        <p:txBody>
          <a:bodyPr/>
          <a:lstStyle/>
          <a:p>
            <a:fld id="{CB3FDB66-7EFD-4877-9090-EA5E8573277D}" type="datetimeFigureOut">
              <a:rPr lang="en-US" smtClean="0"/>
              <a:t>4/23/2024</a:t>
            </a:fld>
            <a:endParaRPr lang="en-US"/>
          </a:p>
        </p:txBody>
      </p:sp>
      <p:sp>
        <p:nvSpPr>
          <p:cNvPr id="5" name="Footer Placeholder 4">
            <a:extLst>
              <a:ext uri="{FF2B5EF4-FFF2-40B4-BE49-F238E27FC236}">
                <a16:creationId xmlns:a16="http://schemas.microsoft.com/office/drawing/2014/main" id="{DA41E45F-618C-EAD7-2661-5EC663DAFB2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439D0B-7AED-B6D5-4C6B-63F42B7D3D6F}"/>
              </a:ext>
            </a:extLst>
          </p:cNvPr>
          <p:cNvSpPr>
            <a:spLocks noGrp="1"/>
          </p:cNvSpPr>
          <p:nvPr>
            <p:ph type="sldNum" sz="quarter" idx="12"/>
          </p:nvPr>
        </p:nvSpPr>
        <p:spPr/>
        <p:txBody>
          <a:bodyPr/>
          <a:lstStyle/>
          <a:p>
            <a:fld id="{49533BFA-F2F3-41A5-9369-A6540AB84DF5}" type="slidenum">
              <a:rPr lang="en-US" smtClean="0"/>
              <a:t>‹#›</a:t>
            </a:fld>
            <a:endParaRPr lang="en-US"/>
          </a:p>
        </p:txBody>
      </p:sp>
    </p:spTree>
    <p:extLst>
      <p:ext uri="{BB962C8B-B14F-4D97-AF65-F5344CB8AC3E}">
        <p14:creationId xmlns:p14="http://schemas.microsoft.com/office/powerpoint/2010/main" val="982808760"/>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9440442-48CC-4ECD-F607-5BC706F2E19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9771273-690B-89E7-B9B4-FDCA90E1BE0D}"/>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0AA9405-AB4D-DAC7-1B0C-CEA0341D26A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B16B515F-88CE-62DC-4BBF-B700A5C0753E}"/>
              </a:ext>
            </a:extLst>
          </p:cNvPr>
          <p:cNvSpPr>
            <a:spLocks noGrp="1"/>
          </p:cNvSpPr>
          <p:nvPr>
            <p:ph type="dt" sz="half" idx="10"/>
          </p:nvPr>
        </p:nvSpPr>
        <p:spPr/>
        <p:txBody>
          <a:bodyPr/>
          <a:lstStyle/>
          <a:p>
            <a:fld id="{CB3FDB66-7EFD-4877-9090-EA5E8573277D}" type="datetimeFigureOut">
              <a:rPr lang="en-US" smtClean="0"/>
              <a:t>4/23/2024</a:t>
            </a:fld>
            <a:endParaRPr lang="en-US"/>
          </a:p>
        </p:txBody>
      </p:sp>
      <p:sp>
        <p:nvSpPr>
          <p:cNvPr id="6" name="Footer Placeholder 5">
            <a:extLst>
              <a:ext uri="{FF2B5EF4-FFF2-40B4-BE49-F238E27FC236}">
                <a16:creationId xmlns:a16="http://schemas.microsoft.com/office/drawing/2014/main" id="{EF8DDA8B-9A4A-C350-2785-93411C4B7466}"/>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1BAAE5A1-E819-1FB1-328E-3CB7BCD29F55}"/>
              </a:ext>
            </a:extLst>
          </p:cNvPr>
          <p:cNvSpPr>
            <a:spLocks noGrp="1"/>
          </p:cNvSpPr>
          <p:nvPr>
            <p:ph type="sldNum" sz="quarter" idx="12"/>
          </p:nvPr>
        </p:nvSpPr>
        <p:spPr/>
        <p:txBody>
          <a:bodyPr/>
          <a:lstStyle/>
          <a:p>
            <a:fld id="{49533BFA-F2F3-41A5-9369-A6540AB84DF5}" type="slidenum">
              <a:rPr lang="en-US" smtClean="0"/>
              <a:t>‹#›</a:t>
            </a:fld>
            <a:endParaRPr lang="en-US"/>
          </a:p>
        </p:txBody>
      </p:sp>
    </p:spTree>
    <p:extLst>
      <p:ext uri="{BB962C8B-B14F-4D97-AF65-F5344CB8AC3E}">
        <p14:creationId xmlns:p14="http://schemas.microsoft.com/office/powerpoint/2010/main" val="334579394"/>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B17D9AE-8590-B9AE-3286-9EE4E1E3EA58}"/>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45BE71E5-3E76-7D75-3238-9690998D8D56}"/>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382B8473-5FCA-BD00-8CC0-7D4AAE33B9EA}"/>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1DD2A57-82B8-416A-B067-826C4EB0125D}"/>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BF1312B-D1AD-306F-B45B-76D47B180828}"/>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ADB61C0-CFAE-D7AD-CD55-5AF1780DB093}"/>
              </a:ext>
            </a:extLst>
          </p:cNvPr>
          <p:cNvSpPr>
            <a:spLocks noGrp="1"/>
          </p:cNvSpPr>
          <p:nvPr>
            <p:ph type="dt" sz="half" idx="10"/>
          </p:nvPr>
        </p:nvSpPr>
        <p:spPr/>
        <p:txBody>
          <a:bodyPr/>
          <a:lstStyle/>
          <a:p>
            <a:fld id="{CB3FDB66-7EFD-4877-9090-EA5E8573277D}" type="datetimeFigureOut">
              <a:rPr lang="en-US" smtClean="0"/>
              <a:t>4/23/2024</a:t>
            </a:fld>
            <a:endParaRPr lang="en-US"/>
          </a:p>
        </p:txBody>
      </p:sp>
      <p:sp>
        <p:nvSpPr>
          <p:cNvPr id="8" name="Footer Placeholder 7">
            <a:extLst>
              <a:ext uri="{FF2B5EF4-FFF2-40B4-BE49-F238E27FC236}">
                <a16:creationId xmlns:a16="http://schemas.microsoft.com/office/drawing/2014/main" id="{1AF8FDE1-777A-7770-0D76-47FB126BE0D2}"/>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50C00EDB-5B63-5D01-B8F5-FDA7EF0E8C09}"/>
              </a:ext>
            </a:extLst>
          </p:cNvPr>
          <p:cNvSpPr>
            <a:spLocks noGrp="1"/>
          </p:cNvSpPr>
          <p:nvPr>
            <p:ph type="sldNum" sz="quarter" idx="12"/>
          </p:nvPr>
        </p:nvSpPr>
        <p:spPr/>
        <p:txBody>
          <a:bodyPr/>
          <a:lstStyle/>
          <a:p>
            <a:fld id="{49533BFA-F2F3-41A5-9369-A6540AB84DF5}" type="slidenum">
              <a:rPr lang="en-US" smtClean="0"/>
              <a:t>‹#›</a:t>
            </a:fld>
            <a:endParaRPr lang="en-US"/>
          </a:p>
        </p:txBody>
      </p:sp>
    </p:spTree>
    <p:extLst>
      <p:ext uri="{BB962C8B-B14F-4D97-AF65-F5344CB8AC3E}">
        <p14:creationId xmlns:p14="http://schemas.microsoft.com/office/powerpoint/2010/main" val="1855645227"/>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4D8E71E-73A2-A1EF-7E09-BBEC96294DAD}"/>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729058E-0F94-C262-DDC3-EDF5C95AE5A1}"/>
              </a:ext>
            </a:extLst>
          </p:cNvPr>
          <p:cNvSpPr>
            <a:spLocks noGrp="1"/>
          </p:cNvSpPr>
          <p:nvPr>
            <p:ph type="dt" sz="half" idx="10"/>
          </p:nvPr>
        </p:nvSpPr>
        <p:spPr/>
        <p:txBody>
          <a:bodyPr/>
          <a:lstStyle/>
          <a:p>
            <a:fld id="{CB3FDB66-7EFD-4877-9090-EA5E8573277D}" type="datetimeFigureOut">
              <a:rPr lang="en-US" smtClean="0"/>
              <a:t>4/23/2024</a:t>
            </a:fld>
            <a:endParaRPr lang="en-US"/>
          </a:p>
        </p:txBody>
      </p:sp>
      <p:sp>
        <p:nvSpPr>
          <p:cNvPr id="4" name="Footer Placeholder 3">
            <a:extLst>
              <a:ext uri="{FF2B5EF4-FFF2-40B4-BE49-F238E27FC236}">
                <a16:creationId xmlns:a16="http://schemas.microsoft.com/office/drawing/2014/main" id="{9FA4EDC8-DABD-9999-6778-68D0C93C338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18F27E3D-3E17-877F-FA96-1FF8BA0E634B}"/>
              </a:ext>
            </a:extLst>
          </p:cNvPr>
          <p:cNvSpPr>
            <a:spLocks noGrp="1"/>
          </p:cNvSpPr>
          <p:nvPr>
            <p:ph type="sldNum" sz="quarter" idx="12"/>
          </p:nvPr>
        </p:nvSpPr>
        <p:spPr/>
        <p:txBody>
          <a:bodyPr/>
          <a:lstStyle/>
          <a:p>
            <a:fld id="{49533BFA-F2F3-41A5-9369-A6540AB84DF5}" type="slidenum">
              <a:rPr lang="en-US" smtClean="0"/>
              <a:t>‹#›</a:t>
            </a:fld>
            <a:endParaRPr lang="en-US"/>
          </a:p>
        </p:txBody>
      </p:sp>
    </p:spTree>
    <p:extLst>
      <p:ext uri="{BB962C8B-B14F-4D97-AF65-F5344CB8AC3E}">
        <p14:creationId xmlns:p14="http://schemas.microsoft.com/office/powerpoint/2010/main" val="2007890571"/>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B62E2968-674B-46D2-D9BB-87EA869DF728}"/>
              </a:ext>
            </a:extLst>
          </p:cNvPr>
          <p:cNvSpPr>
            <a:spLocks noGrp="1"/>
          </p:cNvSpPr>
          <p:nvPr>
            <p:ph type="dt" sz="half" idx="10"/>
          </p:nvPr>
        </p:nvSpPr>
        <p:spPr/>
        <p:txBody>
          <a:bodyPr/>
          <a:lstStyle/>
          <a:p>
            <a:fld id="{CB3FDB66-7EFD-4877-9090-EA5E8573277D}" type="datetimeFigureOut">
              <a:rPr lang="en-US" smtClean="0"/>
              <a:t>4/23/2024</a:t>
            </a:fld>
            <a:endParaRPr lang="en-US"/>
          </a:p>
        </p:txBody>
      </p:sp>
      <p:sp>
        <p:nvSpPr>
          <p:cNvPr id="3" name="Footer Placeholder 2">
            <a:extLst>
              <a:ext uri="{FF2B5EF4-FFF2-40B4-BE49-F238E27FC236}">
                <a16:creationId xmlns:a16="http://schemas.microsoft.com/office/drawing/2014/main" id="{8DBBC3C3-E092-B92F-F1E3-5C5B3637A5EB}"/>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22976EFE-7F6B-CDA9-71F9-F1EECFBF275E}"/>
              </a:ext>
            </a:extLst>
          </p:cNvPr>
          <p:cNvSpPr>
            <a:spLocks noGrp="1"/>
          </p:cNvSpPr>
          <p:nvPr>
            <p:ph type="sldNum" sz="quarter" idx="12"/>
          </p:nvPr>
        </p:nvSpPr>
        <p:spPr/>
        <p:txBody>
          <a:bodyPr/>
          <a:lstStyle/>
          <a:p>
            <a:fld id="{49533BFA-F2F3-41A5-9369-A6540AB84DF5}" type="slidenum">
              <a:rPr lang="en-US" smtClean="0"/>
              <a:t>‹#›</a:t>
            </a:fld>
            <a:endParaRPr lang="en-US"/>
          </a:p>
        </p:txBody>
      </p:sp>
    </p:spTree>
    <p:extLst>
      <p:ext uri="{BB962C8B-B14F-4D97-AF65-F5344CB8AC3E}">
        <p14:creationId xmlns:p14="http://schemas.microsoft.com/office/powerpoint/2010/main" val="3056804111"/>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6D3272-0CDF-CA48-7440-ED6FA4BA2F2B}"/>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455FE7F-955C-22B1-1853-591F006BF84B}"/>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BD0B4B3-14AE-9A9F-9C36-92F2C424FAF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F791827-C594-5C73-7C13-51A8AE4B6CB2}"/>
              </a:ext>
            </a:extLst>
          </p:cNvPr>
          <p:cNvSpPr>
            <a:spLocks noGrp="1"/>
          </p:cNvSpPr>
          <p:nvPr>
            <p:ph type="dt" sz="half" idx="10"/>
          </p:nvPr>
        </p:nvSpPr>
        <p:spPr/>
        <p:txBody>
          <a:bodyPr/>
          <a:lstStyle/>
          <a:p>
            <a:fld id="{CB3FDB66-7EFD-4877-9090-EA5E8573277D}" type="datetimeFigureOut">
              <a:rPr lang="en-US" smtClean="0"/>
              <a:t>4/23/2024</a:t>
            </a:fld>
            <a:endParaRPr lang="en-US"/>
          </a:p>
        </p:txBody>
      </p:sp>
      <p:sp>
        <p:nvSpPr>
          <p:cNvPr id="6" name="Footer Placeholder 5">
            <a:extLst>
              <a:ext uri="{FF2B5EF4-FFF2-40B4-BE49-F238E27FC236}">
                <a16:creationId xmlns:a16="http://schemas.microsoft.com/office/drawing/2014/main" id="{0EFD439A-2078-405C-9912-BBB72A8C4C2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1A4650-8859-6331-2AAF-0CC04C6E3340}"/>
              </a:ext>
            </a:extLst>
          </p:cNvPr>
          <p:cNvSpPr>
            <a:spLocks noGrp="1"/>
          </p:cNvSpPr>
          <p:nvPr>
            <p:ph type="sldNum" sz="quarter" idx="12"/>
          </p:nvPr>
        </p:nvSpPr>
        <p:spPr/>
        <p:txBody>
          <a:bodyPr/>
          <a:lstStyle/>
          <a:p>
            <a:fld id="{49533BFA-F2F3-41A5-9369-A6540AB84DF5}" type="slidenum">
              <a:rPr lang="en-US" smtClean="0"/>
              <a:t>‹#›</a:t>
            </a:fld>
            <a:endParaRPr lang="en-US"/>
          </a:p>
        </p:txBody>
      </p:sp>
    </p:spTree>
    <p:extLst>
      <p:ext uri="{BB962C8B-B14F-4D97-AF65-F5344CB8AC3E}">
        <p14:creationId xmlns:p14="http://schemas.microsoft.com/office/powerpoint/2010/main" val="4244213956"/>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DFD963-6A4D-DD3E-FDF8-918646C3B87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4F3C0C9C-6CF5-BA07-41C1-9D8FD17D5CE9}"/>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6ABF2E79-117E-0CA0-0CAF-8C5777955E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ABB4DB4-8CB2-FE34-7B25-473509146A0E}"/>
              </a:ext>
            </a:extLst>
          </p:cNvPr>
          <p:cNvSpPr>
            <a:spLocks noGrp="1"/>
          </p:cNvSpPr>
          <p:nvPr>
            <p:ph type="dt" sz="half" idx="10"/>
          </p:nvPr>
        </p:nvSpPr>
        <p:spPr/>
        <p:txBody>
          <a:bodyPr/>
          <a:lstStyle/>
          <a:p>
            <a:fld id="{CB3FDB66-7EFD-4877-9090-EA5E8573277D}" type="datetimeFigureOut">
              <a:rPr lang="en-US" smtClean="0"/>
              <a:t>4/23/2024</a:t>
            </a:fld>
            <a:endParaRPr lang="en-US"/>
          </a:p>
        </p:txBody>
      </p:sp>
      <p:sp>
        <p:nvSpPr>
          <p:cNvPr id="6" name="Footer Placeholder 5">
            <a:extLst>
              <a:ext uri="{FF2B5EF4-FFF2-40B4-BE49-F238E27FC236}">
                <a16:creationId xmlns:a16="http://schemas.microsoft.com/office/drawing/2014/main" id="{6D119FAB-867C-5B7E-5708-C8B559E43D8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9F21CA0-EB85-F643-740C-6E818FBE6664}"/>
              </a:ext>
            </a:extLst>
          </p:cNvPr>
          <p:cNvSpPr>
            <a:spLocks noGrp="1"/>
          </p:cNvSpPr>
          <p:nvPr>
            <p:ph type="sldNum" sz="quarter" idx="12"/>
          </p:nvPr>
        </p:nvSpPr>
        <p:spPr/>
        <p:txBody>
          <a:bodyPr/>
          <a:lstStyle/>
          <a:p>
            <a:fld id="{49533BFA-F2F3-41A5-9369-A6540AB84DF5}" type="slidenum">
              <a:rPr lang="en-US" smtClean="0"/>
              <a:t>‹#›</a:t>
            </a:fld>
            <a:endParaRPr lang="en-US"/>
          </a:p>
        </p:txBody>
      </p:sp>
    </p:spTree>
    <p:extLst>
      <p:ext uri="{BB962C8B-B14F-4D97-AF65-F5344CB8AC3E}">
        <p14:creationId xmlns:p14="http://schemas.microsoft.com/office/powerpoint/2010/main" val="391184578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81A1F7-E5F0-2EEC-9968-AFEB2D3DF338}"/>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D9C22E60-3C0A-BAE6-5656-C1834DB2FCCE}"/>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850537B-491E-78FF-8450-C05BCC394212}"/>
              </a:ext>
            </a:extLst>
          </p:cNvPr>
          <p:cNvSpPr>
            <a:spLocks noGrp="1"/>
          </p:cNvSpPr>
          <p:nvPr>
            <p:ph type="dt" sz="half" idx="10"/>
          </p:nvPr>
        </p:nvSpPr>
        <p:spPr/>
        <p:txBody>
          <a:bodyPr/>
          <a:lstStyle/>
          <a:p>
            <a:fld id="{CB3FDB66-7EFD-4877-9090-EA5E8573277D}" type="datetimeFigureOut">
              <a:rPr lang="en-US" smtClean="0"/>
              <a:t>4/23/2024</a:t>
            </a:fld>
            <a:endParaRPr lang="en-US"/>
          </a:p>
        </p:txBody>
      </p:sp>
      <p:sp>
        <p:nvSpPr>
          <p:cNvPr id="5" name="Footer Placeholder 4">
            <a:extLst>
              <a:ext uri="{FF2B5EF4-FFF2-40B4-BE49-F238E27FC236}">
                <a16:creationId xmlns:a16="http://schemas.microsoft.com/office/drawing/2014/main" id="{D1B54C10-545F-6560-418E-2D487601DEC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A207AB4-8622-A107-734C-232025D7C8CB}"/>
              </a:ext>
            </a:extLst>
          </p:cNvPr>
          <p:cNvSpPr>
            <a:spLocks noGrp="1"/>
          </p:cNvSpPr>
          <p:nvPr>
            <p:ph type="sldNum" sz="quarter" idx="12"/>
          </p:nvPr>
        </p:nvSpPr>
        <p:spPr/>
        <p:txBody>
          <a:bodyPr/>
          <a:lstStyle/>
          <a:p>
            <a:fld id="{49533BFA-F2F3-41A5-9369-A6540AB84DF5}" type="slidenum">
              <a:rPr lang="en-US" smtClean="0"/>
              <a:t>‹#›</a:t>
            </a:fld>
            <a:endParaRPr lang="en-US"/>
          </a:p>
        </p:txBody>
      </p:sp>
    </p:spTree>
    <p:extLst>
      <p:ext uri="{BB962C8B-B14F-4D97-AF65-F5344CB8AC3E}">
        <p14:creationId xmlns:p14="http://schemas.microsoft.com/office/powerpoint/2010/main" val="248264791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85659FC-F0DC-F374-7A21-35E05DBDA34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89D497CD-6714-6B9A-8096-78245527DC6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7A3FB31-D35E-F6A4-A361-E9B0535ABB30}"/>
              </a:ext>
            </a:extLst>
          </p:cNvPr>
          <p:cNvSpPr>
            <a:spLocks noGrp="1"/>
          </p:cNvSpPr>
          <p:nvPr>
            <p:ph type="dt" sz="half" idx="10"/>
          </p:nvPr>
        </p:nvSpPr>
        <p:spPr/>
        <p:txBody>
          <a:bodyPr/>
          <a:lstStyle/>
          <a:p>
            <a:fld id="{CB3FDB66-7EFD-4877-9090-EA5E8573277D}" type="datetimeFigureOut">
              <a:rPr lang="en-US" smtClean="0"/>
              <a:t>4/23/2024</a:t>
            </a:fld>
            <a:endParaRPr lang="en-US"/>
          </a:p>
        </p:txBody>
      </p:sp>
      <p:sp>
        <p:nvSpPr>
          <p:cNvPr id="5" name="Footer Placeholder 4">
            <a:extLst>
              <a:ext uri="{FF2B5EF4-FFF2-40B4-BE49-F238E27FC236}">
                <a16:creationId xmlns:a16="http://schemas.microsoft.com/office/drawing/2014/main" id="{05A60F73-B951-0A5B-6A96-AE19F9A7809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F4360AE-D9F7-4DF3-0B5C-1D8F6B11AD81}"/>
              </a:ext>
            </a:extLst>
          </p:cNvPr>
          <p:cNvSpPr>
            <a:spLocks noGrp="1"/>
          </p:cNvSpPr>
          <p:nvPr>
            <p:ph type="sldNum" sz="quarter" idx="12"/>
          </p:nvPr>
        </p:nvSpPr>
        <p:spPr/>
        <p:txBody>
          <a:bodyPr/>
          <a:lstStyle/>
          <a:p>
            <a:fld id="{49533BFA-F2F3-41A5-9369-A6540AB84DF5}" type="slidenum">
              <a:rPr lang="en-US" smtClean="0"/>
              <a:t>‹#›</a:t>
            </a:fld>
            <a:endParaRPr lang="en-US"/>
          </a:p>
        </p:txBody>
      </p:sp>
    </p:spTree>
    <p:extLst>
      <p:ext uri="{BB962C8B-B14F-4D97-AF65-F5344CB8AC3E}">
        <p14:creationId xmlns:p14="http://schemas.microsoft.com/office/powerpoint/2010/main" val="2820216919"/>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clipArtAndTx">
  <p:cSld name="Title, Clip Art and Tex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ClipArt Placeholder 2"/>
          <p:cNvSpPr>
            <a:spLocks noGrp="1"/>
          </p:cNvSpPr>
          <p:nvPr>
            <p:ph type="clipArt" sz="half" idx="1"/>
          </p:nvPr>
        </p:nvSpPr>
        <p:spPr>
          <a:xfrm>
            <a:off x="609600" y="1600201"/>
            <a:ext cx="5384800" cy="4525963"/>
          </a:xfrm>
        </p:spPr>
        <p:txBody>
          <a:bodyPr/>
          <a:lstStyle/>
          <a:p>
            <a:pPr lvl="0"/>
            <a:endParaRPr lang="en-US" noProof="0"/>
          </a:p>
        </p:txBody>
      </p:sp>
      <p:sp>
        <p:nvSpPr>
          <p:cNvPr id="4" name="Text Placeholder 3"/>
          <p:cNvSpPr>
            <a:spLocks noGrp="1"/>
          </p:cNvSpPr>
          <p:nvPr>
            <p:ph type="body" sz="half" idx="2"/>
          </p:nvPr>
        </p:nvSpPr>
        <p:spPr>
          <a:xfrm>
            <a:off x="6197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a16="http://schemas.microsoft.com/office/drawing/2014/main" id="{BABDD328-AF3C-DD0E-F6A0-85BFD46BD482}"/>
              </a:ext>
            </a:extLst>
          </p:cNvPr>
          <p:cNvSpPr>
            <a:spLocks noGrp="1" noChangeArrowheads="1"/>
          </p:cNvSpPr>
          <p:nvPr>
            <p:ph type="dt" sz="half" idx="10"/>
          </p:nvPr>
        </p:nvSpPr>
        <p:spPr>
          <a:ln/>
        </p:spPr>
        <p:txBody>
          <a:bodyPr/>
          <a:lstStyle>
            <a:lvl1pPr>
              <a:defRPr/>
            </a:lvl1pPr>
          </a:lstStyle>
          <a:p>
            <a:pPr>
              <a:defRPr/>
            </a:pPr>
            <a:endParaRPr lang="en-US" altLang="en-US"/>
          </a:p>
        </p:txBody>
      </p:sp>
      <p:sp>
        <p:nvSpPr>
          <p:cNvPr id="6" name="Rectangle 3">
            <a:extLst>
              <a:ext uri="{FF2B5EF4-FFF2-40B4-BE49-F238E27FC236}">
                <a16:creationId xmlns:a16="http://schemas.microsoft.com/office/drawing/2014/main" id="{18C397DC-B0F3-8165-47A2-2CDF1808F284}"/>
              </a:ext>
            </a:extLst>
          </p:cNvPr>
          <p:cNvSpPr>
            <a:spLocks noGrp="1" noChangeArrowheads="1"/>
          </p:cNvSpPr>
          <p:nvPr>
            <p:ph type="sldNum" sz="quarter" idx="11"/>
          </p:nvPr>
        </p:nvSpPr>
        <p:spPr>
          <a:ln/>
        </p:spPr>
        <p:txBody>
          <a:bodyPr/>
          <a:lstStyle>
            <a:lvl1pPr>
              <a:defRPr/>
            </a:lvl1pPr>
          </a:lstStyle>
          <a:p>
            <a:fld id="{B5A39E24-0A48-4FCD-A4CF-BDA4087F66DC}" type="slidenum">
              <a:rPr lang="en-US" altLang="en-US"/>
              <a:pPr/>
              <a:t>‹#›</a:t>
            </a:fld>
            <a:endParaRPr lang="en-US" altLang="en-US"/>
          </a:p>
        </p:txBody>
      </p:sp>
      <p:sp>
        <p:nvSpPr>
          <p:cNvPr id="7" name="Rectangle 14">
            <a:extLst>
              <a:ext uri="{FF2B5EF4-FFF2-40B4-BE49-F238E27FC236}">
                <a16:creationId xmlns:a16="http://schemas.microsoft.com/office/drawing/2014/main" id="{EC910F41-D47F-F943-99BE-E67665EA21E3}"/>
              </a:ext>
            </a:extLst>
          </p:cNvPr>
          <p:cNvSpPr>
            <a:spLocks noGrp="1" noChangeArrowheads="1"/>
          </p:cNvSpPr>
          <p:nvPr>
            <p:ph type="ftr" sz="quarter" idx="12"/>
          </p:nvPr>
        </p:nvSpPr>
        <p:spPr>
          <a:ln/>
        </p:spPr>
        <p:txBody>
          <a:bodyPr/>
          <a:lstStyle>
            <a:lvl1pPr>
              <a:defRPr/>
            </a:lvl1pPr>
          </a:lstStyle>
          <a:p>
            <a:pPr>
              <a:defRPr/>
            </a:pPr>
            <a:endParaRPr lang="en-US" altLang="en-US"/>
          </a:p>
        </p:txBody>
      </p:sp>
    </p:spTree>
    <p:extLst>
      <p:ext uri="{BB962C8B-B14F-4D97-AF65-F5344CB8AC3E}">
        <p14:creationId xmlns:p14="http://schemas.microsoft.com/office/powerpoint/2010/main" val="1652961929"/>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name="Title &amp; Photo">
    <p:spTree>
      <p:nvGrpSpPr>
        <p:cNvPr id="1" name=""/>
        <p:cNvGrpSpPr/>
        <p:nvPr/>
      </p:nvGrpSpPr>
      <p:grpSpPr>
        <a:xfrm>
          <a:off x="0" y="0"/>
          <a:ext cx="0" cy="0"/>
          <a:chOff x="0" y="0"/>
          <a:chExt cx="0" cy="0"/>
        </a:xfrm>
      </p:grpSpPr>
      <p:sp>
        <p:nvSpPr>
          <p:cNvPr id="27" name="row of seven small retro clocks on a green shelf against a yellow background"/>
          <p:cNvSpPr>
            <a:spLocks noGrp="1"/>
          </p:cNvSpPr>
          <p:nvPr>
            <p:ph type="pic" idx="21"/>
          </p:nvPr>
        </p:nvSpPr>
        <p:spPr>
          <a:xfrm>
            <a:off x="0" y="-1378571"/>
            <a:ext cx="12192000" cy="9615142"/>
          </a:xfrm>
          <a:prstGeom prst="rect">
            <a:avLst/>
          </a:prstGeom>
        </p:spPr>
        <p:txBody>
          <a:bodyPr lIns="91439" tIns="45719" rIns="91439" bIns="45719">
            <a:noAutofit/>
          </a:bodyPr>
          <a:lstStyle/>
          <a:p>
            <a:endParaRPr/>
          </a:p>
        </p:txBody>
      </p:sp>
      <p:sp>
        <p:nvSpPr>
          <p:cNvPr id="28" name="Topic"/>
          <p:cNvSpPr txBox="1">
            <a:spLocks noGrp="1"/>
          </p:cNvSpPr>
          <p:nvPr>
            <p:ph type="body" sz="quarter" idx="22" hasCustomPrompt="1"/>
          </p:nvPr>
        </p:nvSpPr>
        <p:spPr>
          <a:xfrm>
            <a:off x="590550" y="6182359"/>
            <a:ext cx="2482850" cy="233554"/>
          </a:xfrm>
          <a:prstGeom prst="rect">
            <a:avLst/>
          </a:prstGeom>
        </p:spPr>
        <p:txBody>
          <a:bodyPr/>
          <a:lstStyle>
            <a:lvl1pPr marL="0" indent="0" algn="ctr" defTabSz="292100">
              <a:lnSpc>
                <a:spcPct val="120000"/>
              </a:lnSpc>
              <a:spcBef>
                <a:spcPts val="0"/>
              </a:spcBef>
              <a:buSzTx/>
              <a:buFontTx/>
              <a:buNone/>
              <a:defRPr sz="1100" cap="all" spc="44">
                <a:solidFill>
                  <a:srgbClr val="FFFFFF"/>
                </a:solidFill>
                <a:latin typeface="+mn-lt"/>
                <a:ea typeface="+mn-ea"/>
                <a:cs typeface="+mn-cs"/>
                <a:sym typeface="Graphik"/>
              </a:defRPr>
            </a:lvl1pPr>
          </a:lstStyle>
          <a:p>
            <a:r>
              <a:t>Topic</a:t>
            </a:r>
          </a:p>
        </p:txBody>
      </p:sp>
      <p:sp>
        <p:nvSpPr>
          <p:cNvPr id="29" name="Location"/>
          <p:cNvSpPr txBox="1">
            <a:spLocks noGrp="1"/>
          </p:cNvSpPr>
          <p:nvPr>
            <p:ph type="body" sz="quarter" idx="23" hasCustomPrompt="1"/>
          </p:nvPr>
        </p:nvSpPr>
        <p:spPr>
          <a:xfrm>
            <a:off x="9118600" y="6182359"/>
            <a:ext cx="2482850" cy="233554"/>
          </a:xfrm>
          <a:prstGeom prst="rect">
            <a:avLst/>
          </a:prstGeom>
        </p:spPr>
        <p:txBody>
          <a:bodyPr/>
          <a:lstStyle>
            <a:lvl1pPr marL="0" indent="0" algn="ctr" defTabSz="292100">
              <a:lnSpc>
                <a:spcPct val="120000"/>
              </a:lnSpc>
              <a:spcBef>
                <a:spcPts val="0"/>
              </a:spcBef>
              <a:buSzTx/>
              <a:buFontTx/>
              <a:buNone/>
              <a:defRPr sz="1100" cap="all" spc="44">
                <a:solidFill>
                  <a:srgbClr val="FFFFFF"/>
                </a:solidFill>
                <a:latin typeface="+mn-lt"/>
                <a:ea typeface="+mn-ea"/>
                <a:cs typeface="+mn-cs"/>
                <a:sym typeface="Graphik"/>
              </a:defRPr>
            </a:lvl1pPr>
          </a:lstStyle>
          <a:p>
            <a:r>
              <a:t>Location</a:t>
            </a:r>
          </a:p>
        </p:txBody>
      </p:sp>
      <p:sp>
        <p:nvSpPr>
          <p:cNvPr id="30" name="Author and Date"/>
          <p:cNvSpPr txBox="1">
            <a:spLocks noGrp="1"/>
          </p:cNvSpPr>
          <p:nvPr>
            <p:ph type="body" sz="quarter" idx="24" hasCustomPrompt="1"/>
          </p:nvPr>
        </p:nvSpPr>
        <p:spPr>
          <a:xfrm>
            <a:off x="3473450" y="6116955"/>
            <a:ext cx="5245100" cy="353315"/>
          </a:xfrm>
          <a:prstGeom prst="rect">
            <a:avLst/>
          </a:prstGeom>
        </p:spPr>
        <p:txBody>
          <a:bodyPr/>
          <a:lstStyle>
            <a:lvl1pPr marL="0" indent="0" algn="ctr" defTabSz="292100">
              <a:lnSpc>
                <a:spcPct val="120000"/>
              </a:lnSpc>
              <a:spcBef>
                <a:spcPts val="0"/>
              </a:spcBef>
              <a:buSzTx/>
              <a:buFontTx/>
              <a:buNone/>
              <a:defRPr sz="1800" b="1" spc="54">
                <a:solidFill>
                  <a:srgbClr val="FFFFFF"/>
                </a:solidFill>
                <a:latin typeface="+mn-lt"/>
                <a:ea typeface="+mn-ea"/>
                <a:cs typeface="+mn-cs"/>
                <a:sym typeface="Graphik"/>
              </a:defRPr>
            </a:lvl1pPr>
          </a:lstStyle>
          <a:p>
            <a:r>
              <a:t>Author and Date</a:t>
            </a:r>
          </a:p>
        </p:txBody>
      </p:sp>
      <p:sp>
        <p:nvSpPr>
          <p:cNvPr id="31" name="Line"/>
          <p:cNvSpPr/>
          <p:nvPr/>
        </p:nvSpPr>
        <p:spPr>
          <a:xfrm>
            <a:off x="383440" y="6030383"/>
            <a:ext cx="11425120" cy="1"/>
          </a:xfrm>
          <a:prstGeom prst="line">
            <a:avLst/>
          </a:prstGeom>
          <a:ln w="76200">
            <a:solidFill>
              <a:schemeClr val="accent1"/>
            </a:solidFill>
            <a:miter lim="400000"/>
          </a:ln>
        </p:spPr>
        <p:txBody>
          <a:bodyPr lIns="25400" tIns="25400" rIns="25400" bIns="25400" anchor="ctr"/>
          <a:lstStyle/>
          <a:p>
            <a:pPr algn="ctr" defTabSz="412750">
              <a:spcBef>
                <a:spcPts val="0"/>
              </a:spcBef>
              <a:defRPr sz="3200" b="0" spc="0">
                <a:solidFill>
                  <a:srgbClr val="000000"/>
                </a:solidFill>
                <a:latin typeface="Graphik-Medium"/>
                <a:ea typeface="Graphik-Medium"/>
                <a:cs typeface="Graphik-Medium"/>
                <a:sym typeface="Graphik Medium"/>
              </a:defRPr>
            </a:pPr>
            <a:endParaRPr sz="1600"/>
          </a:p>
        </p:txBody>
      </p:sp>
      <p:sp>
        <p:nvSpPr>
          <p:cNvPr id="32" name="Line"/>
          <p:cNvSpPr/>
          <p:nvPr/>
        </p:nvSpPr>
        <p:spPr>
          <a:xfrm flipV="1">
            <a:off x="3263900" y="6017279"/>
            <a:ext cx="1" cy="557492"/>
          </a:xfrm>
          <a:prstGeom prst="line">
            <a:avLst/>
          </a:prstGeom>
          <a:ln w="76200">
            <a:solidFill>
              <a:schemeClr val="accent1"/>
            </a:solidFill>
            <a:miter lim="400000"/>
          </a:ln>
        </p:spPr>
        <p:txBody>
          <a:bodyPr lIns="25400" tIns="25400" rIns="25400" bIns="25400" anchor="ctr"/>
          <a:lstStyle/>
          <a:p>
            <a:pPr algn="ctr" defTabSz="412750">
              <a:spcBef>
                <a:spcPts val="0"/>
              </a:spcBef>
              <a:defRPr sz="3200" b="0" spc="0">
                <a:solidFill>
                  <a:srgbClr val="000000"/>
                </a:solidFill>
                <a:latin typeface="Graphik-Medium"/>
                <a:ea typeface="Graphik-Medium"/>
                <a:cs typeface="Graphik-Medium"/>
                <a:sym typeface="Graphik Medium"/>
              </a:defRPr>
            </a:pPr>
            <a:endParaRPr sz="1600"/>
          </a:p>
        </p:txBody>
      </p:sp>
      <p:sp>
        <p:nvSpPr>
          <p:cNvPr id="33" name="Line"/>
          <p:cNvSpPr/>
          <p:nvPr/>
        </p:nvSpPr>
        <p:spPr>
          <a:xfrm flipV="1">
            <a:off x="8928101" y="6017279"/>
            <a:ext cx="1" cy="557492"/>
          </a:xfrm>
          <a:prstGeom prst="line">
            <a:avLst/>
          </a:prstGeom>
          <a:ln w="76200">
            <a:solidFill>
              <a:schemeClr val="accent1"/>
            </a:solidFill>
            <a:miter lim="400000"/>
          </a:ln>
        </p:spPr>
        <p:txBody>
          <a:bodyPr lIns="25400" tIns="25400" rIns="25400" bIns="25400" anchor="ctr"/>
          <a:lstStyle/>
          <a:p>
            <a:pPr algn="ctr" defTabSz="412750">
              <a:spcBef>
                <a:spcPts val="0"/>
              </a:spcBef>
              <a:defRPr sz="3200" b="0" spc="0">
                <a:solidFill>
                  <a:srgbClr val="000000"/>
                </a:solidFill>
                <a:latin typeface="Graphik-Medium"/>
                <a:ea typeface="Graphik-Medium"/>
                <a:cs typeface="Graphik-Medium"/>
                <a:sym typeface="Graphik Medium"/>
              </a:defRPr>
            </a:pPr>
            <a:endParaRPr sz="1600"/>
          </a:p>
        </p:txBody>
      </p:sp>
      <p:sp>
        <p:nvSpPr>
          <p:cNvPr id="34" name="Line"/>
          <p:cNvSpPr/>
          <p:nvPr/>
        </p:nvSpPr>
        <p:spPr>
          <a:xfrm>
            <a:off x="383440" y="476250"/>
            <a:ext cx="11425121" cy="1"/>
          </a:xfrm>
          <a:prstGeom prst="line">
            <a:avLst/>
          </a:prstGeom>
          <a:ln w="76200">
            <a:solidFill>
              <a:schemeClr val="accent1"/>
            </a:solidFill>
            <a:miter lim="400000"/>
          </a:ln>
        </p:spPr>
        <p:txBody>
          <a:bodyPr lIns="25400" tIns="25400" rIns="25400" bIns="25400" anchor="ctr"/>
          <a:lstStyle/>
          <a:p>
            <a:pPr algn="ctr" defTabSz="412750">
              <a:spcBef>
                <a:spcPts val="0"/>
              </a:spcBef>
              <a:defRPr sz="3200" b="0" spc="0">
                <a:solidFill>
                  <a:srgbClr val="000000"/>
                </a:solidFill>
                <a:latin typeface="Graphik-Medium"/>
                <a:ea typeface="Graphik-Medium"/>
                <a:cs typeface="Graphik-Medium"/>
                <a:sym typeface="Graphik Medium"/>
              </a:defRPr>
            </a:pPr>
            <a:endParaRPr sz="1600"/>
          </a:p>
        </p:txBody>
      </p:sp>
      <p:sp>
        <p:nvSpPr>
          <p:cNvPr id="35" name="Body Level One…"/>
          <p:cNvSpPr txBox="1">
            <a:spLocks noGrp="1"/>
          </p:cNvSpPr>
          <p:nvPr>
            <p:ph type="body" sz="quarter" idx="1" hasCustomPrompt="1"/>
          </p:nvPr>
        </p:nvSpPr>
        <p:spPr>
          <a:xfrm>
            <a:off x="1041400" y="1746250"/>
            <a:ext cx="10102850" cy="806450"/>
          </a:xfrm>
          <a:prstGeom prst="rect">
            <a:avLst/>
          </a:prstGeom>
        </p:spPr>
        <p:txBody>
          <a:bodyPr anchor="b"/>
          <a:lstStyle>
            <a:lvl1pPr marL="0" indent="0" algn="ctr" defTabSz="292100">
              <a:lnSpc>
                <a:spcPct val="120000"/>
              </a:lnSpc>
              <a:spcBef>
                <a:spcPts val="0"/>
              </a:spcBef>
              <a:buSzTx/>
              <a:buFontTx/>
              <a:buNone/>
              <a:defRPr sz="1800" b="1" spc="54">
                <a:solidFill>
                  <a:srgbClr val="FFFFFF"/>
                </a:solidFill>
                <a:latin typeface="+mn-lt"/>
                <a:ea typeface="+mn-ea"/>
                <a:cs typeface="+mn-cs"/>
                <a:sym typeface="Graphik"/>
              </a:defRPr>
            </a:lvl1pPr>
            <a:lvl2pPr marL="0" indent="228600" algn="ctr" defTabSz="292100">
              <a:lnSpc>
                <a:spcPct val="120000"/>
              </a:lnSpc>
              <a:spcBef>
                <a:spcPts val="0"/>
              </a:spcBef>
              <a:buSzTx/>
              <a:buFontTx/>
              <a:buNone/>
              <a:defRPr sz="1800" b="1" spc="54">
                <a:solidFill>
                  <a:srgbClr val="FFFFFF"/>
                </a:solidFill>
                <a:latin typeface="+mn-lt"/>
                <a:ea typeface="+mn-ea"/>
                <a:cs typeface="+mn-cs"/>
                <a:sym typeface="Graphik"/>
              </a:defRPr>
            </a:lvl2pPr>
            <a:lvl3pPr marL="0" indent="457200" algn="ctr" defTabSz="292100">
              <a:lnSpc>
                <a:spcPct val="120000"/>
              </a:lnSpc>
              <a:spcBef>
                <a:spcPts val="0"/>
              </a:spcBef>
              <a:buSzTx/>
              <a:buFontTx/>
              <a:buNone/>
              <a:defRPr sz="1800" b="1" spc="54">
                <a:solidFill>
                  <a:srgbClr val="FFFFFF"/>
                </a:solidFill>
                <a:latin typeface="+mn-lt"/>
                <a:ea typeface="+mn-ea"/>
                <a:cs typeface="+mn-cs"/>
                <a:sym typeface="Graphik"/>
              </a:defRPr>
            </a:lvl3pPr>
            <a:lvl4pPr marL="0" indent="685800" algn="ctr" defTabSz="292100">
              <a:lnSpc>
                <a:spcPct val="120000"/>
              </a:lnSpc>
              <a:spcBef>
                <a:spcPts val="0"/>
              </a:spcBef>
              <a:buSzTx/>
              <a:buFontTx/>
              <a:buNone/>
              <a:defRPr sz="1800" b="1" spc="54">
                <a:solidFill>
                  <a:srgbClr val="FFFFFF"/>
                </a:solidFill>
                <a:latin typeface="+mn-lt"/>
                <a:ea typeface="+mn-ea"/>
                <a:cs typeface="+mn-cs"/>
                <a:sym typeface="Graphik"/>
              </a:defRPr>
            </a:lvl4pPr>
            <a:lvl5pPr marL="0" indent="914400" algn="ctr" defTabSz="292100">
              <a:lnSpc>
                <a:spcPct val="120000"/>
              </a:lnSpc>
              <a:spcBef>
                <a:spcPts val="0"/>
              </a:spcBef>
              <a:buSzTx/>
              <a:buFontTx/>
              <a:buNone/>
              <a:defRPr sz="1800" b="1" spc="54">
                <a:solidFill>
                  <a:srgbClr val="FFFFFF"/>
                </a:solidFill>
                <a:latin typeface="+mn-lt"/>
                <a:ea typeface="+mn-ea"/>
                <a:cs typeface="+mn-cs"/>
                <a:sym typeface="Graphik"/>
              </a:defRPr>
            </a:lvl5pPr>
          </a:lstStyle>
          <a:p>
            <a:r>
              <a:t>Presentation Subtitle</a:t>
            </a:r>
          </a:p>
          <a:p>
            <a:pPr lvl="1"/>
            <a:endParaRPr/>
          </a:p>
          <a:p>
            <a:pPr lvl="2"/>
            <a:endParaRPr/>
          </a:p>
          <a:p>
            <a:pPr lvl="3"/>
            <a:endParaRPr/>
          </a:p>
          <a:p>
            <a:pPr lvl="4"/>
            <a:endParaRPr/>
          </a:p>
        </p:txBody>
      </p:sp>
      <p:sp>
        <p:nvSpPr>
          <p:cNvPr id="36" name="Presentation Title"/>
          <p:cNvSpPr txBox="1">
            <a:spLocks noGrp="1"/>
          </p:cNvSpPr>
          <p:nvPr>
            <p:ph type="title" hasCustomPrompt="1"/>
          </p:nvPr>
        </p:nvSpPr>
        <p:spPr>
          <a:xfrm>
            <a:off x="1041400" y="2451100"/>
            <a:ext cx="10102850" cy="1955800"/>
          </a:xfrm>
          <a:prstGeom prst="rect">
            <a:avLst/>
          </a:prstGeom>
        </p:spPr>
        <p:txBody>
          <a:bodyPr anchor="t"/>
          <a:lstStyle>
            <a:lvl1pPr algn="ctr" defTabSz="292100">
              <a:lnSpc>
                <a:spcPct val="90000"/>
              </a:lnSpc>
              <a:defRPr sz="5500" b="1" cap="all" spc="165">
                <a:solidFill>
                  <a:srgbClr val="FFFFFF"/>
                </a:solidFill>
                <a:latin typeface="+mn-lt"/>
                <a:ea typeface="+mn-ea"/>
                <a:cs typeface="+mn-cs"/>
                <a:sym typeface="Graphik"/>
              </a:defRPr>
            </a:lvl1pPr>
          </a:lstStyle>
          <a:p>
            <a:r>
              <a:t>Presentation Title</a:t>
            </a:r>
          </a:p>
        </p:txBody>
      </p:sp>
      <p:sp>
        <p:nvSpPr>
          <p:cNvPr id="37" name="Slide Number"/>
          <p:cNvSpPr txBox="1">
            <a:spLocks noGrp="1"/>
          </p:cNvSpPr>
          <p:nvPr>
            <p:ph type="sldNum" sz="quarter" idx="2"/>
          </p:nvPr>
        </p:nvSpPr>
        <p:spPr>
          <a:xfrm>
            <a:off x="5963762" y="6406935"/>
            <a:ext cx="269304" cy="271869"/>
          </a:xfrm>
          <a:prstGeom prst="rect">
            <a:avLst/>
          </a:prstGeom>
        </p:spPr>
        <p:txBody>
          <a:bodyPr/>
          <a:lstStyle>
            <a:lvl1pPr algn="ctr" defTabSz="292100">
              <a:defRPr sz="1100">
                <a:solidFill>
                  <a:srgbClr val="5E5E5E"/>
                </a:solidFill>
                <a:latin typeface="+mn-lt"/>
                <a:ea typeface="+mn-ea"/>
                <a:cs typeface="+mn-cs"/>
                <a:sym typeface="Graphik"/>
              </a:defRPr>
            </a:lvl1pPr>
          </a:lstStyle>
          <a:p>
            <a:fld id="{86CB4B4D-7CA3-9044-876B-883B54F8677D}" type="slidenum">
              <a:t>‹#›</a:t>
            </a:fld>
            <a:endParaRPr/>
          </a:p>
        </p:txBody>
      </p:sp>
    </p:spTree>
    <p:extLst>
      <p:ext uri="{BB962C8B-B14F-4D97-AF65-F5344CB8AC3E}">
        <p14:creationId xmlns:p14="http://schemas.microsoft.com/office/powerpoint/2010/main" val="2171285190"/>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type="tx">
  <p:cSld name="Title &amp; Photo Alt">
    <p:bg>
      <p:bgPr>
        <a:solidFill>
          <a:srgbClr val="FFF5F2"/>
        </a:solidFill>
        <a:effectLst/>
      </p:bgPr>
    </p:bg>
    <p:spTree>
      <p:nvGrpSpPr>
        <p:cNvPr id="1" name=""/>
        <p:cNvGrpSpPr/>
        <p:nvPr/>
      </p:nvGrpSpPr>
      <p:grpSpPr>
        <a:xfrm>
          <a:off x="0" y="0"/>
          <a:ext cx="0" cy="0"/>
          <a:chOff x="0" y="0"/>
          <a:chExt cx="0" cy="0"/>
        </a:xfrm>
      </p:grpSpPr>
      <p:sp>
        <p:nvSpPr>
          <p:cNvPr id="44" name="Body Level One…"/>
          <p:cNvSpPr txBox="1">
            <a:spLocks noGrp="1"/>
          </p:cNvSpPr>
          <p:nvPr>
            <p:ph type="body" sz="quarter" idx="1" hasCustomPrompt="1"/>
          </p:nvPr>
        </p:nvSpPr>
        <p:spPr>
          <a:xfrm>
            <a:off x="635000" y="4007958"/>
            <a:ext cx="5892800" cy="1924051"/>
          </a:xfrm>
          <a:prstGeom prst="rect">
            <a:avLst/>
          </a:prstGeom>
        </p:spPr>
        <p:txBody>
          <a:bodyPr/>
          <a:lstStyle>
            <a:lvl1pPr marL="0" indent="0" algn="ctr" defTabSz="292100">
              <a:lnSpc>
                <a:spcPct val="120000"/>
              </a:lnSpc>
              <a:spcBef>
                <a:spcPts val="0"/>
              </a:spcBef>
              <a:buSzTx/>
              <a:buFontTx/>
              <a:buNone/>
              <a:defRPr sz="1800" b="1" spc="54">
                <a:solidFill>
                  <a:srgbClr val="8AACB9"/>
                </a:solidFill>
                <a:latin typeface="+mn-lt"/>
                <a:ea typeface="+mn-ea"/>
                <a:cs typeface="+mn-cs"/>
                <a:sym typeface="Graphik"/>
              </a:defRPr>
            </a:lvl1pPr>
            <a:lvl2pPr marL="0" indent="228600" algn="ctr" defTabSz="292100">
              <a:lnSpc>
                <a:spcPct val="120000"/>
              </a:lnSpc>
              <a:spcBef>
                <a:spcPts val="0"/>
              </a:spcBef>
              <a:buSzTx/>
              <a:buFontTx/>
              <a:buNone/>
              <a:defRPr sz="1800" b="1" spc="54">
                <a:solidFill>
                  <a:srgbClr val="8AACB9"/>
                </a:solidFill>
                <a:latin typeface="+mn-lt"/>
                <a:ea typeface="+mn-ea"/>
                <a:cs typeface="+mn-cs"/>
                <a:sym typeface="Graphik"/>
              </a:defRPr>
            </a:lvl2pPr>
            <a:lvl3pPr marL="0" indent="457200" algn="ctr" defTabSz="292100">
              <a:lnSpc>
                <a:spcPct val="120000"/>
              </a:lnSpc>
              <a:spcBef>
                <a:spcPts val="0"/>
              </a:spcBef>
              <a:buSzTx/>
              <a:buFontTx/>
              <a:buNone/>
              <a:defRPr sz="1800" b="1" spc="54">
                <a:solidFill>
                  <a:srgbClr val="8AACB9"/>
                </a:solidFill>
                <a:latin typeface="+mn-lt"/>
                <a:ea typeface="+mn-ea"/>
                <a:cs typeface="+mn-cs"/>
                <a:sym typeface="Graphik"/>
              </a:defRPr>
            </a:lvl3pPr>
            <a:lvl4pPr marL="0" indent="685800" algn="ctr" defTabSz="292100">
              <a:lnSpc>
                <a:spcPct val="120000"/>
              </a:lnSpc>
              <a:spcBef>
                <a:spcPts val="0"/>
              </a:spcBef>
              <a:buSzTx/>
              <a:buFontTx/>
              <a:buNone/>
              <a:defRPr sz="1800" b="1" spc="54">
                <a:solidFill>
                  <a:srgbClr val="8AACB9"/>
                </a:solidFill>
                <a:latin typeface="+mn-lt"/>
                <a:ea typeface="+mn-ea"/>
                <a:cs typeface="+mn-cs"/>
                <a:sym typeface="Graphik"/>
              </a:defRPr>
            </a:lvl4pPr>
            <a:lvl5pPr marL="0" indent="914400" algn="ctr" defTabSz="292100">
              <a:lnSpc>
                <a:spcPct val="120000"/>
              </a:lnSpc>
              <a:spcBef>
                <a:spcPts val="0"/>
              </a:spcBef>
              <a:buSzTx/>
              <a:buFontTx/>
              <a:buNone/>
              <a:defRPr sz="1800" b="1" spc="54">
                <a:solidFill>
                  <a:srgbClr val="8AACB9"/>
                </a:solidFill>
                <a:latin typeface="+mn-lt"/>
                <a:ea typeface="+mn-ea"/>
                <a:cs typeface="+mn-cs"/>
                <a:sym typeface="Graphik"/>
              </a:defRPr>
            </a:lvl5pPr>
          </a:lstStyle>
          <a:p>
            <a:r>
              <a:t>Slide Subtitle</a:t>
            </a:r>
          </a:p>
          <a:p>
            <a:pPr lvl="1"/>
            <a:endParaRPr/>
          </a:p>
          <a:p>
            <a:pPr lvl="2"/>
            <a:endParaRPr/>
          </a:p>
          <a:p>
            <a:pPr lvl="3"/>
            <a:endParaRPr/>
          </a:p>
          <a:p>
            <a:pPr lvl="4"/>
            <a:endParaRPr/>
          </a:p>
        </p:txBody>
      </p:sp>
      <p:sp>
        <p:nvSpPr>
          <p:cNvPr id="45" name="Slide Title"/>
          <p:cNvSpPr txBox="1">
            <a:spLocks noGrp="1"/>
          </p:cNvSpPr>
          <p:nvPr>
            <p:ph type="title" hasCustomPrompt="1"/>
          </p:nvPr>
        </p:nvSpPr>
        <p:spPr>
          <a:xfrm>
            <a:off x="635000" y="2462709"/>
            <a:ext cx="5892800" cy="1466851"/>
          </a:xfrm>
          <a:prstGeom prst="rect">
            <a:avLst/>
          </a:prstGeom>
        </p:spPr>
        <p:txBody>
          <a:bodyPr/>
          <a:lstStyle>
            <a:lvl1pPr algn="ctr" defTabSz="292100">
              <a:lnSpc>
                <a:spcPct val="90000"/>
              </a:lnSpc>
              <a:defRPr sz="4500" b="1" cap="all" spc="135">
                <a:solidFill>
                  <a:schemeClr val="accent6"/>
                </a:solidFill>
                <a:latin typeface="+mn-lt"/>
                <a:ea typeface="+mn-ea"/>
                <a:cs typeface="+mn-cs"/>
                <a:sym typeface="Graphik"/>
              </a:defRPr>
            </a:lvl1pPr>
          </a:lstStyle>
          <a:p>
            <a:r>
              <a:t>Slide Title</a:t>
            </a:r>
          </a:p>
        </p:txBody>
      </p:sp>
      <p:sp>
        <p:nvSpPr>
          <p:cNvPr id="46" name="Pink typewriter on a pink three-drawer dresser in front of a pink wall"/>
          <p:cNvSpPr>
            <a:spLocks noGrp="1"/>
          </p:cNvSpPr>
          <p:nvPr>
            <p:ph type="pic" idx="21"/>
          </p:nvPr>
        </p:nvSpPr>
        <p:spPr>
          <a:xfrm>
            <a:off x="6400800" y="947848"/>
            <a:ext cx="8821102" cy="4962304"/>
          </a:xfrm>
          <a:prstGeom prst="rect">
            <a:avLst/>
          </a:prstGeom>
          <a:ln w="114300">
            <a:solidFill>
              <a:srgbClr val="FFFFFF"/>
            </a:solidFill>
          </a:ln>
        </p:spPr>
        <p:txBody>
          <a:bodyPr lIns="91439" tIns="45719" rIns="91439" bIns="45719">
            <a:noAutofit/>
          </a:bodyPr>
          <a:lstStyle/>
          <a:p>
            <a:endParaRPr/>
          </a:p>
        </p:txBody>
      </p:sp>
      <p:sp>
        <p:nvSpPr>
          <p:cNvPr id="47" name="Line"/>
          <p:cNvSpPr/>
          <p:nvPr/>
        </p:nvSpPr>
        <p:spPr>
          <a:xfrm>
            <a:off x="378609" y="6301914"/>
            <a:ext cx="11431472" cy="1"/>
          </a:xfrm>
          <a:prstGeom prst="line">
            <a:avLst/>
          </a:prstGeom>
          <a:ln w="76200">
            <a:solidFill>
              <a:schemeClr val="accent6">
                <a:hueOff val="61929"/>
                <a:satOff val="10820"/>
                <a:lumOff val="-8848"/>
              </a:schemeClr>
            </a:solidFill>
            <a:miter lim="400000"/>
          </a:ln>
        </p:spPr>
        <p:txBody>
          <a:bodyPr lIns="25400" tIns="25400" rIns="25400" bIns="25400" anchor="ctr"/>
          <a:lstStyle/>
          <a:p>
            <a:pPr algn="ctr" defTabSz="412750">
              <a:spcBef>
                <a:spcPts val="0"/>
              </a:spcBef>
              <a:defRPr sz="3200" b="0" spc="0">
                <a:solidFill>
                  <a:srgbClr val="000000"/>
                </a:solidFill>
                <a:latin typeface="Graphik-Medium"/>
                <a:ea typeface="Graphik-Medium"/>
                <a:cs typeface="Graphik-Medium"/>
                <a:sym typeface="Graphik Medium"/>
              </a:defRPr>
            </a:pPr>
            <a:endParaRPr sz="1600"/>
          </a:p>
        </p:txBody>
      </p:sp>
      <p:sp>
        <p:nvSpPr>
          <p:cNvPr id="48" name="Line"/>
          <p:cNvSpPr/>
          <p:nvPr/>
        </p:nvSpPr>
        <p:spPr>
          <a:xfrm flipV="1">
            <a:off x="381000" y="476250"/>
            <a:ext cx="11430002" cy="1"/>
          </a:xfrm>
          <a:prstGeom prst="line">
            <a:avLst/>
          </a:prstGeom>
          <a:ln w="76200">
            <a:solidFill>
              <a:schemeClr val="accent6">
                <a:hueOff val="61929"/>
                <a:satOff val="10820"/>
                <a:lumOff val="-8848"/>
              </a:schemeClr>
            </a:solidFill>
            <a:miter lim="400000"/>
          </a:ln>
        </p:spPr>
        <p:txBody>
          <a:bodyPr lIns="25400" tIns="25400" rIns="25400" bIns="25400" anchor="ctr"/>
          <a:lstStyle/>
          <a:p>
            <a:pPr algn="ctr" defTabSz="412750">
              <a:spcBef>
                <a:spcPts val="0"/>
              </a:spcBef>
              <a:defRPr sz="3200" b="0" spc="0">
                <a:solidFill>
                  <a:srgbClr val="000000"/>
                </a:solidFill>
                <a:latin typeface="Graphik-Medium"/>
                <a:ea typeface="Graphik-Medium"/>
                <a:cs typeface="Graphik-Medium"/>
                <a:sym typeface="Graphik Medium"/>
              </a:defRPr>
            </a:pPr>
            <a:endParaRPr sz="1600"/>
          </a:p>
        </p:txBody>
      </p:sp>
      <p:sp>
        <p:nvSpPr>
          <p:cNvPr id="49" name="Slide Number"/>
          <p:cNvSpPr txBox="1">
            <a:spLocks noGrp="1"/>
          </p:cNvSpPr>
          <p:nvPr>
            <p:ph type="sldNum" sz="quarter" idx="2"/>
          </p:nvPr>
        </p:nvSpPr>
        <p:spPr>
          <a:xfrm>
            <a:off x="5964524" y="6406935"/>
            <a:ext cx="269304" cy="271869"/>
          </a:xfrm>
          <a:prstGeom prst="rect">
            <a:avLst/>
          </a:prstGeom>
        </p:spPr>
        <p:txBody>
          <a:bodyPr/>
          <a:lstStyle>
            <a:lvl1pPr algn="ctr" defTabSz="292100">
              <a:defRPr sz="1100">
                <a:solidFill>
                  <a:srgbClr val="5E5E5E"/>
                </a:solidFill>
                <a:latin typeface="+mn-lt"/>
                <a:ea typeface="+mn-ea"/>
                <a:cs typeface="+mn-cs"/>
                <a:sym typeface="Graphik"/>
              </a:defRPr>
            </a:lvl1pPr>
          </a:lstStyle>
          <a:p>
            <a:fld id="{86CB4B4D-7CA3-9044-876B-883B54F8677D}" type="slidenum">
              <a:t>‹#›</a:t>
            </a:fld>
            <a:endParaRPr/>
          </a:p>
        </p:txBody>
      </p:sp>
    </p:spTree>
    <p:extLst>
      <p:ext uri="{BB962C8B-B14F-4D97-AF65-F5344CB8AC3E}">
        <p14:creationId xmlns:p14="http://schemas.microsoft.com/office/powerpoint/2010/main" val="3463552964"/>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type="tx">
  <p:cSld name="Bullets">
    <p:bg>
      <p:bgPr>
        <a:solidFill>
          <a:srgbClr val="FFF5F2"/>
        </a:solidFill>
        <a:effectLst/>
      </p:bgPr>
    </p:bg>
    <p:spTree>
      <p:nvGrpSpPr>
        <p:cNvPr id="1" name=""/>
        <p:cNvGrpSpPr/>
        <p:nvPr/>
      </p:nvGrpSpPr>
      <p:grpSpPr>
        <a:xfrm>
          <a:off x="0" y="0"/>
          <a:ext cx="0" cy="0"/>
          <a:chOff x="0" y="0"/>
          <a:chExt cx="0" cy="0"/>
        </a:xfrm>
      </p:grpSpPr>
      <p:sp>
        <p:nvSpPr>
          <p:cNvPr id="67" name="Body Level One…"/>
          <p:cNvSpPr txBox="1">
            <a:spLocks noGrp="1"/>
          </p:cNvSpPr>
          <p:nvPr>
            <p:ph type="body" sz="half" idx="1" hasCustomPrompt="1"/>
          </p:nvPr>
        </p:nvSpPr>
        <p:spPr>
          <a:xfrm>
            <a:off x="1041400" y="2097616"/>
            <a:ext cx="10103564" cy="3141030"/>
          </a:xfrm>
          <a:prstGeom prst="rect">
            <a:avLst/>
          </a:prstGeom>
        </p:spPr>
        <p:txBody>
          <a:bodyPr numCol="2" spcCol="1289181"/>
          <a:lstStyle>
            <a:lvl1pPr defTabSz="177800">
              <a:spcBef>
                <a:spcPts val="2150"/>
              </a:spcBef>
              <a:buSzPct val="100000"/>
              <a:buFontTx/>
              <a:buBlip>
                <a:blip r:embed="rId2"/>
              </a:buBlip>
              <a:defRPr sz="1800" b="1" spc="18">
                <a:solidFill>
                  <a:schemeClr val="accent1">
                    <a:satOff val="36598"/>
                    <a:lumOff val="-17227"/>
                  </a:schemeClr>
                </a:solidFill>
                <a:latin typeface="+mn-lt"/>
                <a:ea typeface="+mn-ea"/>
                <a:cs typeface="+mn-cs"/>
                <a:sym typeface="Graphik"/>
              </a:defRPr>
            </a:lvl1pPr>
            <a:lvl2pPr defTabSz="177800">
              <a:spcBef>
                <a:spcPts val="2150"/>
              </a:spcBef>
              <a:buSzPct val="100000"/>
              <a:buFontTx/>
              <a:buBlip>
                <a:blip r:embed="rId2"/>
              </a:buBlip>
              <a:defRPr sz="1800" b="1" spc="18">
                <a:solidFill>
                  <a:schemeClr val="accent1">
                    <a:satOff val="36598"/>
                    <a:lumOff val="-17227"/>
                  </a:schemeClr>
                </a:solidFill>
                <a:latin typeface="+mn-lt"/>
                <a:ea typeface="+mn-ea"/>
                <a:cs typeface="+mn-cs"/>
                <a:sym typeface="Graphik"/>
              </a:defRPr>
            </a:lvl2pPr>
            <a:lvl3pPr defTabSz="177800">
              <a:spcBef>
                <a:spcPts val="2150"/>
              </a:spcBef>
              <a:buSzPct val="100000"/>
              <a:buFontTx/>
              <a:buBlip>
                <a:blip r:embed="rId2"/>
              </a:buBlip>
              <a:defRPr sz="1800" b="1" spc="18">
                <a:solidFill>
                  <a:schemeClr val="accent1">
                    <a:satOff val="36598"/>
                    <a:lumOff val="-17227"/>
                  </a:schemeClr>
                </a:solidFill>
                <a:latin typeface="+mn-lt"/>
                <a:ea typeface="+mn-ea"/>
                <a:cs typeface="+mn-cs"/>
                <a:sym typeface="Graphik"/>
              </a:defRPr>
            </a:lvl3pPr>
            <a:lvl4pPr defTabSz="177800">
              <a:spcBef>
                <a:spcPts val="2150"/>
              </a:spcBef>
              <a:buSzPct val="100000"/>
              <a:buFontTx/>
              <a:buBlip>
                <a:blip r:embed="rId2"/>
              </a:buBlip>
              <a:defRPr sz="1800" b="1" spc="18">
                <a:solidFill>
                  <a:schemeClr val="accent1">
                    <a:satOff val="36598"/>
                    <a:lumOff val="-17227"/>
                  </a:schemeClr>
                </a:solidFill>
                <a:latin typeface="+mn-lt"/>
                <a:ea typeface="+mn-ea"/>
                <a:cs typeface="+mn-cs"/>
                <a:sym typeface="Graphik"/>
              </a:defRPr>
            </a:lvl4pPr>
            <a:lvl5pPr defTabSz="177800">
              <a:spcBef>
                <a:spcPts val="2150"/>
              </a:spcBef>
              <a:buSzPct val="100000"/>
              <a:buFontTx/>
              <a:buBlip>
                <a:blip r:embed="rId2"/>
              </a:buBlip>
              <a:defRPr sz="1800" b="1" spc="18">
                <a:solidFill>
                  <a:schemeClr val="accent1">
                    <a:satOff val="36598"/>
                    <a:lumOff val="-17227"/>
                  </a:schemeClr>
                </a:solidFill>
                <a:latin typeface="+mn-lt"/>
                <a:ea typeface="+mn-ea"/>
                <a:cs typeface="+mn-cs"/>
                <a:sym typeface="Graphik"/>
              </a:defRPr>
            </a:lvl5pPr>
          </a:lstStyle>
          <a:p>
            <a:r>
              <a:t>Slide bullet text</a:t>
            </a:r>
          </a:p>
          <a:p>
            <a:pPr lvl="1"/>
            <a:endParaRPr/>
          </a:p>
          <a:p>
            <a:pPr lvl="2"/>
            <a:endParaRPr/>
          </a:p>
          <a:p>
            <a:pPr lvl="3"/>
            <a:endParaRPr/>
          </a:p>
          <a:p>
            <a:pPr lvl="4"/>
            <a:endParaRPr/>
          </a:p>
        </p:txBody>
      </p:sp>
      <p:sp>
        <p:nvSpPr>
          <p:cNvPr id="68" name="Line"/>
          <p:cNvSpPr/>
          <p:nvPr/>
        </p:nvSpPr>
        <p:spPr>
          <a:xfrm>
            <a:off x="383440" y="476250"/>
            <a:ext cx="11425121" cy="1"/>
          </a:xfrm>
          <a:prstGeom prst="line">
            <a:avLst/>
          </a:prstGeom>
          <a:ln w="76200">
            <a:solidFill>
              <a:schemeClr val="accent6">
                <a:hueOff val="61929"/>
                <a:satOff val="10820"/>
                <a:lumOff val="-8848"/>
              </a:schemeClr>
            </a:solidFill>
            <a:miter lim="400000"/>
          </a:ln>
        </p:spPr>
        <p:txBody>
          <a:bodyPr lIns="25400" tIns="25400" rIns="25400" bIns="25400" anchor="ctr"/>
          <a:lstStyle/>
          <a:p>
            <a:pPr algn="ctr" defTabSz="412750">
              <a:spcBef>
                <a:spcPts val="0"/>
              </a:spcBef>
              <a:defRPr sz="3200" b="0" spc="0">
                <a:solidFill>
                  <a:srgbClr val="000000"/>
                </a:solidFill>
                <a:latin typeface="Graphik-Medium"/>
                <a:ea typeface="Graphik-Medium"/>
                <a:cs typeface="Graphik-Medium"/>
                <a:sym typeface="Graphik Medium"/>
              </a:defRPr>
            </a:pPr>
            <a:endParaRPr sz="1600"/>
          </a:p>
        </p:txBody>
      </p:sp>
      <p:sp>
        <p:nvSpPr>
          <p:cNvPr id="69" name="Line"/>
          <p:cNvSpPr/>
          <p:nvPr/>
        </p:nvSpPr>
        <p:spPr>
          <a:xfrm>
            <a:off x="378609" y="6301914"/>
            <a:ext cx="11431472" cy="1"/>
          </a:xfrm>
          <a:prstGeom prst="line">
            <a:avLst/>
          </a:prstGeom>
          <a:ln w="76200">
            <a:solidFill>
              <a:schemeClr val="accent6">
                <a:hueOff val="61929"/>
                <a:satOff val="10820"/>
                <a:lumOff val="-8848"/>
              </a:schemeClr>
            </a:solidFill>
            <a:miter lim="400000"/>
          </a:ln>
        </p:spPr>
        <p:txBody>
          <a:bodyPr lIns="25400" tIns="25400" rIns="25400" bIns="25400" anchor="ctr"/>
          <a:lstStyle/>
          <a:p>
            <a:pPr algn="ctr" defTabSz="412750">
              <a:spcBef>
                <a:spcPts val="0"/>
              </a:spcBef>
              <a:defRPr sz="3200" b="0" spc="0">
                <a:solidFill>
                  <a:srgbClr val="000000"/>
                </a:solidFill>
                <a:latin typeface="Graphik-Medium"/>
                <a:ea typeface="Graphik-Medium"/>
                <a:cs typeface="Graphik-Medium"/>
                <a:sym typeface="Graphik Medium"/>
              </a:defRPr>
            </a:pPr>
            <a:endParaRPr sz="1600"/>
          </a:p>
        </p:txBody>
      </p:sp>
      <p:sp>
        <p:nvSpPr>
          <p:cNvPr id="70" name="Slide Number"/>
          <p:cNvSpPr txBox="1">
            <a:spLocks noGrp="1"/>
          </p:cNvSpPr>
          <p:nvPr>
            <p:ph type="sldNum" sz="quarter" idx="2"/>
          </p:nvPr>
        </p:nvSpPr>
        <p:spPr>
          <a:xfrm>
            <a:off x="5964524" y="6406935"/>
            <a:ext cx="269304" cy="271869"/>
          </a:xfrm>
          <a:prstGeom prst="rect">
            <a:avLst/>
          </a:prstGeom>
        </p:spPr>
        <p:txBody>
          <a:bodyPr/>
          <a:lstStyle>
            <a:lvl1pPr algn="ctr" defTabSz="292100">
              <a:defRPr sz="1100">
                <a:solidFill>
                  <a:srgbClr val="5E5E5E"/>
                </a:solidFill>
                <a:latin typeface="+mn-lt"/>
                <a:ea typeface="+mn-ea"/>
                <a:cs typeface="+mn-cs"/>
                <a:sym typeface="Graphik"/>
              </a:defRPr>
            </a:lvl1pPr>
          </a:lstStyle>
          <a:p>
            <a:fld id="{86CB4B4D-7CA3-9044-876B-883B54F8677D}" type="slidenum">
              <a:t>‹#›</a:t>
            </a:fld>
            <a:endParaRPr/>
          </a:p>
        </p:txBody>
      </p:sp>
    </p:spTree>
    <p:extLst>
      <p:ext uri="{BB962C8B-B14F-4D97-AF65-F5344CB8AC3E}">
        <p14:creationId xmlns:p14="http://schemas.microsoft.com/office/powerpoint/2010/main" val="2582224595"/>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type="tx">
  <p:cSld name="Title, Bullets &amp; Photo">
    <p:bg>
      <p:bgPr>
        <a:solidFill>
          <a:srgbClr val="FFF5F2"/>
        </a:solidFill>
        <a:effectLst/>
      </p:bgPr>
    </p:bg>
    <p:spTree>
      <p:nvGrpSpPr>
        <p:cNvPr id="1" name=""/>
        <p:cNvGrpSpPr/>
        <p:nvPr/>
      </p:nvGrpSpPr>
      <p:grpSpPr>
        <a:xfrm>
          <a:off x="0" y="0"/>
          <a:ext cx="0" cy="0"/>
          <a:chOff x="0" y="0"/>
          <a:chExt cx="0" cy="0"/>
        </a:xfrm>
      </p:grpSpPr>
      <p:sp>
        <p:nvSpPr>
          <p:cNvPr id="77" name="Slide Title"/>
          <p:cNvSpPr txBox="1">
            <a:spLocks noGrp="1"/>
          </p:cNvSpPr>
          <p:nvPr>
            <p:ph type="title" hasCustomPrompt="1"/>
          </p:nvPr>
        </p:nvSpPr>
        <p:spPr>
          <a:xfrm>
            <a:off x="635000" y="925611"/>
            <a:ext cx="5892800" cy="2042468"/>
          </a:xfrm>
          <a:prstGeom prst="rect">
            <a:avLst/>
          </a:prstGeom>
        </p:spPr>
        <p:txBody>
          <a:bodyPr/>
          <a:lstStyle>
            <a:lvl1pPr algn="ctr" defTabSz="292100">
              <a:lnSpc>
                <a:spcPct val="90000"/>
              </a:lnSpc>
              <a:defRPr sz="4500" b="1" cap="all" spc="135">
                <a:solidFill>
                  <a:schemeClr val="accent6"/>
                </a:solidFill>
                <a:latin typeface="+mn-lt"/>
                <a:ea typeface="+mn-ea"/>
                <a:cs typeface="+mn-cs"/>
                <a:sym typeface="Graphik"/>
              </a:defRPr>
            </a:lvl1pPr>
          </a:lstStyle>
          <a:p>
            <a:r>
              <a:t>Slide Title</a:t>
            </a:r>
          </a:p>
        </p:txBody>
      </p:sp>
      <p:sp>
        <p:nvSpPr>
          <p:cNvPr id="78" name="Body Level One…"/>
          <p:cNvSpPr txBox="1">
            <a:spLocks noGrp="1"/>
          </p:cNvSpPr>
          <p:nvPr>
            <p:ph type="body" sz="quarter" idx="1" hasCustomPrompt="1"/>
          </p:nvPr>
        </p:nvSpPr>
        <p:spPr>
          <a:xfrm>
            <a:off x="1044218" y="3360142"/>
            <a:ext cx="5486401" cy="2733585"/>
          </a:xfrm>
          <a:prstGeom prst="rect">
            <a:avLst/>
          </a:prstGeom>
        </p:spPr>
        <p:txBody>
          <a:bodyPr/>
          <a:lstStyle>
            <a:lvl1pPr defTabSz="177800">
              <a:spcBef>
                <a:spcPts val="2150"/>
              </a:spcBef>
              <a:buSzPct val="100000"/>
              <a:buFontTx/>
              <a:buBlip>
                <a:blip r:embed="rId2"/>
              </a:buBlip>
              <a:defRPr sz="1800" b="1" spc="18">
                <a:solidFill>
                  <a:schemeClr val="accent1">
                    <a:satOff val="36598"/>
                    <a:lumOff val="-17227"/>
                  </a:schemeClr>
                </a:solidFill>
                <a:latin typeface="+mn-lt"/>
                <a:ea typeface="+mn-ea"/>
                <a:cs typeface="+mn-cs"/>
                <a:sym typeface="Graphik"/>
              </a:defRPr>
            </a:lvl1pPr>
            <a:lvl2pPr defTabSz="177800">
              <a:spcBef>
                <a:spcPts val="2150"/>
              </a:spcBef>
              <a:buSzPct val="100000"/>
              <a:buFontTx/>
              <a:buBlip>
                <a:blip r:embed="rId2"/>
              </a:buBlip>
              <a:defRPr sz="1800" b="1" spc="18">
                <a:solidFill>
                  <a:schemeClr val="accent1">
                    <a:satOff val="36598"/>
                    <a:lumOff val="-17227"/>
                  </a:schemeClr>
                </a:solidFill>
                <a:latin typeface="+mn-lt"/>
                <a:ea typeface="+mn-ea"/>
                <a:cs typeface="+mn-cs"/>
                <a:sym typeface="Graphik"/>
              </a:defRPr>
            </a:lvl2pPr>
            <a:lvl3pPr defTabSz="177800">
              <a:spcBef>
                <a:spcPts val="2150"/>
              </a:spcBef>
              <a:buSzPct val="100000"/>
              <a:buFontTx/>
              <a:buBlip>
                <a:blip r:embed="rId2"/>
              </a:buBlip>
              <a:defRPr sz="1800" b="1" spc="18">
                <a:solidFill>
                  <a:schemeClr val="accent1">
                    <a:satOff val="36598"/>
                    <a:lumOff val="-17227"/>
                  </a:schemeClr>
                </a:solidFill>
                <a:latin typeface="+mn-lt"/>
                <a:ea typeface="+mn-ea"/>
                <a:cs typeface="+mn-cs"/>
                <a:sym typeface="Graphik"/>
              </a:defRPr>
            </a:lvl3pPr>
            <a:lvl4pPr defTabSz="177800">
              <a:spcBef>
                <a:spcPts val="2150"/>
              </a:spcBef>
              <a:buSzPct val="100000"/>
              <a:buFontTx/>
              <a:buBlip>
                <a:blip r:embed="rId2"/>
              </a:buBlip>
              <a:defRPr sz="1800" b="1" spc="18">
                <a:solidFill>
                  <a:schemeClr val="accent1">
                    <a:satOff val="36598"/>
                    <a:lumOff val="-17227"/>
                  </a:schemeClr>
                </a:solidFill>
                <a:latin typeface="+mn-lt"/>
                <a:ea typeface="+mn-ea"/>
                <a:cs typeface="+mn-cs"/>
                <a:sym typeface="Graphik"/>
              </a:defRPr>
            </a:lvl4pPr>
            <a:lvl5pPr defTabSz="177800">
              <a:spcBef>
                <a:spcPts val="2150"/>
              </a:spcBef>
              <a:buSzPct val="100000"/>
              <a:buFontTx/>
              <a:buBlip>
                <a:blip r:embed="rId2"/>
              </a:buBlip>
              <a:defRPr sz="1800" b="1" spc="18">
                <a:solidFill>
                  <a:schemeClr val="accent1">
                    <a:satOff val="36598"/>
                    <a:lumOff val="-17227"/>
                  </a:schemeClr>
                </a:solidFill>
                <a:latin typeface="+mn-lt"/>
                <a:ea typeface="+mn-ea"/>
                <a:cs typeface="+mn-cs"/>
                <a:sym typeface="Graphik"/>
              </a:defRPr>
            </a:lvl5pPr>
          </a:lstStyle>
          <a:p>
            <a:r>
              <a:t>Slide bullet text</a:t>
            </a:r>
          </a:p>
          <a:p>
            <a:pPr lvl="1"/>
            <a:endParaRPr/>
          </a:p>
          <a:p>
            <a:pPr lvl="2"/>
            <a:endParaRPr/>
          </a:p>
          <a:p>
            <a:pPr lvl="3"/>
            <a:endParaRPr/>
          </a:p>
          <a:p>
            <a:pPr lvl="4"/>
            <a:endParaRPr/>
          </a:p>
        </p:txBody>
      </p:sp>
      <p:sp>
        <p:nvSpPr>
          <p:cNvPr id="79" name="Vintage television in front of yellow patterned wallpaper"/>
          <p:cNvSpPr>
            <a:spLocks noGrp="1"/>
          </p:cNvSpPr>
          <p:nvPr>
            <p:ph type="pic" idx="21"/>
          </p:nvPr>
        </p:nvSpPr>
        <p:spPr>
          <a:xfrm>
            <a:off x="6330950" y="-1250950"/>
            <a:ext cx="5538788" cy="7385050"/>
          </a:xfrm>
          <a:prstGeom prst="rect">
            <a:avLst/>
          </a:prstGeom>
          <a:ln w="114300">
            <a:solidFill>
              <a:srgbClr val="FFFFFF"/>
            </a:solidFill>
          </a:ln>
        </p:spPr>
        <p:txBody>
          <a:bodyPr lIns="91439" tIns="45719" rIns="91439" bIns="45719">
            <a:noAutofit/>
          </a:bodyPr>
          <a:lstStyle/>
          <a:p>
            <a:endParaRPr/>
          </a:p>
        </p:txBody>
      </p:sp>
      <p:sp>
        <p:nvSpPr>
          <p:cNvPr id="80" name="Line"/>
          <p:cNvSpPr/>
          <p:nvPr/>
        </p:nvSpPr>
        <p:spPr>
          <a:xfrm flipV="1">
            <a:off x="381000" y="476250"/>
            <a:ext cx="11430002" cy="1"/>
          </a:xfrm>
          <a:prstGeom prst="line">
            <a:avLst/>
          </a:prstGeom>
          <a:ln w="76200">
            <a:solidFill>
              <a:schemeClr val="accent6">
                <a:hueOff val="61929"/>
                <a:satOff val="10820"/>
                <a:lumOff val="-8848"/>
              </a:schemeClr>
            </a:solidFill>
            <a:miter lim="400000"/>
          </a:ln>
        </p:spPr>
        <p:txBody>
          <a:bodyPr lIns="25400" tIns="25400" rIns="25400" bIns="25400" anchor="ctr"/>
          <a:lstStyle/>
          <a:p>
            <a:pPr algn="ctr" defTabSz="412750">
              <a:spcBef>
                <a:spcPts val="0"/>
              </a:spcBef>
              <a:defRPr sz="3200" b="0" spc="0">
                <a:solidFill>
                  <a:srgbClr val="000000"/>
                </a:solidFill>
                <a:latin typeface="Graphik-Medium"/>
                <a:ea typeface="Graphik-Medium"/>
                <a:cs typeface="Graphik-Medium"/>
                <a:sym typeface="Graphik Medium"/>
              </a:defRPr>
            </a:pPr>
            <a:endParaRPr sz="1600"/>
          </a:p>
        </p:txBody>
      </p:sp>
      <p:sp>
        <p:nvSpPr>
          <p:cNvPr id="81" name="Line"/>
          <p:cNvSpPr/>
          <p:nvPr/>
        </p:nvSpPr>
        <p:spPr>
          <a:xfrm>
            <a:off x="381000" y="6299200"/>
            <a:ext cx="11430001" cy="0"/>
          </a:xfrm>
          <a:prstGeom prst="line">
            <a:avLst/>
          </a:prstGeom>
          <a:ln w="76200">
            <a:solidFill>
              <a:schemeClr val="accent6">
                <a:hueOff val="61929"/>
                <a:satOff val="10820"/>
                <a:lumOff val="-8848"/>
              </a:schemeClr>
            </a:solidFill>
            <a:miter lim="400000"/>
          </a:ln>
        </p:spPr>
        <p:txBody>
          <a:bodyPr lIns="25400" tIns="25400" rIns="25400" bIns="25400" anchor="ctr"/>
          <a:lstStyle/>
          <a:p>
            <a:pPr algn="ctr" defTabSz="412750">
              <a:spcBef>
                <a:spcPts val="0"/>
              </a:spcBef>
              <a:defRPr sz="3200" b="0" spc="0">
                <a:solidFill>
                  <a:srgbClr val="000000"/>
                </a:solidFill>
                <a:latin typeface="Graphik-Medium"/>
                <a:ea typeface="Graphik-Medium"/>
                <a:cs typeface="Graphik-Medium"/>
                <a:sym typeface="Graphik Medium"/>
              </a:defRPr>
            </a:pPr>
            <a:endParaRPr sz="1600"/>
          </a:p>
        </p:txBody>
      </p:sp>
      <p:sp>
        <p:nvSpPr>
          <p:cNvPr id="82" name="Slide Number"/>
          <p:cNvSpPr txBox="1">
            <a:spLocks noGrp="1"/>
          </p:cNvSpPr>
          <p:nvPr>
            <p:ph type="sldNum" sz="quarter" idx="2"/>
          </p:nvPr>
        </p:nvSpPr>
        <p:spPr>
          <a:xfrm>
            <a:off x="5964524" y="6406935"/>
            <a:ext cx="269304" cy="271869"/>
          </a:xfrm>
          <a:prstGeom prst="rect">
            <a:avLst/>
          </a:prstGeom>
        </p:spPr>
        <p:txBody>
          <a:bodyPr/>
          <a:lstStyle>
            <a:lvl1pPr algn="ctr" defTabSz="292100">
              <a:defRPr sz="1100">
                <a:solidFill>
                  <a:srgbClr val="5E5E5E"/>
                </a:solidFill>
                <a:latin typeface="+mn-lt"/>
                <a:ea typeface="+mn-ea"/>
                <a:cs typeface="+mn-cs"/>
                <a:sym typeface="Graphik"/>
              </a:defRPr>
            </a:lvl1pPr>
          </a:lstStyle>
          <a:p>
            <a:fld id="{86CB4B4D-7CA3-9044-876B-883B54F8677D}" type="slidenum">
              <a:t>‹#›</a:t>
            </a:fld>
            <a:endParaRPr/>
          </a:p>
        </p:txBody>
      </p:sp>
    </p:spTree>
    <p:extLst>
      <p:ext uri="{BB962C8B-B14F-4D97-AF65-F5344CB8AC3E}">
        <p14:creationId xmlns:p14="http://schemas.microsoft.com/office/powerpoint/2010/main" val="705449781"/>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type="tx">
  <p:cSld name="Title, Bullets &amp; Live Video Small">
    <p:bg>
      <p:bgPr>
        <a:solidFill>
          <a:srgbClr val="FFF5F2"/>
        </a:solidFill>
        <a:effectLst/>
      </p:bgPr>
    </p:bg>
    <p:spTree>
      <p:nvGrpSpPr>
        <p:cNvPr id="1" name=""/>
        <p:cNvGrpSpPr/>
        <p:nvPr/>
      </p:nvGrpSpPr>
      <p:grpSpPr>
        <a:xfrm>
          <a:off x="0" y="0"/>
          <a:ext cx="0" cy="0"/>
          <a:chOff x="0" y="0"/>
          <a:chExt cx="0" cy="0"/>
        </a:xfrm>
      </p:grpSpPr>
      <p:sp>
        <p:nvSpPr>
          <p:cNvPr id="89" name="Slide Title"/>
          <p:cNvSpPr txBox="1">
            <a:spLocks noGrp="1"/>
          </p:cNvSpPr>
          <p:nvPr>
            <p:ph type="title" hasCustomPrompt="1"/>
          </p:nvPr>
        </p:nvSpPr>
        <p:spPr>
          <a:xfrm>
            <a:off x="635000" y="925611"/>
            <a:ext cx="5892800" cy="2042468"/>
          </a:xfrm>
          <a:prstGeom prst="rect">
            <a:avLst/>
          </a:prstGeom>
        </p:spPr>
        <p:txBody>
          <a:bodyPr/>
          <a:lstStyle>
            <a:lvl1pPr algn="ctr" defTabSz="292100">
              <a:lnSpc>
                <a:spcPct val="90000"/>
              </a:lnSpc>
              <a:defRPr sz="4500" b="1" cap="all" spc="135">
                <a:solidFill>
                  <a:schemeClr val="accent6"/>
                </a:solidFill>
                <a:latin typeface="+mn-lt"/>
                <a:ea typeface="+mn-ea"/>
                <a:cs typeface="+mn-cs"/>
                <a:sym typeface="Graphik"/>
              </a:defRPr>
            </a:lvl1pPr>
          </a:lstStyle>
          <a:p>
            <a:r>
              <a:t>Slide Title</a:t>
            </a:r>
          </a:p>
        </p:txBody>
      </p:sp>
      <p:sp>
        <p:nvSpPr>
          <p:cNvPr id="90" name="Body Level One…"/>
          <p:cNvSpPr txBox="1">
            <a:spLocks noGrp="1"/>
          </p:cNvSpPr>
          <p:nvPr>
            <p:ph type="body" sz="quarter" idx="1" hasCustomPrompt="1"/>
          </p:nvPr>
        </p:nvSpPr>
        <p:spPr>
          <a:xfrm>
            <a:off x="1044218" y="3360142"/>
            <a:ext cx="5486401" cy="2733585"/>
          </a:xfrm>
          <a:prstGeom prst="rect">
            <a:avLst/>
          </a:prstGeom>
        </p:spPr>
        <p:txBody>
          <a:bodyPr/>
          <a:lstStyle>
            <a:lvl1pPr defTabSz="177800">
              <a:spcBef>
                <a:spcPts val="2150"/>
              </a:spcBef>
              <a:buSzPct val="100000"/>
              <a:buFontTx/>
              <a:buBlip>
                <a:blip r:embed="rId2"/>
              </a:buBlip>
              <a:defRPr sz="1800" b="1" spc="18">
                <a:solidFill>
                  <a:schemeClr val="accent1">
                    <a:satOff val="36598"/>
                    <a:lumOff val="-17227"/>
                  </a:schemeClr>
                </a:solidFill>
                <a:latin typeface="+mn-lt"/>
                <a:ea typeface="+mn-ea"/>
                <a:cs typeface="+mn-cs"/>
                <a:sym typeface="Graphik"/>
              </a:defRPr>
            </a:lvl1pPr>
            <a:lvl2pPr defTabSz="177800">
              <a:spcBef>
                <a:spcPts val="2150"/>
              </a:spcBef>
              <a:buSzPct val="100000"/>
              <a:buFontTx/>
              <a:buBlip>
                <a:blip r:embed="rId2"/>
              </a:buBlip>
              <a:defRPr sz="1800" b="1" spc="18">
                <a:solidFill>
                  <a:schemeClr val="accent1">
                    <a:satOff val="36598"/>
                    <a:lumOff val="-17227"/>
                  </a:schemeClr>
                </a:solidFill>
                <a:latin typeface="+mn-lt"/>
                <a:ea typeface="+mn-ea"/>
                <a:cs typeface="+mn-cs"/>
                <a:sym typeface="Graphik"/>
              </a:defRPr>
            </a:lvl2pPr>
            <a:lvl3pPr defTabSz="177800">
              <a:spcBef>
                <a:spcPts val="2150"/>
              </a:spcBef>
              <a:buSzPct val="100000"/>
              <a:buFontTx/>
              <a:buBlip>
                <a:blip r:embed="rId2"/>
              </a:buBlip>
              <a:defRPr sz="1800" b="1" spc="18">
                <a:solidFill>
                  <a:schemeClr val="accent1">
                    <a:satOff val="36598"/>
                    <a:lumOff val="-17227"/>
                  </a:schemeClr>
                </a:solidFill>
                <a:latin typeface="+mn-lt"/>
                <a:ea typeface="+mn-ea"/>
                <a:cs typeface="+mn-cs"/>
                <a:sym typeface="Graphik"/>
              </a:defRPr>
            </a:lvl3pPr>
            <a:lvl4pPr defTabSz="177800">
              <a:spcBef>
                <a:spcPts val="2150"/>
              </a:spcBef>
              <a:buSzPct val="100000"/>
              <a:buFontTx/>
              <a:buBlip>
                <a:blip r:embed="rId2"/>
              </a:buBlip>
              <a:defRPr sz="1800" b="1" spc="18">
                <a:solidFill>
                  <a:schemeClr val="accent1">
                    <a:satOff val="36598"/>
                    <a:lumOff val="-17227"/>
                  </a:schemeClr>
                </a:solidFill>
                <a:latin typeface="+mn-lt"/>
                <a:ea typeface="+mn-ea"/>
                <a:cs typeface="+mn-cs"/>
                <a:sym typeface="Graphik"/>
              </a:defRPr>
            </a:lvl4pPr>
            <a:lvl5pPr defTabSz="177800">
              <a:spcBef>
                <a:spcPts val="2150"/>
              </a:spcBef>
              <a:buSzPct val="100000"/>
              <a:buFontTx/>
              <a:buBlip>
                <a:blip r:embed="rId2"/>
              </a:buBlip>
              <a:defRPr sz="1800" b="1" spc="18">
                <a:solidFill>
                  <a:schemeClr val="accent1">
                    <a:satOff val="36598"/>
                    <a:lumOff val="-17227"/>
                  </a:schemeClr>
                </a:solidFill>
                <a:latin typeface="+mn-lt"/>
                <a:ea typeface="+mn-ea"/>
                <a:cs typeface="+mn-cs"/>
                <a:sym typeface="Graphik"/>
              </a:defRPr>
            </a:lvl5pPr>
          </a:lstStyle>
          <a:p>
            <a:r>
              <a:t>Slide bullet text</a:t>
            </a:r>
          </a:p>
          <a:p>
            <a:pPr lvl="1"/>
            <a:endParaRPr/>
          </a:p>
          <a:p>
            <a:pPr lvl="2"/>
            <a:endParaRPr/>
          </a:p>
          <a:p>
            <a:pPr lvl="3"/>
            <a:endParaRPr/>
          </a:p>
          <a:p>
            <a:pPr lvl="4"/>
            <a:endParaRPr/>
          </a:p>
        </p:txBody>
      </p:sp>
      <p:sp>
        <p:nvSpPr>
          <p:cNvPr id="91" name="Line"/>
          <p:cNvSpPr/>
          <p:nvPr/>
        </p:nvSpPr>
        <p:spPr>
          <a:xfrm flipV="1">
            <a:off x="381000" y="476250"/>
            <a:ext cx="11430002" cy="1"/>
          </a:xfrm>
          <a:prstGeom prst="line">
            <a:avLst/>
          </a:prstGeom>
          <a:ln w="76200">
            <a:solidFill>
              <a:schemeClr val="accent6">
                <a:hueOff val="61929"/>
                <a:satOff val="10820"/>
                <a:lumOff val="-8848"/>
              </a:schemeClr>
            </a:solidFill>
            <a:miter lim="400000"/>
          </a:ln>
        </p:spPr>
        <p:txBody>
          <a:bodyPr lIns="25400" tIns="25400" rIns="25400" bIns="25400" anchor="ctr"/>
          <a:lstStyle/>
          <a:p>
            <a:pPr algn="ctr" defTabSz="412750">
              <a:spcBef>
                <a:spcPts val="0"/>
              </a:spcBef>
              <a:defRPr sz="3200" b="0" spc="0">
                <a:solidFill>
                  <a:srgbClr val="000000"/>
                </a:solidFill>
                <a:latin typeface="Graphik-Medium"/>
                <a:ea typeface="Graphik-Medium"/>
                <a:cs typeface="Graphik-Medium"/>
                <a:sym typeface="Graphik Medium"/>
              </a:defRPr>
            </a:pPr>
            <a:endParaRPr sz="1600"/>
          </a:p>
        </p:txBody>
      </p:sp>
      <p:sp>
        <p:nvSpPr>
          <p:cNvPr id="92" name="Line"/>
          <p:cNvSpPr/>
          <p:nvPr/>
        </p:nvSpPr>
        <p:spPr>
          <a:xfrm>
            <a:off x="381000" y="6299200"/>
            <a:ext cx="11430001" cy="0"/>
          </a:xfrm>
          <a:prstGeom prst="line">
            <a:avLst/>
          </a:prstGeom>
          <a:ln w="76200">
            <a:solidFill>
              <a:schemeClr val="accent6">
                <a:hueOff val="61929"/>
                <a:satOff val="10820"/>
                <a:lumOff val="-8848"/>
              </a:schemeClr>
            </a:solidFill>
            <a:miter lim="400000"/>
          </a:ln>
        </p:spPr>
        <p:txBody>
          <a:bodyPr lIns="25400" tIns="25400" rIns="25400" bIns="25400" anchor="ctr"/>
          <a:lstStyle/>
          <a:p>
            <a:pPr algn="ctr" defTabSz="412750">
              <a:spcBef>
                <a:spcPts val="0"/>
              </a:spcBef>
              <a:defRPr sz="3200" b="0" spc="0">
                <a:solidFill>
                  <a:srgbClr val="000000"/>
                </a:solidFill>
                <a:latin typeface="Graphik-Medium"/>
                <a:ea typeface="Graphik-Medium"/>
                <a:cs typeface="Graphik-Medium"/>
                <a:sym typeface="Graphik Medium"/>
              </a:defRPr>
            </a:pPr>
            <a:endParaRPr sz="1600"/>
          </a:p>
        </p:txBody>
      </p:sp>
      <p:sp>
        <p:nvSpPr>
          <p:cNvPr id="93" name="Slide Number"/>
          <p:cNvSpPr txBox="1">
            <a:spLocks noGrp="1"/>
          </p:cNvSpPr>
          <p:nvPr>
            <p:ph type="sldNum" sz="quarter" idx="2"/>
          </p:nvPr>
        </p:nvSpPr>
        <p:spPr>
          <a:xfrm>
            <a:off x="5964524" y="6406935"/>
            <a:ext cx="269304" cy="271869"/>
          </a:xfrm>
          <a:prstGeom prst="rect">
            <a:avLst/>
          </a:prstGeom>
        </p:spPr>
        <p:txBody>
          <a:bodyPr/>
          <a:lstStyle>
            <a:lvl1pPr algn="ctr" defTabSz="292100">
              <a:defRPr sz="1100">
                <a:solidFill>
                  <a:srgbClr val="5E5E5E"/>
                </a:solidFill>
                <a:latin typeface="+mn-lt"/>
                <a:ea typeface="+mn-ea"/>
                <a:cs typeface="+mn-cs"/>
                <a:sym typeface="Graphik"/>
              </a:defRPr>
            </a:lvl1pPr>
          </a:lstStyle>
          <a:p>
            <a:fld id="{86CB4B4D-7CA3-9044-876B-883B54F8677D}" type="slidenum">
              <a:t>‹#›</a:t>
            </a:fld>
            <a:endParaRPr/>
          </a:p>
        </p:txBody>
      </p:sp>
    </p:spTree>
    <p:extLst>
      <p:ext uri="{BB962C8B-B14F-4D97-AF65-F5344CB8AC3E}">
        <p14:creationId xmlns:p14="http://schemas.microsoft.com/office/powerpoint/2010/main" val="4249101093"/>
      </p:ext>
    </p:extLst>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type="tx">
  <p:cSld name="Title, Bullets &amp; Live Video Large">
    <p:bg>
      <p:bgPr>
        <a:solidFill>
          <a:srgbClr val="FFF5F2"/>
        </a:solidFill>
        <a:effectLst/>
      </p:bgPr>
    </p:bg>
    <p:spTree>
      <p:nvGrpSpPr>
        <p:cNvPr id="1" name=""/>
        <p:cNvGrpSpPr/>
        <p:nvPr/>
      </p:nvGrpSpPr>
      <p:grpSpPr>
        <a:xfrm>
          <a:off x="0" y="0"/>
          <a:ext cx="0" cy="0"/>
          <a:chOff x="0" y="0"/>
          <a:chExt cx="0" cy="0"/>
        </a:xfrm>
      </p:grpSpPr>
      <p:sp>
        <p:nvSpPr>
          <p:cNvPr id="100" name="Slide Title"/>
          <p:cNvSpPr txBox="1">
            <a:spLocks noGrp="1"/>
          </p:cNvSpPr>
          <p:nvPr>
            <p:ph type="title" hasCustomPrompt="1"/>
          </p:nvPr>
        </p:nvSpPr>
        <p:spPr>
          <a:xfrm>
            <a:off x="635000" y="925611"/>
            <a:ext cx="5892800" cy="2042468"/>
          </a:xfrm>
          <a:prstGeom prst="rect">
            <a:avLst/>
          </a:prstGeom>
        </p:spPr>
        <p:txBody>
          <a:bodyPr/>
          <a:lstStyle>
            <a:lvl1pPr algn="ctr" defTabSz="292100">
              <a:lnSpc>
                <a:spcPct val="90000"/>
              </a:lnSpc>
              <a:defRPr sz="4500" b="1" cap="all" spc="135">
                <a:solidFill>
                  <a:schemeClr val="accent6"/>
                </a:solidFill>
                <a:latin typeface="+mn-lt"/>
                <a:ea typeface="+mn-ea"/>
                <a:cs typeface="+mn-cs"/>
                <a:sym typeface="Graphik"/>
              </a:defRPr>
            </a:lvl1pPr>
          </a:lstStyle>
          <a:p>
            <a:r>
              <a:t>Slide Title</a:t>
            </a:r>
          </a:p>
        </p:txBody>
      </p:sp>
      <p:sp>
        <p:nvSpPr>
          <p:cNvPr id="101" name="Body Level One…"/>
          <p:cNvSpPr txBox="1">
            <a:spLocks noGrp="1"/>
          </p:cNvSpPr>
          <p:nvPr>
            <p:ph type="body" sz="quarter" idx="1" hasCustomPrompt="1"/>
          </p:nvPr>
        </p:nvSpPr>
        <p:spPr>
          <a:xfrm>
            <a:off x="1044218" y="3360142"/>
            <a:ext cx="5486401" cy="2733585"/>
          </a:xfrm>
          <a:prstGeom prst="rect">
            <a:avLst/>
          </a:prstGeom>
        </p:spPr>
        <p:txBody>
          <a:bodyPr/>
          <a:lstStyle>
            <a:lvl1pPr defTabSz="177800">
              <a:spcBef>
                <a:spcPts val="2150"/>
              </a:spcBef>
              <a:buSzPct val="100000"/>
              <a:buFontTx/>
              <a:buBlip>
                <a:blip r:embed="rId2"/>
              </a:buBlip>
              <a:defRPr sz="1800" b="1" spc="18">
                <a:solidFill>
                  <a:schemeClr val="accent1">
                    <a:satOff val="36598"/>
                    <a:lumOff val="-17227"/>
                  </a:schemeClr>
                </a:solidFill>
                <a:latin typeface="+mn-lt"/>
                <a:ea typeface="+mn-ea"/>
                <a:cs typeface="+mn-cs"/>
                <a:sym typeface="Graphik"/>
              </a:defRPr>
            </a:lvl1pPr>
            <a:lvl2pPr defTabSz="177800">
              <a:spcBef>
                <a:spcPts val="2150"/>
              </a:spcBef>
              <a:buSzPct val="100000"/>
              <a:buFontTx/>
              <a:buBlip>
                <a:blip r:embed="rId2"/>
              </a:buBlip>
              <a:defRPr sz="1800" b="1" spc="18">
                <a:solidFill>
                  <a:schemeClr val="accent1">
                    <a:satOff val="36598"/>
                    <a:lumOff val="-17227"/>
                  </a:schemeClr>
                </a:solidFill>
                <a:latin typeface="+mn-lt"/>
                <a:ea typeface="+mn-ea"/>
                <a:cs typeface="+mn-cs"/>
                <a:sym typeface="Graphik"/>
              </a:defRPr>
            </a:lvl2pPr>
            <a:lvl3pPr defTabSz="177800">
              <a:spcBef>
                <a:spcPts val="2150"/>
              </a:spcBef>
              <a:buSzPct val="100000"/>
              <a:buFontTx/>
              <a:buBlip>
                <a:blip r:embed="rId2"/>
              </a:buBlip>
              <a:defRPr sz="1800" b="1" spc="18">
                <a:solidFill>
                  <a:schemeClr val="accent1">
                    <a:satOff val="36598"/>
                    <a:lumOff val="-17227"/>
                  </a:schemeClr>
                </a:solidFill>
                <a:latin typeface="+mn-lt"/>
                <a:ea typeface="+mn-ea"/>
                <a:cs typeface="+mn-cs"/>
                <a:sym typeface="Graphik"/>
              </a:defRPr>
            </a:lvl3pPr>
            <a:lvl4pPr defTabSz="177800">
              <a:spcBef>
                <a:spcPts val="2150"/>
              </a:spcBef>
              <a:buSzPct val="100000"/>
              <a:buFontTx/>
              <a:buBlip>
                <a:blip r:embed="rId2"/>
              </a:buBlip>
              <a:defRPr sz="1800" b="1" spc="18">
                <a:solidFill>
                  <a:schemeClr val="accent1">
                    <a:satOff val="36598"/>
                    <a:lumOff val="-17227"/>
                  </a:schemeClr>
                </a:solidFill>
                <a:latin typeface="+mn-lt"/>
                <a:ea typeface="+mn-ea"/>
                <a:cs typeface="+mn-cs"/>
                <a:sym typeface="Graphik"/>
              </a:defRPr>
            </a:lvl4pPr>
            <a:lvl5pPr defTabSz="177800">
              <a:spcBef>
                <a:spcPts val="2150"/>
              </a:spcBef>
              <a:buSzPct val="100000"/>
              <a:buFontTx/>
              <a:buBlip>
                <a:blip r:embed="rId2"/>
              </a:buBlip>
              <a:defRPr sz="1800" b="1" spc="18">
                <a:solidFill>
                  <a:schemeClr val="accent1">
                    <a:satOff val="36598"/>
                    <a:lumOff val="-17227"/>
                  </a:schemeClr>
                </a:solidFill>
                <a:latin typeface="+mn-lt"/>
                <a:ea typeface="+mn-ea"/>
                <a:cs typeface="+mn-cs"/>
                <a:sym typeface="Graphik"/>
              </a:defRPr>
            </a:lvl5pPr>
          </a:lstStyle>
          <a:p>
            <a:r>
              <a:t>Slide bullet text</a:t>
            </a:r>
          </a:p>
          <a:p>
            <a:pPr lvl="1"/>
            <a:endParaRPr/>
          </a:p>
          <a:p>
            <a:pPr lvl="2"/>
            <a:endParaRPr/>
          </a:p>
          <a:p>
            <a:pPr lvl="3"/>
            <a:endParaRPr/>
          </a:p>
          <a:p>
            <a:pPr lvl="4"/>
            <a:endParaRPr/>
          </a:p>
        </p:txBody>
      </p:sp>
      <p:sp>
        <p:nvSpPr>
          <p:cNvPr id="102" name="Line"/>
          <p:cNvSpPr/>
          <p:nvPr/>
        </p:nvSpPr>
        <p:spPr>
          <a:xfrm flipV="1">
            <a:off x="381000" y="476250"/>
            <a:ext cx="11430002" cy="1"/>
          </a:xfrm>
          <a:prstGeom prst="line">
            <a:avLst/>
          </a:prstGeom>
          <a:ln w="76200">
            <a:solidFill>
              <a:schemeClr val="accent6">
                <a:hueOff val="61929"/>
                <a:satOff val="10820"/>
                <a:lumOff val="-8848"/>
              </a:schemeClr>
            </a:solidFill>
            <a:miter lim="400000"/>
          </a:ln>
        </p:spPr>
        <p:txBody>
          <a:bodyPr lIns="25400" tIns="25400" rIns="25400" bIns="25400" anchor="ctr"/>
          <a:lstStyle/>
          <a:p>
            <a:pPr algn="ctr" defTabSz="412750">
              <a:spcBef>
                <a:spcPts val="0"/>
              </a:spcBef>
              <a:defRPr sz="3200" b="0" spc="0">
                <a:solidFill>
                  <a:srgbClr val="000000"/>
                </a:solidFill>
                <a:latin typeface="Graphik-Medium"/>
                <a:ea typeface="Graphik-Medium"/>
                <a:cs typeface="Graphik-Medium"/>
                <a:sym typeface="Graphik Medium"/>
              </a:defRPr>
            </a:pPr>
            <a:endParaRPr sz="1600"/>
          </a:p>
        </p:txBody>
      </p:sp>
      <p:sp>
        <p:nvSpPr>
          <p:cNvPr id="103" name="Line"/>
          <p:cNvSpPr/>
          <p:nvPr/>
        </p:nvSpPr>
        <p:spPr>
          <a:xfrm>
            <a:off x="381000" y="6299200"/>
            <a:ext cx="11430001" cy="0"/>
          </a:xfrm>
          <a:prstGeom prst="line">
            <a:avLst/>
          </a:prstGeom>
          <a:ln w="76200">
            <a:solidFill>
              <a:schemeClr val="accent6">
                <a:hueOff val="61929"/>
                <a:satOff val="10820"/>
                <a:lumOff val="-8848"/>
              </a:schemeClr>
            </a:solidFill>
            <a:miter lim="400000"/>
          </a:ln>
        </p:spPr>
        <p:txBody>
          <a:bodyPr lIns="25400" tIns="25400" rIns="25400" bIns="25400" anchor="ctr"/>
          <a:lstStyle/>
          <a:p>
            <a:pPr algn="ctr" defTabSz="412750">
              <a:spcBef>
                <a:spcPts val="0"/>
              </a:spcBef>
              <a:defRPr sz="3200" b="0" spc="0">
                <a:solidFill>
                  <a:srgbClr val="000000"/>
                </a:solidFill>
                <a:latin typeface="Graphik-Medium"/>
                <a:ea typeface="Graphik-Medium"/>
                <a:cs typeface="Graphik-Medium"/>
                <a:sym typeface="Graphik Medium"/>
              </a:defRPr>
            </a:pPr>
            <a:endParaRPr sz="1600"/>
          </a:p>
        </p:txBody>
      </p:sp>
      <p:sp>
        <p:nvSpPr>
          <p:cNvPr id="104" name="Slide Number"/>
          <p:cNvSpPr txBox="1">
            <a:spLocks noGrp="1"/>
          </p:cNvSpPr>
          <p:nvPr>
            <p:ph type="sldNum" sz="quarter" idx="2"/>
          </p:nvPr>
        </p:nvSpPr>
        <p:spPr>
          <a:xfrm>
            <a:off x="5964524" y="6406935"/>
            <a:ext cx="269304" cy="271869"/>
          </a:xfrm>
          <a:prstGeom prst="rect">
            <a:avLst/>
          </a:prstGeom>
        </p:spPr>
        <p:txBody>
          <a:bodyPr/>
          <a:lstStyle>
            <a:lvl1pPr algn="ctr" defTabSz="292100">
              <a:defRPr sz="1100">
                <a:solidFill>
                  <a:srgbClr val="5E5E5E"/>
                </a:solidFill>
                <a:latin typeface="+mn-lt"/>
                <a:ea typeface="+mn-ea"/>
                <a:cs typeface="+mn-cs"/>
                <a:sym typeface="Graphik"/>
              </a:defRPr>
            </a:lvl1pPr>
          </a:lstStyle>
          <a:p>
            <a:fld id="{86CB4B4D-7CA3-9044-876B-883B54F8677D}" type="slidenum">
              <a:t>‹#›</a:t>
            </a:fld>
            <a:endParaRPr/>
          </a:p>
        </p:txBody>
      </p:sp>
    </p:spTree>
    <p:extLst>
      <p:ext uri="{BB962C8B-B14F-4D97-AF65-F5344CB8AC3E}">
        <p14:creationId xmlns:p14="http://schemas.microsoft.com/office/powerpoint/2010/main" val="4101463215"/>
      </p:ext>
    </p:extLst>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type="tx">
  <p:cSld name="Section">
    <p:bg>
      <p:bgPr>
        <a:solidFill>
          <a:schemeClr val="accent1"/>
        </a:solidFill>
        <a:effectLst/>
      </p:bgPr>
    </p:bg>
    <p:spTree>
      <p:nvGrpSpPr>
        <p:cNvPr id="1" name=""/>
        <p:cNvGrpSpPr/>
        <p:nvPr/>
      </p:nvGrpSpPr>
      <p:grpSpPr>
        <a:xfrm>
          <a:off x="0" y="0"/>
          <a:ext cx="0" cy="0"/>
          <a:chOff x="0" y="0"/>
          <a:chExt cx="0" cy="0"/>
        </a:xfrm>
      </p:grpSpPr>
      <p:sp>
        <p:nvSpPr>
          <p:cNvPr id="111" name="Section Title"/>
          <p:cNvSpPr txBox="1">
            <a:spLocks noGrp="1"/>
          </p:cNvSpPr>
          <p:nvPr>
            <p:ph type="title" hasCustomPrompt="1"/>
          </p:nvPr>
        </p:nvSpPr>
        <p:spPr>
          <a:xfrm>
            <a:off x="1043053" y="2146300"/>
            <a:ext cx="10102851" cy="2825750"/>
          </a:xfrm>
          <a:prstGeom prst="rect">
            <a:avLst/>
          </a:prstGeom>
        </p:spPr>
        <p:txBody>
          <a:bodyPr anchor="ctr"/>
          <a:lstStyle>
            <a:lvl1pPr algn="ctr" defTabSz="292100">
              <a:lnSpc>
                <a:spcPct val="90000"/>
              </a:lnSpc>
              <a:defRPr sz="5500" b="1" cap="all" spc="165">
                <a:solidFill>
                  <a:schemeClr val="accent5"/>
                </a:solidFill>
                <a:latin typeface="+mn-lt"/>
                <a:ea typeface="+mn-ea"/>
                <a:cs typeface="+mn-cs"/>
                <a:sym typeface="Graphik"/>
              </a:defRPr>
            </a:lvl1pPr>
          </a:lstStyle>
          <a:p>
            <a:r>
              <a:t>Section Title</a:t>
            </a:r>
          </a:p>
        </p:txBody>
      </p:sp>
      <p:sp>
        <p:nvSpPr>
          <p:cNvPr id="112" name="Line"/>
          <p:cNvSpPr/>
          <p:nvPr/>
        </p:nvSpPr>
        <p:spPr>
          <a:xfrm flipV="1">
            <a:off x="381000" y="476250"/>
            <a:ext cx="11430001" cy="1"/>
          </a:xfrm>
          <a:prstGeom prst="line">
            <a:avLst/>
          </a:prstGeom>
          <a:ln w="76200">
            <a:solidFill>
              <a:schemeClr val="accent5"/>
            </a:solidFill>
            <a:miter lim="400000"/>
          </a:ln>
        </p:spPr>
        <p:txBody>
          <a:bodyPr lIns="25400" tIns="25400" rIns="25400" bIns="25400" anchor="ctr"/>
          <a:lstStyle/>
          <a:p>
            <a:pPr algn="ctr" defTabSz="412750">
              <a:spcBef>
                <a:spcPts val="0"/>
              </a:spcBef>
              <a:defRPr sz="3200" b="0" spc="0">
                <a:solidFill>
                  <a:srgbClr val="000000"/>
                </a:solidFill>
                <a:latin typeface="Graphik-Medium"/>
                <a:ea typeface="Graphik-Medium"/>
                <a:cs typeface="Graphik-Medium"/>
                <a:sym typeface="Graphik Medium"/>
              </a:defRPr>
            </a:pPr>
            <a:endParaRPr sz="1600"/>
          </a:p>
        </p:txBody>
      </p:sp>
      <p:sp>
        <p:nvSpPr>
          <p:cNvPr id="113" name="Line"/>
          <p:cNvSpPr/>
          <p:nvPr/>
        </p:nvSpPr>
        <p:spPr>
          <a:xfrm>
            <a:off x="381000" y="6299200"/>
            <a:ext cx="11430001" cy="0"/>
          </a:xfrm>
          <a:prstGeom prst="line">
            <a:avLst/>
          </a:prstGeom>
          <a:ln w="76200">
            <a:solidFill>
              <a:schemeClr val="accent5"/>
            </a:solidFill>
            <a:miter lim="400000"/>
          </a:ln>
        </p:spPr>
        <p:txBody>
          <a:bodyPr lIns="25400" tIns="25400" rIns="25400" bIns="25400" anchor="ctr"/>
          <a:lstStyle/>
          <a:p>
            <a:pPr algn="ctr" defTabSz="412750">
              <a:spcBef>
                <a:spcPts val="0"/>
              </a:spcBef>
              <a:defRPr sz="3200" b="0" spc="0">
                <a:solidFill>
                  <a:srgbClr val="000000"/>
                </a:solidFill>
                <a:latin typeface="Graphik-Medium"/>
                <a:ea typeface="Graphik-Medium"/>
                <a:cs typeface="Graphik-Medium"/>
                <a:sym typeface="Graphik Medium"/>
              </a:defRPr>
            </a:pPr>
            <a:endParaRPr sz="1600"/>
          </a:p>
        </p:txBody>
      </p:sp>
      <p:sp>
        <p:nvSpPr>
          <p:cNvPr id="114" name="Slide Number"/>
          <p:cNvSpPr txBox="1">
            <a:spLocks noGrp="1"/>
          </p:cNvSpPr>
          <p:nvPr>
            <p:ph type="sldNum" sz="quarter" idx="2"/>
          </p:nvPr>
        </p:nvSpPr>
        <p:spPr>
          <a:xfrm>
            <a:off x="5964524" y="6406935"/>
            <a:ext cx="269304" cy="271869"/>
          </a:xfrm>
          <a:prstGeom prst="rect">
            <a:avLst/>
          </a:prstGeom>
        </p:spPr>
        <p:txBody>
          <a:bodyPr/>
          <a:lstStyle>
            <a:lvl1pPr algn="ctr" defTabSz="292100">
              <a:defRPr sz="1100">
                <a:solidFill>
                  <a:srgbClr val="FFFFFF"/>
                </a:solidFill>
                <a:latin typeface="+mn-lt"/>
                <a:ea typeface="+mn-ea"/>
                <a:cs typeface="+mn-cs"/>
                <a:sym typeface="Graphik"/>
              </a:defRPr>
            </a:lvl1pPr>
          </a:lstStyle>
          <a:p>
            <a:fld id="{86CB4B4D-7CA3-9044-876B-883B54F8677D}" type="slidenum">
              <a:t>‹#›</a:t>
            </a:fld>
            <a:endParaRPr/>
          </a:p>
        </p:txBody>
      </p:sp>
    </p:spTree>
    <p:extLst>
      <p:ext uri="{BB962C8B-B14F-4D97-AF65-F5344CB8AC3E}">
        <p14:creationId xmlns:p14="http://schemas.microsoft.com/office/powerpoint/2010/main" val="661258572"/>
      </p:ext>
    </p:extLst>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type="tx">
  <p:cSld name="Title Only">
    <p:bg>
      <p:bgPr>
        <a:solidFill>
          <a:srgbClr val="FFF5F2"/>
        </a:solidFill>
        <a:effectLst/>
      </p:bgPr>
    </p:bg>
    <p:spTree>
      <p:nvGrpSpPr>
        <p:cNvPr id="1" name=""/>
        <p:cNvGrpSpPr/>
        <p:nvPr/>
      </p:nvGrpSpPr>
      <p:grpSpPr>
        <a:xfrm>
          <a:off x="0" y="0"/>
          <a:ext cx="0" cy="0"/>
          <a:chOff x="0" y="0"/>
          <a:chExt cx="0" cy="0"/>
        </a:xfrm>
      </p:grpSpPr>
      <p:sp>
        <p:nvSpPr>
          <p:cNvPr id="121" name="Line"/>
          <p:cNvSpPr/>
          <p:nvPr/>
        </p:nvSpPr>
        <p:spPr>
          <a:xfrm flipV="1">
            <a:off x="381000" y="476250"/>
            <a:ext cx="11430002" cy="1"/>
          </a:xfrm>
          <a:prstGeom prst="line">
            <a:avLst/>
          </a:prstGeom>
          <a:ln w="76200">
            <a:solidFill>
              <a:schemeClr val="accent6">
                <a:hueOff val="61929"/>
                <a:satOff val="10820"/>
                <a:lumOff val="-8848"/>
              </a:schemeClr>
            </a:solidFill>
            <a:miter lim="400000"/>
          </a:ln>
        </p:spPr>
        <p:txBody>
          <a:bodyPr lIns="25400" tIns="25400" rIns="25400" bIns="25400" anchor="ctr"/>
          <a:lstStyle/>
          <a:p>
            <a:pPr algn="ctr" defTabSz="412750">
              <a:spcBef>
                <a:spcPts val="0"/>
              </a:spcBef>
              <a:defRPr sz="3200" b="0" spc="0">
                <a:solidFill>
                  <a:srgbClr val="000000"/>
                </a:solidFill>
                <a:latin typeface="Graphik-Medium"/>
                <a:ea typeface="Graphik-Medium"/>
                <a:cs typeface="Graphik-Medium"/>
                <a:sym typeface="Graphik Medium"/>
              </a:defRPr>
            </a:pPr>
            <a:endParaRPr sz="1600"/>
          </a:p>
        </p:txBody>
      </p:sp>
      <p:sp>
        <p:nvSpPr>
          <p:cNvPr id="122" name="Line"/>
          <p:cNvSpPr/>
          <p:nvPr/>
        </p:nvSpPr>
        <p:spPr>
          <a:xfrm>
            <a:off x="378609" y="6301914"/>
            <a:ext cx="11431472" cy="1"/>
          </a:xfrm>
          <a:prstGeom prst="line">
            <a:avLst/>
          </a:prstGeom>
          <a:ln w="76200">
            <a:solidFill>
              <a:schemeClr val="accent6">
                <a:hueOff val="61929"/>
                <a:satOff val="10820"/>
                <a:lumOff val="-8848"/>
              </a:schemeClr>
            </a:solidFill>
            <a:miter lim="400000"/>
          </a:ln>
        </p:spPr>
        <p:txBody>
          <a:bodyPr lIns="25400" tIns="25400" rIns="25400" bIns="25400" anchor="ctr"/>
          <a:lstStyle/>
          <a:p>
            <a:pPr algn="ctr" defTabSz="412750">
              <a:spcBef>
                <a:spcPts val="0"/>
              </a:spcBef>
              <a:defRPr sz="3200" b="0" spc="0">
                <a:solidFill>
                  <a:srgbClr val="000000"/>
                </a:solidFill>
                <a:latin typeface="Graphik-Medium"/>
                <a:ea typeface="Graphik-Medium"/>
                <a:cs typeface="Graphik-Medium"/>
                <a:sym typeface="Graphik Medium"/>
              </a:defRPr>
            </a:pPr>
            <a:endParaRPr sz="1600"/>
          </a:p>
        </p:txBody>
      </p:sp>
      <p:sp>
        <p:nvSpPr>
          <p:cNvPr id="123" name="Slide Title"/>
          <p:cNvSpPr txBox="1">
            <a:spLocks noGrp="1"/>
          </p:cNvSpPr>
          <p:nvPr>
            <p:ph type="title" hasCustomPrompt="1"/>
          </p:nvPr>
        </p:nvSpPr>
        <p:spPr>
          <a:xfrm>
            <a:off x="1041400" y="641350"/>
            <a:ext cx="10102850" cy="825500"/>
          </a:xfrm>
          <a:prstGeom prst="rect">
            <a:avLst/>
          </a:prstGeom>
        </p:spPr>
        <p:txBody>
          <a:bodyPr anchor="t"/>
          <a:lstStyle>
            <a:lvl1pPr algn="ctr" defTabSz="292100">
              <a:lnSpc>
                <a:spcPct val="90000"/>
              </a:lnSpc>
              <a:defRPr sz="4500" b="1" cap="all" spc="135">
                <a:solidFill>
                  <a:schemeClr val="accent6"/>
                </a:solidFill>
                <a:latin typeface="+mn-lt"/>
                <a:ea typeface="+mn-ea"/>
                <a:cs typeface="+mn-cs"/>
                <a:sym typeface="Graphik"/>
              </a:defRPr>
            </a:lvl1pPr>
          </a:lstStyle>
          <a:p>
            <a:r>
              <a:t>Slide Title</a:t>
            </a:r>
          </a:p>
        </p:txBody>
      </p:sp>
      <p:sp>
        <p:nvSpPr>
          <p:cNvPr id="124" name="Slide Number"/>
          <p:cNvSpPr txBox="1">
            <a:spLocks noGrp="1"/>
          </p:cNvSpPr>
          <p:nvPr>
            <p:ph type="sldNum" sz="quarter" idx="2"/>
          </p:nvPr>
        </p:nvSpPr>
        <p:spPr>
          <a:xfrm>
            <a:off x="5964524" y="6406935"/>
            <a:ext cx="269304" cy="271869"/>
          </a:xfrm>
          <a:prstGeom prst="rect">
            <a:avLst/>
          </a:prstGeom>
        </p:spPr>
        <p:txBody>
          <a:bodyPr/>
          <a:lstStyle>
            <a:lvl1pPr algn="ctr" defTabSz="292100">
              <a:defRPr sz="1100">
                <a:solidFill>
                  <a:srgbClr val="5E5E5E"/>
                </a:solidFill>
                <a:latin typeface="+mn-lt"/>
                <a:ea typeface="+mn-ea"/>
                <a:cs typeface="+mn-cs"/>
                <a:sym typeface="Graphik"/>
              </a:defRPr>
            </a:lvl1pPr>
          </a:lstStyle>
          <a:p>
            <a:fld id="{86CB4B4D-7CA3-9044-876B-883B54F8677D}" type="slidenum">
              <a:t>‹#›</a:t>
            </a:fld>
            <a:endParaRPr/>
          </a:p>
        </p:txBody>
      </p:sp>
    </p:spTree>
    <p:extLst>
      <p:ext uri="{BB962C8B-B14F-4D97-AF65-F5344CB8AC3E}">
        <p14:creationId xmlns:p14="http://schemas.microsoft.com/office/powerpoint/2010/main" val="2995019843"/>
      </p:ext>
    </p:extLst>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type="tx">
  <p:cSld name="Statement">
    <p:bg>
      <p:bgPr>
        <a:solidFill>
          <a:srgbClr val="F3F5B1"/>
        </a:solidFill>
        <a:effectLst/>
      </p:bgPr>
    </p:bg>
    <p:spTree>
      <p:nvGrpSpPr>
        <p:cNvPr id="1" name=""/>
        <p:cNvGrpSpPr/>
        <p:nvPr/>
      </p:nvGrpSpPr>
      <p:grpSpPr>
        <a:xfrm>
          <a:off x="0" y="0"/>
          <a:ext cx="0" cy="0"/>
          <a:chOff x="0" y="0"/>
          <a:chExt cx="0" cy="0"/>
        </a:xfrm>
      </p:grpSpPr>
      <p:sp>
        <p:nvSpPr>
          <p:cNvPr id="143" name="Body Level One…"/>
          <p:cNvSpPr txBox="1">
            <a:spLocks noGrp="1"/>
          </p:cNvSpPr>
          <p:nvPr>
            <p:ph type="body" sz="half" idx="1" hasCustomPrompt="1"/>
          </p:nvPr>
        </p:nvSpPr>
        <p:spPr>
          <a:xfrm>
            <a:off x="1041400" y="2168742"/>
            <a:ext cx="10102850" cy="2349501"/>
          </a:xfrm>
          <a:prstGeom prst="rect">
            <a:avLst/>
          </a:prstGeom>
        </p:spPr>
        <p:txBody>
          <a:bodyPr anchor="ctr"/>
          <a:lstStyle>
            <a:lvl1pPr marL="0" indent="0" algn="ctr" defTabSz="292100">
              <a:lnSpc>
                <a:spcPct val="90000"/>
              </a:lnSpc>
              <a:spcBef>
                <a:spcPts val="0"/>
              </a:spcBef>
              <a:buSzTx/>
              <a:buFontTx/>
              <a:buNone/>
              <a:defRPr sz="4500" b="1" cap="all" spc="135">
                <a:solidFill>
                  <a:schemeClr val="accent1">
                    <a:satOff val="36598"/>
                    <a:lumOff val="-17227"/>
                  </a:schemeClr>
                </a:solidFill>
                <a:latin typeface="+mn-lt"/>
                <a:ea typeface="+mn-ea"/>
                <a:cs typeface="+mn-cs"/>
                <a:sym typeface="Graphik"/>
              </a:defRPr>
            </a:lvl1pPr>
            <a:lvl2pPr marL="0" indent="228600" algn="ctr" defTabSz="292100">
              <a:lnSpc>
                <a:spcPct val="90000"/>
              </a:lnSpc>
              <a:spcBef>
                <a:spcPts val="0"/>
              </a:spcBef>
              <a:buSzTx/>
              <a:buFontTx/>
              <a:buNone/>
              <a:defRPr sz="4500" b="1" cap="all" spc="135">
                <a:solidFill>
                  <a:schemeClr val="accent1">
                    <a:satOff val="36598"/>
                    <a:lumOff val="-17227"/>
                  </a:schemeClr>
                </a:solidFill>
                <a:latin typeface="+mn-lt"/>
                <a:ea typeface="+mn-ea"/>
                <a:cs typeface="+mn-cs"/>
                <a:sym typeface="Graphik"/>
              </a:defRPr>
            </a:lvl2pPr>
            <a:lvl3pPr marL="0" indent="457200" algn="ctr" defTabSz="292100">
              <a:lnSpc>
                <a:spcPct val="90000"/>
              </a:lnSpc>
              <a:spcBef>
                <a:spcPts val="0"/>
              </a:spcBef>
              <a:buSzTx/>
              <a:buFontTx/>
              <a:buNone/>
              <a:defRPr sz="4500" b="1" cap="all" spc="135">
                <a:solidFill>
                  <a:schemeClr val="accent1">
                    <a:satOff val="36598"/>
                    <a:lumOff val="-17227"/>
                  </a:schemeClr>
                </a:solidFill>
                <a:latin typeface="+mn-lt"/>
                <a:ea typeface="+mn-ea"/>
                <a:cs typeface="+mn-cs"/>
                <a:sym typeface="Graphik"/>
              </a:defRPr>
            </a:lvl3pPr>
            <a:lvl4pPr marL="0" indent="685800" algn="ctr" defTabSz="292100">
              <a:lnSpc>
                <a:spcPct val="90000"/>
              </a:lnSpc>
              <a:spcBef>
                <a:spcPts val="0"/>
              </a:spcBef>
              <a:buSzTx/>
              <a:buFontTx/>
              <a:buNone/>
              <a:defRPr sz="4500" b="1" cap="all" spc="135">
                <a:solidFill>
                  <a:schemeClr val="accent1">
                    <a:satOff val="36598"/>
                    <a:lumOff val="-17227"/>
                  </a:schemeClr>
                </a:solidFill>
                <a:latin typeface="+mn-lt"/>
                <a:ea typeface="+mn-ea"/>
                <a:cs typeface="+mn-cs"/>
                <a:sym typeface="Graphik"/>
              </a:defRPr>
            </a:lvl4pPr>
            <a:lvl5pPr marL="0" indent="914400" algn="ctr" defTabSz="292100">
              <a:lnSpc>
                <a:spcPct val="90000"/>
              </a:lnSpc>
              <a:spcBef>
                <a:spcPts val="0"/>
              </a:spcBef>
              <a:buSzTx/>
              <a:buFontTx/>
              <a:buNone/>
              <a:defRPr sz="4500" b="1" cap="all" spc="135">
                <a:solidFill>
                  <a:schemeClr val="accent1">
                    <a:satOff val="36598"/>
                    <a:lumOff val="-17227"/>
                  </a:schemeClr>
                </a:solidFill>
                <a:latin typeface="+mn-lt"/>
                <a:ea typeface="+mn-ea"/>
                <a:cs typeface="+mn-cs"/>
                <a:sym typeface="Graphik"/>
              </a:defRPr>
            </a:lvl5pPr>
          </a:lstStyle>
          <a:p>
            <a:r>
              <a:t>Statement</a:t>
            </a:r>
          </a:p>
          <a:p>
            <a:pPr lvl="1"/>
            <a:endParaRPr/>
          </a:p>
          <a:p>
            <a:pPr lvl="2"/>
            <a:endParaRPr/>
          </a:p>
          <a:p>
            <a:pPr lvl="3"/>
            <a:endParaRPr/>
          </a:p>
          <a:p>
            <a:pPr lvl="4"/>
            <a:endParaRPr/>
          </a:p>
        </p:txBody>
      </p:sp>
      <p:sp>
        <p:nvSpPr>
          <p:cNvPr id="144" name="Line"/>
          <p:cNvSpPr/>
          <p:nvPr/>
        </p:nvSpPr>
        <p:spPr>
          <a:xfrm>
            <a:off x="383440" y="476250"/>
            <a:ext cx="11425121" cy="0"/>
          </a:xfrm>
          <a:prstGeom prst="line">
            <a:avLst/>
          </a:prstGeom>
          <a:ln w="76200">
            <a:solidFill>
              <a:schemeClr val="accent1"/>
            </a:solidFill>
            <a:miter lim="400000"/>
          </a:ln>
        </p:spPr>
        <p:txBody>
          <a:bodyPr lIns="25400" tIns="25400" rIns="25400" bIns="25400" anchor="ctr"/>
          <a:lstStyle/>
          <a:p>
            <a:pPr algn="ctr" defTabSz="412750">
              <a:spcBef>
                <a:spcPts val="0"/>
              </a:spcBef>
              <a:defRPr sz="3200" b="0" spc="0">
                <a:solidFill>
                  <a:srgbClr val="000000"/>
                </a:solidFill>
                <a:latin typeface="Graphik-Medium"/>
                <a:ea typeface="Graphik-Medium"/>
                <a:cs typeface="Graphik-Medium"/>
                <a:sym typeface="Graphik Medium"/>
              </a:defRPr>
            </a:pPr>
            <a:endParaRPr sz="1600"/>
          </a:p>
        </p:txBody>
      </p:sp>
      <p:sp>
        <p:nvSpPr>
          <p:cNvPr id="145" name="Line"/>
          <p:cNvSpPr/>
          <p:nvPr/>
        </p:nvSpPr>
        <p:spPr>
          <a:xfrm>
            <a:off x="378609" y="6301914"/>
            <a:ext cx="11431472" cy="1"/>
          </a:xfrm>
          <a:prstGeom prst="line">
            <a:avLst/>
          </a:prstGeom>
          <a:ln w="76200">
            <a:solidFill>
              <a:schemeClr val="accent1"/>
            </a:solidFill>
            <a:miter lim="400000"/>
          </a:ln>
        </p:spPr>
        <p:txBody>
          <a:bodyPr lIns="25400" tIns="25400" rIns="25400" bIns="25400" anchor="ctr"/>
          <a:lstStyle/>
          <a:p>
            <a:pPr algn="ctr" defTabSz="412750">
              <a:spcBef>
                <a:spcPts val="0"/>
              </a:spcBef>
              <a:defRPr sz="3200" b="0" spc="0">
                <a:solidFill>
                  <a:srgbClr val="000000"/>
                </a:solidFill>
                <a:latin typeface="Graphik-Medium"/>
                <a:ea typeface="Graphik-Medium"/>
                <a:cs typeface="Graphik-Medium"/>
                <a:sym typeface="Graphik Medium"/>
              </a:defRPr>
            </a:pPr>
            <a:endParaRPr sz="1600"/>
          </a:p>
        </p:txBody>
      </p:sp>
      <p:sp>
        <p:nvSpPr>
          <p:cNvPr id="146" name="Slide Number"/>
          <p:cNvSpPr txBox="1">
            <a:spLocks noGrp="1"/>
          </p:cNvSpPr>
          <p:nvPr>
            <p:ph type="sldNum" sz="quarter" idx="2"/>
          </p:nvPr>
        </p:nvSpPr>
        <p:spPr>
          <a:xfrm>
            <a:off x="5964524" y="6406935"/>
            <a:ext cx="269304" cy="271869"/>
          </a:xfrm>
          <a:prstGeom prst="rect">
            <a:avLst/>
          </a:prstGeom>
        </p:spPr>
        <p:txBody>
          <a:bodyPr/>
          <a:lstStyle>
            <a:lvl1pPr algn="ctr" defTabSz="292100">
              <a:defRPr sz="1100">
                <a:solidFill>
                  <a:srgbClr val="5E5E5E"/>
                </a:solidFill>
                <a:latin typeface="+mn-lt"/>
                <a:ea typeface="+mn-ea"/>
                <a:cs typeface="+mn-cs"/>
                <a:sym typeface="Graphik"/>
              </a:defRPr>
            </a:lvl1pPr>
          </a:lstStyle>
          <a:p>
            <a:fld id="{86CB4B4D-7CA3-9044-876B-883B54F8677D}" type="slidenum">
              <a:t>‹#›</a:t>
            </a:fld>
            <a:endParaRPr/>
          </a:p>
        </p:txBody>
      </p:sp>
    </p:spTree>
    <p:extLst>
      <p:ext uri="{BB962C8B-B14F-4D97-AF65-F5344CB8AC3E}">
        <p14:creationId xmlns:p14="http://schemas.microsoft.com/office/powerpoint/2010/main" val="2586335333"/>
      </p:ext>
    </p:extLst>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type="tx">
  <p:cSld name="Big Fact">
    <p:bg>
      <p:bgPr>
        <a:solidFill>
          <a:srgbClr val="F3F5B1"/>
        </a:solidFill>
        <a:effectLst/>
      </p:bgPr>
    </p:bg>
    <p:spTree>
      <p:nvGrpSpPr>
        <p:cNvPr id="1" name=""/>
        <p:cNvGrpSpPr/>
        <p:nvPr/>
      </p:nvGrpSpPr>
      <p:grpSpPr>
        <a:xfrm>
          <a:off x="0" y="0"/>
          <a:ext cx="0" cy="0"/>
          <a:chOff x="0" y="0"/>
          <a:chExt cx="0" cy="0"/>
        </a:xfrm>
      </p:grpSpPr>
      <p:sp>
        <p:nvSpPr>
          <p:cNvPr id="153" name="Body Level One…"/>
          <p:cNvSpPr txBox="1">
            <a:spLocks noGrp="1"/>
          </p:cNvSpPr>
          <p:nvPr>
            <p:ph type="body" idx="1" hasCustomPrompt="1"/>
          </p:nvPr>
        </p:nvSpPr>
        <p:spPr>
          <a:xfrm>
            <a:off x="1041400" y="754892"/>
            <a:ext cx="10102850" cy="3426147"/>
          </a:xfrm>
          <a:prstGeom prst="rect">
            <a:avLst/>
          </a:prstGeom>
        </p:spPr>
        <p:txBody>
          <a:bodyPr anchor="b"/>
          <a:lstStyle>
            <a:lvl1pPr marL="0" indent="0" algn="ctr" defTabSz="292100">
              <a:lnSpc>
                <a:spcPct val="90000"/>
              </a:lnSpc>
              <a:spcBef>
                <a:spcPts val="0"/>
              </a:spcBef>
              <a:buSzTx/>
              <a:buFontTx/>
              <a:buNone/>
              <a:defRPr sz="12500" b="1" cap="all" spc="375">
                <a:solidFill>
                  <a:schemeClr val="accent1">
                    <a:satOff val="36598"/>
                    <a:lumOff val="-17227"/>
                  </a:schemeClr>
                </a:solidFill>
                <a:latin typeface="+mn-lt"/>
                <a:ea typeface="+mn-ea"/>
                <a:cs typeface="+mn-cs"/>
                <a:sym typeface="Graphik"/>
              </a:defRPr>
            </a:lvl1pPr>
            <a:lvl2pPr marL="0" indent="228600" algn="ctr" defTabSz="292100">
              <a:lnSpc>
                <a:spcPct val="90000"/>
              </a:lnSpc>
              <a:spcBef>
                <a:spcPts val="0"/>
              </a:spcBef>
              <a:buSzTx/>
              <a:buFontTx/>
              <a:buNone/>
              <a:defRPr sz="12500" b="1" cap="all" spc="375">
                <a:solidFill>
                  <a:schemeClr val="accent1">
                    <a:satOff val="36598"/>
                    <a:lumOff val="-17227"/>
                  </a:schemeClr>
                </a:solidFill>
                <a:latin typeface="+mn-lt"/>
                <a:ea typeface="+mn-ea"/>
                <a:cs typeface="+mn-cs"/>
                <a:sym typeface="Graphik"/>
              </a:defRPr>
            </a:lvl2pPr>
            <a:lvl3pPr marL="0" indent="457200" algn="ctr" defTabSz="292100">
              <a:lnSpc>
                <a:spcPct val="90000"/>
              </a:lnSpc>
              <a:spcBef>
                <a:spcPts val="0"/>
              </a:spcBef>
              <a:buSzTx/>
              <a:buFontTx/>
              <a:buNone/>
              <a:defRPr sz="12500" b="1" cap="all" spc="375">
                <a:solidFill>
                  <a:schemeClr val="accent1">
                    <a:satOff val="36598"/>
                    <a:lumOff val="-17227"/>
                  </a:schemeClr>
                </a:solidFill>
                <a:latin typeface="+mn-lt"/>
                <a:ea typeface="+mn-ea"/>
                <a:cs typeface="+mn-cs"/>
                <a:sym typeface="Graphik"/>
              </a:defRPr>
            </a:lvl3pPr>
            <a:lvl4pPr marL="0" indent="685800" algn="ctr" defTabSz="292100">
              <a:lnSpc>
                <a:spcPct val="90000"/>
              </a:lnSpc>
              <a:spcBef>
                <a:spcPts val="0"/>
              </a:spcBef>
              <a:buSzTx/>
              <a:buFontTx/>
              <a:buNone/>
              <a:defRPr sz="12500" b="1" cap="all" spc="375">
                <a:solidFill>
                  <a:schemeClr val="accent1">
                    <a:satOff val="36598"/>
                    <a:lumOff val="-17227"/>
                  </a:schemeClr>
                </a:solidFill>
                <a:latin typeface="+mn-lt"/>
                <a:ea typeface="+mn-ea"/>
                <a:cs typeface="+mn-cs"/>
                <a:sym typeface="Graphik"/>
              </a:defRPr>
            </a:lvl4pPr>
            <a:lvl5pPr marL="0" indent="914400" algn="ctr" defTabSz="292100">
              <a:lnSpc>
                <a:spcPct val="90000"/>
              </a:lnSpc>
              <a:spcBef>
                <a:spcPts val="0"/>
              </a:spcBef>
              <a:buSzTx/>
              <a:buFontTx/>
              <a:buNone/>
              <a:defRPr sz="12500" b="1" cap="all" spc="375">
                <a:solidFill>
                  <a:schemeClr val="accent1">
                    <a:satOff val="36598"/>
                    <a:lumOff val="-17227"/>
                  </a:schemeClr>
                </a:solidFill>
                <a:latin typeface="+mn-lt"/>
                <a:ea typeface="+mn-ea"/>
                <a:cs typeface="+mn-cs"/>
                <a:sym typeface="Graphik"/>
              </a:defRPr>
            </a:lvl5pPr>
          </a:lstStyle>
          <a:p>
            <a:r>
              <a:t>100%</a:t>
            </a:r>
          </a:p>
          <a:p>
            <a:pPr lvl="1"/>
            <a:endParaRPr/>
          </a:p>
          <a:p>
            <a:pPr lvl="2"/>
            <a:endParaRPr/>
          </a:p>
          <a:p>
            <a:pPr lvl="3"/>
            <a:endParaRPr/>
          </a:p>
          <a:p>
            <a:pPr lvl="4"/>
            <a:endParaRPr/>
          </a:p>
        </p:txBody>
      </p:sp>
      <p:sp>
        <p:nvSpPr>
          <p:cNvPr id="154" name="Fact information"/>
          <p:cNvSpPr txBox="1">
            <a:spLocks noGrp="1"/>
          </p:cNvSpPr>
          <p:nvPr>
            <p:ph type="body" sz="quarter" idx="21" hasCustomPrompt="1"/>
          </p:nvPr>
        </p:nvSpPr>
        <p:spPr>
          <a:xfrm>
            <a:off x="1041400" y="4203997"/>
            <a:ext cx="10102850" cy="347028"/>
          </a:xfrm>
          <a:prstGeom prst="rect">
            <a:avLst/>
          </a:prstGeom>
        </p:spPr>
        <p:txBody>
          <a:bodyPr/>
          <a:lstStyle>
            <a:lvl1pPr marL="0" indent="0" algn="ctr" defTabSz="292100">
              <a:lnSpc>
                <a:spcPct val="120000"/>
              </a:lnSpc>
              <a:spcBef>
                <a:spcPts val="0"/>
              </a:spcBef>
              <a:buSzTx/>
              <a:buFontTx/>
              <a:buNone/>
              <a:defRPr sz="1750" b="1" spc="52">
                <a:solidFill>
                  <a:schemeClr val="accent1"/>
                </a:solidFill>
                <a:latin typeface="+mn-lt"/>
                <a:ea typeface="+mn-ea"/>
                <a:cs typeface="+mn-cs"/>
                <a:sym typeface="Graphik"/>
              </a:defRPr>
            </a:lvl1pPr>
          </a:lstStyle>
          <a:p>
            <a:r>
              <a:t>Fact information</a:t>
            </a:r>
          </a:p>
        </p:txBody>
      </p:sp>
      <p:sp>
        <p:nvSpPr>
          <p:cNvPr id="155" name="Line"/>
          <p:cNvSpPr/>
          <p:nvPr/>
        </p:nvSpPr>
        <p:spPr>
          <a:xfrm flipV="1">
            <a:off x="381000" y="476250"/>
            <a:ext cx="11430001" cy="1"/>
          </a:xfrm>
          <a:prstGeom prst="line">
            <a:avLst/>
          </a:prstGeom>
          <a:ln w="76200">
            <a:solidFill>
              <a:schemeClr val="accent1"/>
            </a:solidFill>
            <a:miter lim="400000"/>
          </a:ln>
        </p:spPr>
        <p:txBody>
          <a:bodyPr lIns="25400" tIns="25400" rIns="25400" bIns="25400" anchor="ctr"/>
          <a:lstStyle/>
          <a:p>
            <a:pPr algn="ctr" defTabSz="412750">
              <a:spcBef>
                <a:spcPts val="0"/>
              </a:spcBef>
              <a:defRPr sz="3200" b="0" spc="0">
                <a:solidFill>
                  <a:srgbClr val="000000"/>
                </a:solidFill>
                <a:latin typeface="Graphik-Medium"/>
                <a:ea typeface="Graphik-Medium"/>
                <a:cs typeface="Graphik-Medium"/>
                <a:sym typeface="Graphik Medium"/>
              </a:defRPr>
            </a:pPr>
            <a:endParaRPr sz="1600"/>
          </a:p>
        </p:txBody>
      </p:sp>
      <p:sp>
        <p:nvSpPr>
          <p:cNvPr id="156" name="Line"/>
          <p:cNvSpPr/>
          <p:nvPr/>
        </p:nvSpPr>
        <p:spPr>
          <a:xfrm>
            <a:off x="383440" y="6299200"/>
            <a:ext cx="11425121" cy="0"/>
          </a:xfrm>
          <a:prstGeom prst="line">
            <a:avLst/>
          </a:prstGeom>
          <a:ln w="76200">
            <a:solidFill>
              <a:schemeClr val="accent1"/>
            </a:solidFill>
            <a:miter lim="400000"/>
          </a:ln>
        </p:spPr>
        <p:txBody>
          <a:bodyPr lIns="25400" tIns="25400" rIns="25400" bIns="25400" anchor="ctr"/>
          <a:lstStyle/>
          <a:p>
            <a:pPr algn="ctr" defTabSz="412750">
              <a:spcBef>
                <a:spcPts val="0"/>
              </a:spcBef>
              <a:defRPr sz="3200" b="0" spc="0">
                <a:solidFill>
                  <a:srgbClr val="000000"/>
                </a:solidFill>
                <a:latin typeface="Graphik-Medium"/>
                <a:ea typeface="Graphik-Medium"/>
                <a:cs typeface="Graphik-Medium"/>
                <a:sym typeface="Graphik Medium"/>
              </a:defRPr>
            </a:pPr>
            <a:endParaRPr sz="1600"/>
          </a:p>
        </p:txBody>
      </p:sp>
      <p:sp>
        <p:nvSpPr>
          <p:cNvPr id="157" name="Slide Number"/>
          <p:cNvSpPr txBox="1">
            <a:spLocks noGrp="1"/>
          </p:cNvSpPr>
          <p:nvPr>
            <p:ph type="sldNum" sz="quarter" idx="2"/>
          </p:nvPr>
        </p:nvSpPr>
        <p:spPr>
          <a:xfrm>
            <a:off x="5964524" y="6406935"/>
            <a:ext cx="269304" cy="271869"/>
          </a:xfrm>
          <a:prstGeom prst="rect">
            <a:avLst/>
          </a:prstGeom>
        </p:spPr>
        <p:txBody>
          <a:bodyPr/>
          <a:lstStyle>
            <a:lvl1pPr algn="ctr" defTabSz="292100">
              <a:defRPr sz="1100">
                <a:solidFill>
                  <a:srgbClr val="5E5E5E"/>
                </a:solidFill>
                <a:latin typeface="+mn-lt"/>
                <a:ea typeface="+mn-ea"/>
                <a:cs typeface="+mn-cs"/>
                <a:sym typeface="Graphik"/>
              </a:defRPr>
            </a:lvl1pPr>
          </a:lstStyle>
          <a:p>
            <a:fld id="{86CB4B4D-7CA3-9044-876B-883B54F8677D}" type="slidenum">
              <a:t>‹#›</a:t>
            </a:fld>
            <a:endParaRPr/>
          </a:p>
        </p:txBody>
      </p:sp>
    </p:spTree>
    <p:extLst>
      <p:ext uri="{BB962C8B-B14F-4D97-AF65-F5344CB8AC3E}">
        <p14:creationId xmlns:p14="http://schemas.microsoft.com/office/powerpoint/2010/main" val="3576977943"/>
      </p:ext>
    </p:extLst>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type="tx">
  <p:cSld name="Quote">
    <p:bg>
      <p:bgPr>
        <a:solidFill>
          <a:srgbClr val="FFCBC5"/>
        </a:solidFill>
        <a:effectLst/>
      </p:bgPr>
    </p:bg>
    <p:spTree>
      <p:nvGrpSpPr>
        <p:cNvPr id="1" name=""/>
        <p:cNvGrpSpPr/>
        <p:nvPr/>
      </p:nvGrpSpPr>
      <p:grpSpPr>
        <a:xfrm>
          <a:off x="0" y="0"/>
          <a:ext cx="0" cy="0"/>
          <a:chOff x="0" y="0"/>
          <a:chExt cx="0" cy="0"/>
        </a:xfrm>
      </p:grpSpPr>
      <p:sp>
        <p:nvSpPr>
          <p:cNvPr id="164" name="Attribution"/>
          <p:cNvSpPr txBox="1">
            <a:spLocks noGrp="1"/>
          </p:cNvSpPr>
          <p:nvPr>
            <p:ph type="body" sz="quarter" idx="21" hasCustomPrompt="1"/>
          </p:nvPr>
        </p:nvSpPr>
        <p:spPr>
          <a:xfrm>
            <a:off x="1044218" y="5687781"/>
            <a:ext cx="10103564" cy="353315"/>
          </a:xfrm>
          <a:prstGeom prst="rect">
            <a:avLst/>
          </a:prstGeom>
        </p:spPr>
        <p:txBody>
          <a:bodyPr/>
          <a:lstStyle>
            <a:lvl1pPr marL="0" indent="0" algn="ctr" defTabSz="292100">
              <a:lnSpc>
                <a:spcPct val="120000"/>
              </a:lnSpc>
              <a:spcBef>
                <a:spcPts val="0"/>
              </a:spcBef>
              <a:buSzTx/>
              <a:buFontTx/>
              <a:buNone/>
              <a:defRPr sz="1800" b="1" spc="54">
                <a:solidFill>
                  <a:schemeClr val="accent1"/>
                </a:solidFill>
                <a:latin typeface="+mn-lt"/>
                <a:ea typeface="+mn-ea"/>
                <a:cs typeface="+mn-cs"/>
                <a:sym typeface="Graphik"/>
              </a:defRPr>
            </a:lvl1pPr>
          </a:lstStyle>
          <a:p>
            <a:r>
              <a:t>Attribution</a:t>
            </a:r>
          </a:p>
        </p:txBody>
      </p:sp>
      <p:sp>
        <p:nvSpPr>
          <p:cNvPr id="165" name="Line"/>
          <p:cNvSpPr/>
          <p:nvPr/>
        </p:nvSpPr>
        <p:spPr>
          <a:xfrm flipV="1">
            <a:off x="381000" y="476250"/>
            <a:ext cx="11430001" cy="1"/>
          </a:xfrm>
          <a:prstGeom prst="line">
            <a:avLst/>
          </a:prstGeom>
          <a:ln w="76200">
            <a:solidFill>
              <a:schemeClr val="accent1">
                <a:satOff val="36598"/>
                <a:lumOff val="-17227"/>
              </a:schemeClr>
            </a:solidFill>
            <a:miter lim="400000"/>
          </a:ln>
        </p:spPr>
        <p:txBody>
          <a:bodyPr lIns="25400" tIns="25400" rIns="25400" bIns="25400" anchor="ctr"/>
          <a:lstStyle/>
          <a:p>
            <a:pPr algn="ctr" defTabSz="412750">
              <a:spcBef>
                <a:spcPts val="0"/>
              </a:spcBef>
              <a:defRPr sz="3200" b="0" spc="0">
                <a:solidFill>
                  <a:srgbClr val="000000"/>
                </a:solidFill>
                <a:latin typeface="Graphik-Medium"/>
                <a:ea typeface="Graphik-Medium"/>
                <a:cs typeface="Graphik-Medium"/>
                <a:sym typeface="Graphik Medium"/>
              </a:defRPr>
            </a:pPr>
            <a:endParaRPr sz="1600"/>
          </a:p>
        </p:txBody>
      </p:sp>
      <p:sp>
        <p:nvSpPr>
          <p:cNvPr id="166" name="Line"/>
          <p:cNvSpPr/>
          <p:nvPr/>
        </p:nvSpPr>
        <p:spPr>
          <a:xfrm>
            <a:off x="381000" y="6299200"/>
            <a:ext cx="11430001" cy="0"/>
          </a:xfrm>
          <a:prstGeom prst="line">
            <a:avLst/>
          </a:prstGeom>
          <a:ln w="76200">
            <a:solidFill>
              <a:schemeClr val="accent1">
                <a:satOff val="36598"/>
                <a:lumOff val="-17227"/>
              </a:schemeClr>
            </a:solidFill>
            <a:miter lim="400000"/>
          </a:ln>
        </p:spPr>
        <p:txBody>
          <a:bodyPr lIns="25400" tIns="25400" rIns="25400" bIns="25400" anchor="ctr"/>
          <a:lstStyle/>
          <a:p>
            <a:pPr algn="ctr" defTabSz="412750">
              <a:spcBef>
                <a:spcPts val="0"/>
              </a:spcBef>
              <a:defRPr sz="3200" b="0" spc="0">
                <a:solidFill>
                  <a:srgbClr val="000000"/>
                </a:solidFill>
                <a:latin typeface="Graphik-Medium"/>
                <a:ea typeface="Graphik-Medium"/>
                <a:cs typeface="Graphik-Medium"/>
                <a:sym typeface="Graphik Medium"/>
              </a:defRPr>
            </a:pPr>
            <a:endParaRPr sz="1600"/>
          </a:p>
        </p:txBody>
      </p:sp>
      <p:sp>
        <p:nvSpPr>
          <p:cNvPr id="167" name="Body Level One…"/>
          <p:cNvSpPr txBox="1">
            <a:spLocks noGrp="1"/>
          </p:cNvSpPr>
          <p:nvPr>
            <p:ph type="body" sz="half" idx="1" hasCustomPrompt="1"/>
          </p:nvPr>
        </p:nvSpPr>
        <p:spPr>
          <a:xfrm>
            <a:off x="1044218" y="2149435"/>
            <a:ext cx="10103564" cy="2349501"/>
          </a:xfrm>
          <a:prstGeom prst="rect">
            <a:avLst/>
          </a:prstGeom>
        </p:spPr>
        <p:txBody>
          <a:bodyPr anchor="ctr"/>
          <a:lstStyle>
            <a:lvl1pPr marL="0" indent="0" algn="ctr" defTabSz="292100">
              <a:lnSpc>
                <a:spcPct val="90000"/>
              </a:lnSpc>
              <a:spcBef>
                <a:spcPts val="0"/>
              </a:spcBef>
              <a:buSzTx/>
              <a:buFontTx/>
              <a:buNone/>
              <a:defRPr sz="4750" b="1" cap="all" spc="95">
                <a:solidFill>
                  <a:schemeClr val="accent1">
                    <a:satOff val="36598"/>
                    <a:lumOff val="-17227"/>
                  </a:schemeClr>
                </a:solidFill>
                <a:latin typeface="+mn-lt"/>
                <a:ea typeface="+mn-ea"/>
                <a:cs typeface="+mn-cs"/>
                <a:sym typeface="Graphik"/>
              </a:defRPr>
            </a:lvl1pPr>
            <a:lvl2pPr marL="0" indent="228600" algn="ctr" defTabSz="292100">
              <a:lnSpc>
                <a:spcPct val="90000"/>
              </a:lnSpc>
              <a:spcBef>
                <a:spcPts val="0"/>
              </a:spcBef>
              <a:buSzTx/>
              <a:buFontTx/>
              <a:buNone/>
              <a:defRPr sz="4750" b="1" cap="all" spc="95">
                <a:solidFill>
                  <a:schemeClr val="accent1">
                    <a:satOff val="36598"/>
                    <a:lumOff val="-17227"/>
                  </a:schemeClr>
                </a:solidFill>
                <a:latin typeface="+mn-lt"/>
                <a:ea typeface="+mn-ea"/>
                <a:cs typeface="+mn-cs"/>
                <a:sym typeface="Graphik"/>
              </a:defRPr>
            </a:lvl2pPr>
            <a:lvl3pPr marL="0" indent="457200" algn="ctr" defTabSz="292100">
              <a:lnSpc>
                <a:spcPct val="90000"/>
              </a:lnSpc>
              <a:spcBef>
                <a:spcPts val="0"/>
              </a:spcBef>
              <a:buSzTx/>
              <a:buFontTx/>
              <a:buNone/>
              <a:defRPr sz="4750" b="1" cap="all" spc="95">
                <a:solidFill>
                  <a:schemeClr val="accent1">
                    <a:satOff val="36598"/>
                    <a:lumOff val="-17227"/>
                  </a:schemeClr>
                </a:solidFill>
                <a:latin typeface="+mn-lt"/>
                <a:ea typeface="+mn-ea"/>
                <a:cs typeface="+mn-cs"/>
                <a:sym typeface="Graphik"/>
              </a:defRPr>
            </a:lvl3pPr>
            <a:lvl4pPr marL="0" indent="685800" algn="ctr" defTabSz="292100">
              <a:lnSpc>
                <a:spcPct val="90000"/>
              </a:lnSpc>
              <a:spcBef>
                <a:spcPts val="0"/>
              </a:spcBef>
              <a:buSzTx/>
              <a:buFontTx/>
              <a:buNone/>
              <a:defRPr sz="4750" b="1" cap="all" spc="95">
                <a:solidFill>
                  <a:schemeClr val="accent1">
                    <a:satOff val="36598"/>
                    <a:lumOff val="-17227"/>
                  </a:schemeClr>
                </a:solidFill>
                <a:latin typeface="+mn-lt"/>
                <a:ea typeface="+mn-ea"/>
                <a:cs typeface="+mn-cs"/>
                <a:sym typeface="Graphik"/>
              </a:defRPr>
            </a:lvl4pPr>
            <a:lvl5pPr marL="0" indent="914400" algn="ctr" defTabSz="292100">
              <a:lnSpc>
                <a:spcPct val="90000"/>
              </a:lnSpc>
              <a:spcBef>
                <a:spcPts val="0"/>
              </a:spcBef>
              <a:buSzTx/>
              <a:buFontTx/>
              <a:buNone/>
              <a:defRPr sz="4750" b="1" cap="all" spc="95">
                <a:solidFill>
                  <a:schemeClr val="accent1">
                    <a:satOff val="36598"/>
                    <a:lumOff val="-17227"/>
                  </a:schemeClr>
                </a:solidFill>
                <a:latin typeface="+mn-lt"/>
                <a:ea typeface="+mn-ea"/>
                <a:cs typeface="+mn-cs"/>
                <a:sym typeface="Graphik"/>
              </a:defRPr>
            </a:lvl5pPr>
          </a:lstStyle>
          <a:p>
            <a:r>
              <a:t>“Notable Quote”</a:t>
            </a:r>
          </a:p>
          <a:p>
            <a:pPr lvl="1"/>
            <a:endParaRPr/>
          </a:p>
          <a:p>
            <a:pPr lvl="2"/>
            <a:endParaRPr/>
          </a:p>
          <a:p>
            <a:pPr lvl="3"/>
            <a:endParaRPr/>
          </a:p>
          <a:p>
            <a:pPr lvl="4"/>
            <a:endParaRPr/>
          </a:p>
        </p:txBody>
      </p:sp>
      <p:sp>
        <p:nvSpPr>
          <p:cNvPr id="168" name="Slide Number"/>
          <p:cNvSpPr txBox="1">
            <a:spLocks noGrp="1"/>
          </p:cNvSpPr>
          <p:nvPr>
            <p:ph type="sldNum" sz="quarter" idx="2"/>
          </p:nvPr>
        </p:nvSpPr>
        <p:spPr>
          <a:xfrm>
            <a:off x="5964524" y="6406935"/>
            <a:ext cx="269304" cy="271869"/>
          </a:xfrm>
          <a:prstGeom prst="rect">
            <a:avLst/>
          </a:prstGeom>
        </p:spPr>
        <p:txBody>
          <a:bodyPr/>
          <a:lstStyle>
            <a:lvl1pPr algn="ctr" defTabSz="292100">
              <a:defRPr sz="1100">
                <a:solidFill>
                  <a:srgbClr val="5E5E5E"/>
                </a:solidFill>
                <a:latin typeface="+mn-lt"/>
                <a:ea typeface="+mn-ea"/>
                <a:cs typeface="+mn-cs"/>
                <a:sym typeface="Graphik"/>
              </a:defRPr>
            </a:lvl1pPr>
          </a:lstStyle>
          <a:p>
            <a:fld id="{86CB4B4D-7CA3-9044-876B-883B54F8677D}" type="slidenum">
              <a:t>‹#›</a:t>
            </a:fld>
            <a:endParaRPr/>
          </a:p>
        </p:txBody>
      </p:sp>
    </p:spTree>
    <p:extLst>
      <p:ext uri="{BB962C8B-B14F-4D97-AF65-F5344CB8AC3E}">
        <p14:creationId xmlns:p14="http://schemas.microsoft.com/office/powerpoint/2010/main" val="2102784185"/>
      </p:ext>
    </p:extLst>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type="tx">
  <p:cSld name="Photo - 3 Up">
    <p:bg>
      <p:bgPr>
        <a:solidFill>
          <a:srgbClr val="FFF5F2"/>
        </a:solidFill>
        <a:effectLst/>
      </p:bgPr>
    </p:bg>
    <p:spTree>
      <p:nvGrpSpPr>
        <p:cNvPr id="1" name=""/>
        <p:cNvGrpSpPr/>
        <p:nvPr/>
      </p:nvGrpSpPr>
      <p:grpSpPr>
        <a:xfrm>
          <a:off x="0" y="0"/>
          <a:ext cx="0" cy="0"/>
          <a:chOff x="0" y="0"/>
          <a:chExt cx="0" cy="0"/>
        </a:xfrm>
      </p:grpSpPr>
      <p:sp>
        <p:nvSpPr>
          <p:cNvPr id="175" name="Pink typewriter on a pink three-drawer dresser in front of a pink wall"/>
          <p:cNvSpPr>
            <a:spLocks noGrp="1"/>
          </p:cNvSpPr>
          <p:nvPr>
            <p:ph type="pic" idx="21"/>
          </p:nvPr>
        </p:nvSpPr>
        <p:spPr>
          <a:xfrm>
            <a:off x="-304800" y="215900"/>
            <a:ext cx="10757371" cy="6051550"/>
          </a:xfrm>
          <a:prstGeom prst="rect">
            <a:avLst/>
          </a:prstGeom>
          <a:ln w="114300">
            <a:solidFill>
              <a:srgbClr val="FFFFFF"/>
            </a:solidFill>
          </a:ln>
        </p:spPr>
        <p:txBody>
          <a:bodyPr lIns="91439" tIns="45719" rIns="91439" bIns="45719">
            <a:noAutofit/>
          </a:bodyPr>
          <a:lstStyle/>
          <a:p>
            <a:endParaRPr/>
          </a:p>
        </p:txBody>
      </p:sp>
      <p:sp>
        <p:nvSpPr>
          <p:cNvPr id="176" name="Bright turquoise cassette tape on a pink background"/>
          <p:cNvSpPr>
            <a:spLocks noGrp="1"/>
          </p:cNvSpPr>
          <p:nvPr>
            <p:ph type="pic" sz="quarter" idx="22"/>
          </p:nvPr>
        </p:nvSpPr>
        <p:spPr>
          <a:xfrm>
            <a:off x="7918450" y="-101600"/>
            <a:ext cx="3873500" cy="3873500"/>
          </a:xfrm>
          <a:prstGeom prst="rect">
            <a:avLst/>
          </a:prstGeom>
          <a:ln w="114300">
            <a:solidFill>
              <a:srgbClr val="FFFFFF"/>
            </a:solidFill>
          </a:ln>
        </p:spPr>
        <p:txBody>
          <a:bodyPr lIns="91439" tIns="45719" rIns="91439" bIns="45719">
            <a:noAutofit/>
          </a:bodyPr>
          <a:lstStyle/>
          <a:p>
            <a:endParaRPr/>
          </a:p>
        </p:txBody>
      </p:sp>
      <p:sp>
        <p:nvSpPr>
          <p:cNvPr id="177" name="Small retro clock on a green shelf against a yellow background"/>
          <p:cNvSpPr>
            <a:spLocks noGrp="1"/>
          </p:cNvSpPr>
          <p:nvPr>
            <p:ph type="pic" idx="23"/>
          </p:nvPr>
        </p:nvSpPr>
        <p:spPr>
          <a:xfrm>
            <a:off x="5384800" y="-3041650"/>
            <a:ext cx="8940800" cy="11921067"/>
          </a:xfrm>
          <a:prstGeom prst="rect">
            <a:avLst/>
          </a:prstGeom>
          <a:ln w="114300">
            <a:solidFill>
              <a:srgbClr val="FFFFFF"/>
            </a:solidFill>
          </a:ln>
        </p:spPr>
        <p:txBody>
          <a:bodyPr lIns="91439" tIns="45719" rIns="91439" bIns="45719">
            <a:noAutofit/>
          </a:bodyPr>
          <a:lstStyle/>
          <a:p>
            <a:endParaRPr/>
          </a:p>
        </p:txBody>
      </p:sp>
      <p:sp>
        <p:nvSpPr>
          <p:cNvPr id="178" name="Slide Number"/>
          <p:cNvSpPr txBox="1">
            <a:spLocks noGrp="1"/>
          </p:cNvSpPr>
          <p:nvPr>
            <p:ph type="sldNum" sz="quarter" idx="2"/>
          </p:nvPr>
        </p:nvSpPr>
        <p:spPr>
          <a:xfrm>
            <a:off x="5964524" y="6406935"/>
            <a:ext cx="269304" cy="271869"/>
          </a:xfrm>
          <a:prstGeom prst="rect">
            <a:avLst/>
          </a:prstGeom>
        </p:spPr>
        <p:txBody>
          <a:bodyPr/>
          <a:lstStyle>
            <a:lvl1pPr algn="ctr" defTabSz="292100">
              <a:defRPr sz="1100">
                <a:solidFill>
                  <a:srgbClr val="5E5E5E"/>
                </a:solidFill>
                <a:latin typeface="+mn-lt"/>
                <a:ea typeface="+mn-ea"/>
                <a:cs typeface="+mn-cs"/>
                <a:sym typeface="Graphik"/>
              </a:defRPr>
            </a:lvl1pPr>
          </a:lstStyle>
          <a:p>
            <a:fld id="{86CB4B4D-7CA3-9044-876B-883B54F8677D}" type="slidenum">
              <a:t>‹#›</a:t>
            </a:fld>
            <a:endParaRPr/>
          </a:p>
        </p:txBody>
      </p:sp>
    </p:spTree>
    <p:extLst>
      <p:ext uri="{BB962C8B-B14F-4D97-AF65-F5344CB8AC3E}">
        <p14:creationId xmlns:p14="http://schemas.microsoft.com/office/powerpoint/2010/main" val="1542897000"/>
      </p:ext>
    </p:extLst>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type="tx">
  <p:cSld name="Photo">
    <p:bg>
      <p:bgPr>
        <a:solidFill>
          <a:srgbClr val="FFF5F2"/>
        </a:solidFill>
        <a:effectLst/>
      </p:bgPr>
    </p:bg>
    <p:spTree>
      <p:nvGrpSpPr>
        <p:cNvPr id="1" name=""/>
        <p:cNvGrpSpPr/>
        <p:nvPr/>
      </p:nvGrpSpPr>
      <p:grpSpPr>
        <a:xfrm>
          <a:off x="0" y="0"/>
          <a:ext cx="0" cy="0"/>
          <a:chOff x="0" y="0"/>
          <a:chExt cx="0" cy="0"/>
        </a:xfrm>
      </p:grpSpPr>
      <p:sp>
        <p:nvSpPr>
          <p:cNvPr id="185" name="Four vintage television sets in a row with fluorescent colors: pink, blue, orange, and green"/>
          <p:cNvSpPr>
            <a:spLocks noGrp="1"/>
          </p:cNvSpPr>
          <p:nvPr>
            <p:ph type="pic" idx="21"/>
          </p:nvPr>
        </p:nvSpPr>
        <p:spPr>
          <a:xfrm>
            <a:off x="380107" y="139700"/>
            <a:ext cx="11431817" cy="6433354"/>
          </a:xfrm>
          <a:prstGeom prst="rect">
            <a:avLst/>
          </a:prstGeom>
          <a:ln w="114300">
            <a:solidFill>
              <a:srgbClr val="FFFFFF"/>
            </a:solidFill>
          </a:ln>
        </p:spPr>
        <p:txBody>
          <a:bodyPr lIns="91439" tIns="45719" rIns="91439" bIns="45719">
            <a:noAutofit/>
          </a:bodyPr>
          <a:lstStyle/>
          <a:p>
            <a:endParaRPr/>
          </a:p>
        </p:txBody>
      </p:sp>
      <p:sp>
        <p:nvSpPr>
          <p:cNvPr id="186" name="Slide Number"/>
          <p:cNvSpPr txBox="1">
            <a:spLocks noGrp="1"/>
          </p:cNvSpPr>
          <p:nvPr>
            <p:ph type="sldNum" sz="quarter" idx="2"/>
          </p:nvPr>
        </p:nvSpPr>
        <p:spPr>
          <a:xfrm>
            <a:off x="5964524" y="6406935"/>
            <a:ext cx="269304" cy="271869"/>
          </a:xfrm>
          <a:prstGeom prst="rect">
            <a:avLst/>
          </a:prstGeom>
        </p:spPr>
        <p:txBody>
          <a:bodyPr/>
          <a:lstStyle>
            <a:lvl1pPr algn="ctr" defTabSz="292100">
              <a:defRPr sz="1100">
                <a:solidFill>
                  <a:srgbClr val="5E5E5E"/>
                </a:solidFill>
                <a:latin typeface="+mn-lt"/>
                <a:ea typeface="+mn-ea"/>
                <a:cs typeface="+mn-cs"/>
                <a:sym typeface="Graphik"/>
              </a:defRPr>
            </a:lvl1pPr>
          </a:lstStyle>
          <a:p>
            <a:fld id="{86CB4B4D-7CA3-9044-876B-883B54F8677D}" type="slidenum">
              <a:t>‹#›</a:t>
            </a:fld>
            <a:endParaRPr/>
          </a:p>
        </p:txBody>
      </p:sp>
    </p:spTree>
    <p:extLst>
      <p:ext uri="{BB962C8B-B14F-4D97-AF65-F5344CB8AC3E}">
        <p14:creationId xmlns:p14="http://schemas.microsoft.com/office/powerpoint/2010/main" val="3337074284"/>
      </p:ext>
    </p:extLst>
  </p:cSld>
  <p:clrMapOvr>
    <a:masterClrMapping/>
  </p:clrMapOvr>
  <p:transition spd="med"/>
</p:sldLayout>
</file>

<file path=ppt/slideLayouts/slideLayout65.xml><?xml version="1.0" encoding="utf-8"?>
<p:sldLayout xmlns:a="http://schemas.openxmlformats.org/drawingml/2006/main" xmlns:r="http://schemas.openxmlformats.org/officeDocument/2006/relationships" xmlns:p="http://schemas.openxmlformats.org/presentationml/2006/main" type="tx">
  <p:cSld name="Blank">
    <p:bg>
      <p:bgPr>
        <a:solidFill>
          <a:srgbClr val="FFF5F2"/>
        </a:solidFill>
        <a:effectLst/>
      </p:bgPr>
    </p:bg>
    <p:spTree>
      <p:nvGrpSpPr>
        <p:cNvPr id="1" name=""/>
        <p:cNvGrpSpPr/>
        <p:nvPr/>
      </p:nvGrpSpPr>
      <p:grpSpPr>
        <a:xfrm>
          <a:off x="0" y="0"/>
          <a:ext cx="0" cy="0"/>
          <a:chOff x="0" y="0"/>
          <a:chExt cx="0" cy="0"/>
        </a:xfrm>
      </p:grpSpPr>
      <p:sp>
        <p:nvSpPr>
          <p:cNvPr id="193" name="Slide Number"/>
          <p:cNvSpPr txBox="1">
            <a:spLocks noGrp="1"/>
          </p:cNvSpPr>
          <p:nvPr>
            <p:ph type="sldNum" sz="quarter" idx="2"/>
          </p:nvPr>
        </p:nvSpPr>
        <p:spPr>
          <a:xfrm>
            <a:off x="5964524" y="6406935"/>
            <a:ext cx="269304" cy="271869"/>
          </a:xfrm>
          <a:prstGeom prst="rect">
            <a:avLst/>
          </a:prstGeom>
        </p:spPr>
        <p:txBody>
          <a:bodyPr/>
          <a:lstStyle>
            <a:lvl1pPr algn="ctr" defTabSz="292100">
              <a:defRPr sz="1100">
                <a:solidFill>
                  <a:srgbClr val="5E5E5E"/>
                </a:solidFill>
                <a:latin typeface="+mn-lt"/>
                <a:ea typeface="+mn-ea"/>
                <a:cs typeface="+mn-cs"/>
                <a:sym typeface="Graphik"/>
              </a:defRPr>
            </a:lvl1pPr>
          </a:lstStyle>
          <a:p>
            <a:fld id="{86CB4B4D-7CA3-9044-876B-883B54F8677D}" type="slidenum">
              <a:t>‹#›</a:t>
            </a:fld>
            <a:endParaRPr/>
          </a:p>
        </p:txBody>
      </p:sp>
    </p:spTree>
    <p:extLst>
      <p:ext uri="{BB962C8B-B14F-4D97-AF65-F5344CB8AC3E}">
        <p14:creationId xmlns:p14="http://schemas.microsoft.com/office/powerpoint/2010/main" val="1761062739"/>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1.jpe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24.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theme" Target="../theme/theme3.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35.xml"/><Relationship Id="rId13" Type="http://schemas.openxmlformats.org/officeDocument/2006/relationships/theme" Target="../theme/theme4.xml"/><Relationship Id="rId3" Type="http://schemas.openxmlformats.org/officeDocument/2006/relationships/slideLayout" Target="../slideLayouts/slideLayout30.xml"/><Relationship Id="rId7" Type="http://schemas.openxmlformats.org/officeDocument/2006/relationships/slideLayout" Target="../slideLayouts/slideLayout34.xml"/><Relationship Id="rId12" Type="http://schemas.openxmlformats.org/officeDocument/2006/relationships/slideLayout" Target="../slideLayouts/slideLayout39.xml"/><Relationship Id="rId2" Type="http://schemas.openxmlformats.org/officeDocument/2006/relationships/slideLayout" Target="../slideLayouts/slideLayout29.xml"/><Relationship Id="rId1" Type="http://schemas.openxmlformats.org/officeDocument/2006/relationships/slideLayout" Target="../slideLayouts/slideLayout28.xml"/><Relationship Id="rId6" Type="http://schemas.openxmlformats.org/officeDocument/2006/relationships/slideLayout" Target="../slideLayouts/slideLayout33.xml"/><Relationship Id="rId11" Type="http://schemas.openxmlformats.org/officeDocument/2006/relationships/slideLayout" Target="../slideLayouts/slideLayout38.xml"/><Relationship Id="rId5" Type="http://schemas.openxmlformats.org/officeDocument/2006/relationships/slideLayout" Target="../slideLayouts/slideLayout32.xml"/><Relationship Id="rId10" Type="http://schemas.openxmlformats.org/officeDocument/2006/relationships/slideLayout" Target="../slideLayouts/slideLayout37.xml"/><Relationship Id="rId4" Type="http://schemas.openxmlformats.org/officeDocument/2006/relationships/slideLayout" Target="../slideLayouts/slideLayout31.xml"/><Relationship Id="rId9" Type="http://schemas.openxmlformats.org/officeDocument/2006/relationships/slideLayout" Target="../slideLayouts/slideLayout36.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47.xml"/><Relationship Id="rId13" Type="http://schemas.openxmlformats.org/officeDocument/2006/relationships/theme" Target="../theme/theme5.xml"/><Relationship Id="rId3" Type="http://schemas.openxmlformats.org/officeDocument/2006/relationships/slideLayout" Target="../slideLayouts/slideLayout42.xml"/><Relationship Id="rId7" Type="http://schemas.openxmlformats.org/officeDocument/2006/relationships/slideLayout" Target="../slideLayouts/slideLayout46.xml"/><Relationship Id="rId12" Type="http://schemas.openxmlformats.org/officeDocument/2006/relationships/slideLayout" Target="../slideLayouts/slideLayout51.xml"/><Relationship Id="rId2" Type="http://schemas.openxmlformats.org/officeDocument/2006/relationships/slideLayout" Target="../slideLayouts/slideLayout41.xml"/><Relationship Id="rId1" Type="http://schemas.openxmlformats.org/officeDocument/2006/relationships/slideLayout" Target="../slideLayouts/slideLayout40.xml"/><Relationship Id="rId6" Type="http://schemas.openxmlformats.org/officeDocument/2006/relationships/slideLayout" Target="../slideLayouts/slideLayout45.xml"/><Relationship Id="rId11" Type="http://schemas.openxmlformats.org/officeDocument/2006/relationships/slideLayout" Target="../slideLayouts/slideLayout50.xml"/><Relationship Id="rId5" Type="http://schemas.openxmlformats.org/officeDocument/2006/relationships/slideLayout" Target="../slideLayouts/slideLayout44.xml"/><Relationship Id="rId10" Type="http://schemas.openxmlformats.org/officeDocument/2006/relationships/slideLayout" Target="../slideLayouts/slideLayout49.xml"/><Relationship Id="rId4" Type="http://schemas.openxmlformats.org/officeDocument/2006/relationships/slideLayout" Target="../slideLayouts/slideLayout43.xml"/><Relationship Id="rId9" Type="http://schemas.openxmlformats.org/officeDocument/2006/relationships/slideLayout" Target="../slideLayouts/slideLayout48.xml"/></Relationships>
</file>

<file path=ppt/slideMasters/_rels/slideMaster6.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2" Type="http://schemas.openxmlformats.org/officeDocument/2006/relationships/slideLayout" Target="../slideLayouts/slideLayout53.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theme" Target="../theme/theme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F8F074F-7E66-4814-7BF3-75C60CBAAA47}"/>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89A8CFD-2C1A-7691-A3F1-E6225DB6A52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0FCF719-AAE2-B531-D4DC-D8EEBF99FA0C}"/>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ltLang="en-US"/>
          </a:p>
        </p:txBody>
      </p:sp>
      <p:sp>
        <p:nvSpPr>
          <p:cNvPr id="5" name="Footer Placeholder 4">
            <a:extLst>
              <a:ext uri="{FF2B5EF4-FFF2-40B4-BE49-F238E27FC236}">
                <a16:creationId xmlns:a16="http://schemas.microsoft.com/office/drawing/2014/main" id="{998E147D-82C0-A577-415E-8F268165D60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ltLang="en-US"/>
          </a:p>
        </p:txBody>
      </p:sp>
      <p:sp>
        <p:nvSpPr>
          <p:cNvPr id="6" name="Slide Number Placeholder 5">
            <a:extLst>
              <a:ext uri="{FF2B5EF4-FFF2-40B4-BE49-F238E27FC236}">
                <a16:creationId xmlns:a16="http://schemas.microsoft.com/office/drawing/2014/main" id="{3F02E85F-1F32-BD5D-B20F-AC2110AB45C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A69FA6A-6288-4B29-9FAA-D6B5D7189E98}" type="slidenum">
              <a:rPr lang="en-US" altLang="en-US" smtClean="0"/>
              <a:pPr/>
              <a:t>‹#›</a:t>
            </a:fld>
            <a:endParaRPr lang="en-US" altLang="en-US"/>
          </a:p>
        </p:txBody>
      </p:sp>
    </p:spTree>
    <p:extLst>
      <p:ext uri="{BB962C8B-B14F-4D97-AF65-F5344CB8AC3E}">
        <p14:creationId xmlns:p14="http://schemas.microsoft.com/office/powerpoint/2010/main" val="2854345902"/>
      </p:ext>
    </p:extLst>
  </p:cSld>
  <p:clrMap bg1="lt1" tx1="dk1" bg2="lt2" tx2="dk2" accent1="accent1" accent2="accent2" accent3="accent3" accent4="accent4" accent5="accent5" accent6="accent6" hlink="hlink" folHlink="folHlink"/>
  <p:sldLayoutIdLst>
    <p:sldLayoutId id="2147484010" r:id="rId1"/>
    <p:sldLayoutId id="2147484011" r:id="rId2"/>
    <p:sldLayoutId id="2147484012" r:id="rId3"/>
    <p:sldLayoutId id="2147484013" r:id="rId4"/>
    <p:sldLayoutId id="2147484014" r:id="rId5"/>
    <p:sldLayoutId id="2147484015" r:id="rId6"/>
    <p:sldLayoutId id="2147484016" r:id="rId7"/>
    <p:sldLayoutId id="2147484017" r:id="rId8"/>
    <p:sldLayoutId id="2147484018" r:id="rId9"/>
    <p:sldLayoutId id="2147484019" r:id="rId10"/>
    <p:sldLayoutId id="2147484020"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7">
            <a:duotone>
              <a:schemeClr val="bg2">
                <a:shade val="80000"/>
                <a:lumMod val="80000"/>
              </a:schemeClr>
              <a:schemeClr val="bg2">
                <a:tint val="98000"/>
              </a:schemeClr>
            </a:duotone>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13795" y="609600"/>
            <a:ext cx="10353762" cy="970450"/>
          </a:xfrm>
          <a:prstGeom prst="rect">
            <a:avLst/>
          </a:prstGeom>
          <a:effectLst>
            <a:outerShdw blurRad="25400" dir="17880000">
              <a:srgbClr val="000000">
                <a:alpha val="46000"/>
              </a:srgbClr>
            </a:outerShdw>
          </a:effectLst>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913795" y="1732449"/>
            <a:ext cx="10353762" cy="4515951"/>
          </a:xfrm>
          <a:prstGeom prst="rect">
            <a:avLst/>
          </a:prstGeom>
          <a:effectLst>
            <a:outerShdw blurRad="25400" dir="17880000">
              <a:srgbClr val="000000">
                <a:alpha val="46000"/>
              </a:srgbClr>
            </a:outerShdw>
          </a:effectLst>
        </p:spPr>
        <p:txBody>
          <a:bodyPr vert="horz" lIns="91440" tIns="45720" rIns="91440" bIns="45720" rtlCol="0" anchor="t">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255391021"/>
      </p:ext>
    </p:extLst>
  </p:cSld>
  <p:clrMap bg1="dk1" tx1="lt1" bg2="dk2" tx2="lt2" accent1="accent1" accent2="accent2" accent3="accent3" accent4="accent4" accent5="accent5" accent6="accent6" hlink="hlink" folHlink="folHlink"/>
  <p:sldLayoutIdLst>
    <p:sldLayoutId id="2147484022" r:id="rId1"/>
    <p:sldLayoutId id="2147484023" r:id="rId2"/>
    <p:sldLayoutId id="2147484024" r:id="rId3"/>
    <p:sldLayoutId id="2147484025" r:id="rId4"/>
    <p:sldLayoutId id="2147484026" r:id="rId5"/>
  </p:sldLayoutIdLst>
  <p:txStyles>
    <p:titleStyle>
      <a:lvl1pPr algn="ctr" defTabSz="457200" rtl="0" eaLnBrk="1" latinLnBrk="0" hangingPunct="1">
        <a:spcBef>
          <a:spcPct val="0"/>
        </a:spcBef>
        <a:buNone/>
        <a:defRPr sz="4800" b="1" kern="1200">
          <a:ln>
            <a:solidFill>
              <a:schemeClr val="bg1">
                <a:lumMod val="75000"/>
                <a:lumOff val="25000"/>
                <a:alpha val="10000"/>
              </a:schemeClr>
            </a:solidFill>
          </a:ln>
          <a:solidFill>
            <a:srgbClr val="FFFFFF"/>
          </a:solidFill>
          <a:effectLst/>
          <a:latin typeface="Georgia" panose="02040502050405020303" pitchFamily="18" charset="0"/>
          <a:ea typeface="+mj-ea"/>
          <a:cs typeface="Georgia" panose="02040502050405020303"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06000" algn="l" defTabSz="457200" rtl="0" eaLnBrk="1" latinLnBrk="0" hangingPunct="1">
        <a:spcBef>
          <a:spcPct val="20000"/>
        </a:spcBef>
        <a:spcAft>
          <a:spcPts val="600"/>
        </a:spcAft>
        <a:buClr>
          <a:schemeClr val="accent2">
            <a:lumMod val="20000"/>
            <a:lumOff val="80000"/>
          </a:schemeClr>
        </a:buClr>
        <a:buSzPct val="70000"/>
        <a:buFont typeface="Arial" panose="020B0604020202020204" pitchFamily="34" charset="0"/>
        <a:buChar char="•"/>
        <a:defRPr sz="3600" kern="1200">
          <a:ln>
            <a:solidFill>
              <a:schemeClr val="bg1">
                <a:lumMod val="75000"/>
                <a:lumOff val="25000"/>
                <a:alpha val="10000"/>
              </a:schemeClr>
            </a:solidFill>
          </a:ln>
          <a:solidFill>
            <a:srgbClr val="FFFFFF"/>
          </a:solidFill>
          <a:effectLst/>
          <a:latin typeface="Georgia" panose="02040502050405020303" pitchFamily="18" charset="0"/>
          <a:ea typeface="+mn-ea"/>
          <a:cs typeface="+mn-cs"/>
        </a:defRPr>
      </a:lvl1pPr>
      <a:lvl2pPr marL="720000" indent="-270000" algn="l" defTabSz="457200" rtl="0" eaLnBrk="1" latinLnBrk="0" hangingPunct="1">
        <a:spcBef>
          <a:spcPct val="20000"/>
        </a:spcBef>
        <a:spcAft>
          <a:spcPts val="600"/>
        </a:spcAft>
        <a:buClr>
          <a:schemeClr val="tx2"/>
        </a:buClr>
        <a:buSzPct val="70000"/>
        <a:buFont typeface="Arial" panose="020B0604020202020204" pitchFamily="34" charset="0"/>
        <a:buChar char="•"/>
        <a:defRPr sz="3200" kern="1200">
          <a:ln>
            <a:solidFill>
              <a:schemeClr val="bg1">
                <a:lumMod val="75000"/>
                <a:lumOff val="25000"/>
                <a:alpha val="10000"/>
              </a:schemeClr>
            </a:solidFill>
          </a:ln>
          <a:solidFill>
            <a:srgbClr val="FFFFFF"/>
          </a:solidFill>
          <a:effectLst/>
          <a:latin typeface="Georgia" panose="02040502050405020303" pitchFamily="18" charset="0"/>
          <a:ea typeface="+mn-ea"/>
          <a:cs typeface="+mn-cs"/>
        </a:defRPr>
      </a:lvl2pPr>
      <a:lvl3pPr marL="1026000" indent="-216000" algn="l" defTabSz="457200" rtl="0" eaLnBrk="1" latinLnBrk="0" hangingPunct="1">
        <a:spcBef>
          <a:spcPct val="20000"/>
        </a:spcBef>
        <a:spcAft>
          <a:spcPts val="600"/>
        </a:spcAft>
        <a:buClr>
          <a:schemeClr val="tx2"/>
        </a:buClr>
        <a:buSzPct val="70000"/>
        <a:buFont typeface="Arial" panose="020B0604020202020204" pitchFamily="34" charset="0"/>
        <a:buChar char="•"/>
        <a:defRPr sz="2800" kern="1200">
          <a:ln>
            <a:solidFill>
              <a:schemeClr val="bg1">
                <a:lumMod val="75000"/>
                <a:lumOff val="25000"/>
                <a:alpha val="10000"/>
              </a:schemeClr>
            </a:solidFill>
          </a:ln>
          <a:solidFill>
            <a:srgbClr val="FFFFFF"/>
          </a:solidFill>
          <a:effectLst/>
          <a:latin typeface="Georgia" panose="02040502050405020303" pitchFamily="18" charset="0"/>
          <a:ea typeface="+mn-ea"/>
          <a:cs typeface="+mn-cs"/>
        </a:defRPr>
      </a:lvl3pPr>
      <a:lvl4pPr marL="1386000" indent="-216000" algn="l" defTabSz="457200" rtl="0" eaLnBrk="1" latinLnBrk="0" hangingPunct="1">
        <a:spcBef>
          <a:spcPct val="20000"/>
        </a:spcBef>
        <a:spcAft>
          <a:spcPts val="600"/>
        </a:spcAft>
        <a:buClr>
          <a:schemeClr val="tx2"/>
        </a:buClr>
        <a:buSzPct val="70000"/>
        <a:buFont typeface="Arial" panose="020B0604020202020204" pitchFamily="34" charset="0"/>
        <a:buChar char="•"/>
        <a:defRPr sz="2400" kern="1200">
          <a:ln>
            <a:solidFill>
              <a:schemeClr val="bg1">
                <a:lumMod val="75000"/>
                <a:lumOff val="25000"/>
                <a:alpha val="10000"/>
              </a:schemeClr>
            </a:solidFill>
          </a:ln>
          <a:solidFill>
            <a:srgbClr val="FFFFFF"/>
          </a:solidFill>
          <a:effectLst/>
          <a:latin typeface="Georgia" panose="02040502050405020303" pitchFamily="18" charset="0"/>
          <a:ea typeface="+mn-ea"/>
          <a:cs typeface="+mn-cs"/>
        </a:defRPr>
      </a:lvl4pPr>
      <a:lvl5pPr marL="1674000" indent="-216000" algn="l" defTabSz="457200" rtl="0" eaLnBrk="1" latinLnBrk="0" hangingPunct="1">
        <a:spcBef>
          <a:spcPct val="20000"/>
        </a:spcBef>
        <a:spcAft>
          <a:spcPts val="600"/>
        </a:spcAft>
        <a:buClr>
          <a:schemeClr val="tx2"/>
        </a:buClr>
        <a:buSzPct val="70000"/>
        <a:buFont typeface="Arial" panose="020B0604020202020204" pitchFamily="34" charset="0"/>
        <a:buChar char="•"/>
        <a:defRPr sz="2400" kern="1200">
          <a:ln>
            <a:solidFill>
              <a:schemeClr val="bg1">
                <a:lumMod val="75000"/>
                <a:lumOff val="25000"/>
                <a:alpha val="10000"/>
              </a:schemeClr>
            </a:solidFill>
          </a:ln>
          <a:solidFill>
            <a:srgbClr val="FFFFFF"/>
          </a:solidFill>
          <a:effectLst/>
          <a:latin typeface="Georgia" panose="02040502050405020303" pitchFamily="18" charset="0"/>
          <a:ea typeface="+mn-ea"/>
          <a:cs typeface="+mn-cs"/>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56158F-D3EC-AEDE-0D6B-2F67DD6F38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3AA1A85-1E41-54E7-88D4-2770F91467DF}"/>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F80D49-89B9-F893-4DEB-4BB76E9CA3C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E90CE15-D14F-4B47-9E4D-3D74EAC4911E}" type="datetimeFigureOut">
              <a:rPr lang="en-US" smtClean="0"/>
              <a:t>4/23/2024</a:t>
            </a:fld>
            <a:endParaRPr lang="en-US"/>
          </a:p>
        </p:txBody>
      </p:sp>
      <p:sp>
        <p:nvSpPr>
          <p:cNvPr id="5" name="Footer Placeholder 4">
            <a:extLst>
              <a:ext uri="{FF2B5EF4-FFF2-40B4-BE49-F238E27FC236}">
                <a16:creationId xmlns:a16="http://schemas.microsoft.com/office/drawing/2014/main" id="{A1D5AB59-F00A-05C2-B219-EDE2B79A1A91}"/>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E0DE2FED-A947-A84E-016F-1D95BF9BF3D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DA06115A-0340-F94A-BCCD-62EB33E44B56}" type="slidenum">
              <a:rPr lang="en-US" smtClean="0"/>
              <a:t>‹#›</a:t>
            </a:fld>
            <a:endParaRPr lang="en-US"/>
          </a:p>
        </p:txBody>
      </p:sp>
    </p:spTree>
    <p:extLst>
      <p:ext uri="{BB962C8B-B14F-4D97-AF65-F5344CB8AC3E}">
        <p14:creationId xmlns:p14="http://schemas.microsoft.com/office/powerpoint/2010/main" val="3034771132"/>
      </p:ext>
    </p:extLst>
  </p:cSld>
  <p:clrMap bg1="lt1" tx1="dk1" bg2="lt2" tx2="dk2" accent1="accent1" accent2="accent2" accent3="accent3" accent4="accent4" accent5="accent5" accent6="accent6" hlink="hlink" folHlink="folHlink"/>
  <p:sldLayoutIdLst>
    <p:sldLayoutId id="2147484028" r:id="rId1"/>
    <p:sldLayoutId id="2147484029" r:id="rId2"/>
    <p:sldLayoutId id="2147484030" r:id="rId3"/>
    <p:sldLayoutId id="2147484031" r:id="rId4"/>
    <p:sldLayoutId id="2147484032" r:id="rId5"/>
    <p:sldLayoutId id="2147484033" r:id="rId6"/>
    <p:sldLayoutId id="2147484034" r:id="rId7"/>
    <p:sldLayoutId id="2147484035" r:id="rId8"/>
    <p:sldLayoutId id="2147484036" r:id="rId9"/>
    <p:sldLayoutId id="2147484037" r:id="rId10"/>
    <p:sldLayoutId id="2147484038"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6927709-A92A-8147-889D-B23CCB2A79B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BA94DDF-9037-B948-91DD-7EA51F5FF960}"/>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627C40A-D7E2-7140-9427-08733819C12D}"/>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a:extLst>
              <a:ext uri="{FF2B5EF4-FFF2-40B4-BE49-F238E27FC236}">
                <a16:creationId xmlns:a16="http://schemas.microsoft.com/office/drawing/2014/main" id="{F331806C-993A-6044-A7D6-A16983D63BD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1F0135F-85A3-B243-85C5-DC2246749221}"/>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BD964E7-3AB9-4541-8CCC-257094C6E551}" type="slidenum">
              <a:rPr lang="en-US" smtClean="0"/>
              <a:pPr/>
              <a:t>‹#›</a:t>
            </a:fld>
            <a:endParaRPr lang="en-US"/>
          </a:p>
        </p:txBody>
      </p:sp>
    </p:spTree>
    <p:extLst>
      <p:ext uri="{BB962C8B-B14F-4D97-AF65-F5344CB8AC3E}">
        <p14:creationId xmlns:p14="http://schemas.microsoft.com/office/powerpoint/2010/main" val="3445106286"/>
      </p:ext>
    </p:extLst>
  </p:cSld>
  <p:clrMap bg1="lt1" tx1="dk1" bg2="lt2" tx2="dk2" accent1="accent1" accent2="accent2" accent3="accent3" accent4="accent4" accent5="accent5" accent6="accent6" hlink="hlink" folHlink="folHlink"/>
  <p:sldLayoutIdLst>
    <p:sldLayoutId id="2147484040" r:id="rId1"/>
    <p:sldLayoutId id="2147484041" r:id="rId2"/>
    <p:sldLayoutId id="2147484042" r:id="rId3"/>
    <p:sldLayoutId id="2147484043" r:id="rId4"/>
    <p:sldLayoutId id="2147484044" r:id="rId5"/>
    <p:sldLayoutId id="2147484045" r:id="rId6"/>
    <p:sldLayoutId id="2147484046" r:id="rId7"/>
    <p:sldLayoutId id="2147484047" r:id="rId8"/>
    <p:sldLayoutId id="2147484048" r:id="rId9"/>
    <p:sldLayoutId id="2147484049" r:id="rId10"/>
    <p:sldLayoutId id="2147484050" r:id="rId11"/>
    <p:sldLayoutId id="2147484051"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C7EBFA39-C10A-641C-B6BE-3EC68E38DC5C}"/>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DE05A049-CD31-D8AB-7139-CE31A3B472A2}"/>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BAEFD45-78D0-BAFC-F39A-77A7AABDA8F8}"/>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CB3FDB66-7EFD-4877-9090-EA5E8573277D}" type="datetimeFigureOut">
              <a:rPr lang="en-US" smtClean="0"/>
              <a:t>4/23/2024</a:t>
            </a:fld>
            <a:endParaRPr lang="en-US"/>
          </a:p>
        </p:txBody>
      </p:sp>
      <p:sp>
        <p:nvSpPr>
          <p:cNvPr id="5" name="Footer Placeholder 4">
            <a:extLst>
              <a:ext uri="{FF2B5EF4-FFF2-40B4-BE49-F238E27FC236}">
                <a16:creationId xmlns:a16="http://schemas.microsoft.com/office/drawing/2014/main" id="{6F49AB46-4D27-04BF-0398-0681DE2CE875}"/>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94C8AD66-3E5C-AA33-E7DF-FF116C93100F}"/>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9533BFA-F2F3-41A5-9369-A6540AB84DF5}" type="slidenum">
              <a:rPr lang="en-US" smtClean="0"/>
              <a:t>‹#›</a:t>
            </a:fld>
            <a:endParaRPr lang="en-US"/>
          </a:p>
        </p:txBody>
      </p:sp>
    </p:spTree>
    <p:extLst>
      <p:ext uri="{BB962C8B-B14F-4D97-AF65-F5344CB8AC3E}">
        <p14:creationId xmlns:p14="http://schemas.microsoft.com/office/powerpoint/2010/main" val="2583751100"/>
      </p:ext>
    </p:extLst>
  </p:cSld>
  <p:clrMap bg1="lt1" tx1="dk1" bg2="lt2" tx2="dk2" accent1="accent1" accent2="accent2" accent3="accent3" accent4="accent4" accent5="accent5" accent6="accent6" hlink="hlink" folHlink="folHlink"/>
  <p:sldLayoutIdLst>
    <p:sldLayoutId id="2147484053" r:id="rId1"/>
    <p:sldLayoutId id="2147484054" r:id="rId2"/>
    <p:sldLayoutId id="2147484055" r:id="rId3"/>
    <p:sldLayoutId id="2147484056" r:id="rId4"/>
    <p:sldLayoutId id="2147484057" r:id="rId5"/>
    <p:sldLayoutId id="2147484058" r:id="rId6"/>
    <p:sldLayoutId id="2147484059" r:id="rId7"/>
    <p:sldLayoutId id="2147484060" r:id="rId8"/>
    <p:sldLayoutId id="2147484061" r:id="rId9"/>
    <p:sldLayoutId id="2147484062" r:id="rId10"/>
    <p:sldLayoutId id="2147484063" r:id="rId11"/>
    <p:sldLayoutId id="2147484064"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le Text"/>
          <p:cNvSpPr txBox="1">
            <a:spLocks noGrp="1"/>
          </p:cNvSpPr>
          <p:nvPr>
            <p:ph type="title"/>
          </p:nvPr>
        </p:nvSpPr>
        <p:spPr>
          <a:xfrm>
            <a:off x="533400" y="234950"/>
            <a:ext cx="11118850" cy="98425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chor="b">
            <a:normAutofit/>
          </a:bodyPr>
          <a:lstStyle/>
          <a:p>
            <a:r>
              <a:t>Title Text</a:t>
            </a:r>
          </a:p>
        </p:txBody>
      </p:sp>
      <p:sp>
        <p:nvSpPr>
          <p:cNvPr id="3" name="Body Level One…"/>
          <p:cNvSpPr txBox="1">
            <a:spLocks noGrp="1"/>
          </p:cNvSpPr>
          <p:nvPr>
            <p:ph type="body" idx="1"/>
          </p:nvPr>
        </p:nvSpPr>
        <p:spPr>
          <a:xfrm>
            <a:off x="533400" y="1562100"/>
            <a:ext cx="11118850" cy="4686300"/>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50800" tIns="50800" rIns="50800" bIns="50800">
            <a:normAutofit/>
          </a:bodyPr>
          <a:lstStyle/>
          <a:p>
            <a:r>
              <a:t>Body Level One</a:t>
            </a:r>
          </a:p>
          <a:p>
            <a:pPr lvl="1"/>
            <a:r>
              <a:t>Body Level Two</a:t>
            </a:r>
          </a:p>
          <a:p>
            <a:pPr lvl="2"/>
            <a:r>
              <a:t>Body Level Three</a:t>
            </a:r>
          </a:p>
          <a:p>
            <a:pPr lvl="3"/>
            <a:r>
              <a:t>Body Level Four</a:t>
            </a:r>
          </a:p>
          <a:p>
            <a:pPr lvl="4"/>
            <a:r>
              <a:t>Body Level Five</a:t>
            </a:r>
          </a:p>
        </p:txBody>
      </p:sp>
      <p:sp>
        <p:nvSpPr>
          <p:cNvPr id="4" name="Slide Number"/>
          <p:cNvSpPr txBox="1">
            <a:spLocks noGrp="1"/>
          </p:cNvSpPr>
          <p:nvPr>
            <p:ph type="sldNum" sz="quarter" idx="2"/>
          </p:nvPr>
        </p:nvSpPr>
        <p:spPr>
          <a:xfrm>
            <a:off x="11548707" y="6439108"/>
            <a:ext cx="243656" cy="241092"/>
          </a:xfrm>
          <a:prstGeom prst="rect">
            <a:avLst/>
          </a:prstGeom>
          <a:ln w="12700">
            <a:miter lim="400000"/>
          </a:ln>
        </p:spPr>
        <p:txBody>
          <a:bodyPr wrap="none" lIns="50800" tIns="50800" rIns="50800" bIns="50800" anchor="b">
            <a:spAutoFit/>
          </a:bodyPr>
          <a:lstStyle>
            <a:lvl1pPr algn="r" defTabSz="412750">
              <a:spcBef>
                <a:spcPts val="0"/>
              </a:spcBef>
              <a:defRPr sz="900" b="0" spc="0">
                <a:solidFill>
                  <a:srgbClr val="000000"/>
                </a:solidFill>
                <a:latin typeface="Helvetica Neue"/>
                <a:ea typeface="Helvetica Neue"/>
                <a:cs typeface="Helvetica Neue"/>
                <a:sym typeface="Helvetica Neue"/>
              </a:defRPr>
            </a:lvl1pPr>
          </a:lstStyle>
          <a:p>
            <a:fld id="{86CB4B4D-7CA3-9044-876B-883B54F8677D}" type="slidenum">
              <a:t>‹#›</a:t>
            </a:fld>
            <a:endParaRPr/>
          </a:p>
        </p:txBody>
      </p:sp>
    </p:spTree>
    <p:extLst>
      <p:ext uri="{BB962C8B-B14F-4D97-AF65-F5344CB8AC3E}">
        <p14:creationId xmlns:p14="http://schemas.microsoft.com/office/powerpoint/2010/main" val="4130238315"/>
      </p:ext>
    </p:extLst>
  </p:cSld>
  <p:clrMap bg1="lt1" tx1="dk1" bg2="lt2" tx2="dk2" accent1="accent1" accent2="accent2" accent3="accent3" accent4="accent4" accent5="accent5" accent6="accent6" hlink="hlink" folHlink="folHlink"/>
  <p:sldLayoutIdLst>
    <p:sldLayoutId id="2147484066" r:id="rId1"/>
    <p:sldLayoutId id="2147484067" r:id="rId2"/>
    <p:sldLayoutId id="2147484068" r:id="rId3"/>
    <p:sldLayoutId id="2147484069" r:id="rId4"/>
    <p:sldLayoutId id="2147484070" r:id="rId5"/>
    <p:sldLayoutId id="2147484071" r:id="rId6"/>
    <p:sldLayoutId id="2147484072" r:id="rId7"/>
    <p:sldLayoutId id="2147484073" r:id="rId8"/>
    <p:sldLayoutId id="2147484074" r:id="rId9"/>
    <p:sldLayoutId id="2147484075" r:id="rId10"/>
    <p:sldLayoutId id="2147484076" r:id="rId11"/>
    <p:sldLayoutId id="2147484077" r:id="rId12"/>
    <p:sldLayoutId id="2147484078" r:id="rId13"/>
    <p:sldLayoutId id="2147484079" r:id="rId14"/>
  </p:sldLayoutIdLst>
  <p:transition spd="med"/>
  <p:txStyles>
    <p:titleStyle>
      <a:lvl1pPr marL="0" marR="0" indent="0" algn="l" defTabSz="412750" latinLnBrk="0">
        <a:lnSpc>
          <a:spcPct val="100000"/>
        </a:lnSpc>
        <a:spcBef>
          <a:spcPts val="0"/>
        </a:spcBef>
        <a:spcAft>
          <a:spcPts val="0"/>
        </a:spcAft>
        <a:buClrTx/>
        <a:buSzTx/>
        <a:buFontTx/>
        <a:buNone/>
        <a:tabLst/>
        <a:defRPr sz="2900" b="0" i="0" u="none" strike="noStrike" cap="none" spc="0" baseline="0">
          <a:solidFill>
            <a:srgbClr val="000000"/>
          </a:solidFill>
          <a:uFillTx/>
          <a:latin typeface="Helvetica Neue Light"/>
          <a:ea typeface="Helvetica Neue Light"/>
          <a:cs typeface="Helvetica Neue Light"/>
          <a:sym typeface="Helvetica Neue Light"/>
        </a:defRPr>
      </a:lvl1pPr>
      <a:lvl2pPr marL="0" marR="0" indent="0" algn="l" defTabSz="412750" latinLnBrk="0">
        <a:lnSpc>
          <a:spcPct val="100000"/>
        </a:lnSpc>
        <a:spcBef>
          <a:spcPts val="0"/>
        </a:spcBef>
        <a:spcAft>
          <a:spcPts val="0"/>
        </a:spcAft>
        <a:buClrTx/>
        <a:buSzTx/>
        <a:buFontTx/>
        <a:buNone/>
        <a:tabLst/>
        <a:defRPr sz="2900" b="0" i="0" u="none" strike="noStrike" cap="none" spc="0" baseline="0">
          <a:solidFill>
            <a:srgbClr val="000000"/>
          </a:solidFill>
          <a:uFillTx/>
          <a:latin typeface="Helvetica Neue Light"/>
          <a:ea typeface="Helvetica Neue Light"/>
          <a:cs typeface="Helvetica Neue Light"/>
          <a:sym typeface="Helvetica Neue Light"/>
        </a:defRPr>
      </a:lvl2pPr>
      <a:lvl3pPr marL="0" marR="0" indent="0" algn="l" defTabSz="412750" latinLnBrk="0">
        <a:lnSpc>
          <a:spcPct val="100000"/>
        </a:lnSpc>
        <a:spcBef>
          <a:spcPts val="0"/>
        </a:spcBef>
        <a:spcAft>
          <a:spcPts val="0"/>
        </a:spcAft>
        <a:buClrTx/>
        <a:buSzTx/>
        <a:buFontTx/>
        <a:buNone/>
        <a:tabLst/>
        <a:defRPr sz="2900" b="0" i="0" u="none" strike="noStrike" cap="none" spc="0" baseline="0">
          <a:solidFill>
            <a:srgbClr val="000000"/>
          </a:solidFill>
          <a:uFillTx/>
          <a:latin typeface="Helvetica Neue Light"/>
          <a:ea typeface="Helvetica Neue Light"/>
          <a:cs typeface="Helvetica Neue Light"/>
          <a:sym typeface="Helvetica Neue Light"/>
        </a:defRPr>
      </a:lvl3pPr>
      <a:lvl4pPr marL="0" marR="0" indent="0" algn="l" defTabSz="412750" latinLnBrk="0">
        <a:lnSpc>
          <a:spcPct val="100000"/>
        </a:lnSpc>
        <a:spcBef>
          <a:spcPts val="0"/>
        </a:spcBef>
        <a:spcAft>
          <a:spcPts val="0"/>
        </a:spcAft>
        <a:buClrTx/>
        <a:buSzTx/>
        <a:buFontTx/>
        <a:buNone/>
        <a:tabLst/>
        <a:defRPr sz="2900" b="0" i="0" u="none" strike="noStrike" cap="none" spc="0" baseline="0">
          <a:solidFill>
            <a:srgbClr val="000000"/>
          </a:solidFill>
          <a:uFillTx/>
          <a:latin typeface="Helvetica Neue Light"/>
          <a:ea typeface="Helvetica Neue Light"/>
          <a:cs typeface="Helvetica Neue Light"/>
          <a:sym typeface="Helvetica Neue Light"/>
        </a:defRPr>
      </a:lvl4pPr>
      <a:lvl5pPr marL="0" marR="0" indent="0" algn="l" defTabSz="412750" latinLnBrk="0">
        <a:lnSpc>
          <a:spcPct val="100000"/>
        </a:lnSpc>
        <a:spcBef>
          <a:spcPts val="0"/>
        </a:spcBef>
        <a:spcAft>
          <a:spcPts val="0"/>
        </a:spcAft>
        <a:buClrTx/>
        <a:buSzTx/>
        <a:buFontTx/>
        <a:buNone/>
        <a:tabLst/>
        <a:defRPr sz="2900" b="0" i="0" u="none" strike="noStrike" cap="none" spc="0" baseline="0">
          <a:solidFill>
            <a:srgbClr val="000000"/>
          </a:solidFill>
          <a:uFillTx/>
          <a:latin typeface="Helvetica Neue Light"/>
          <a:ea typeface="Helvetica Neue Light"/>
          <a:cs typeface="Helvetica Neue Light"/>
          <a:sym typeface="Helvetica Neue Light"/>
        </a:defRPr>
      </a:lvl5pPr>
      <a:lvl6pPr marL="0" marR="0" indent="0" algn="l" defTabSz="412750" latinLnBrk="0">
        <a:lnSpc>
          <a:spcPct val="100000"/>
        </a:lnSpc>
        <a:spcBef>
          <a:spcPts val="0"/>
        </a:spcBef>
        <a:spcAft>
          <a:spcPts val="0"/>
        </a:spcAft>
        <a:buClrTx/>
        <a:buSzTx/>
        <a:buFontTx/>
        <a:buNone/>
        <a:tabLst/>
        <a:defRPr sz="2900" b="0" i="0" u="none" strike="noStrike" cap="none" spc="0" baseline="0">
          <a:solidFill>
            <a:srgbClr val="000000"/>
          </a:solidFill>
          <a:uFillTx/>
          <a:latin typeface="Helvetica Neue Light"/>
          <a:ea typeface="Helvetica Neue Light"/>
          <a:cs typeface="Helvetica Neue Light"/>
          <a:sym typeface="Helvetica Neue Light"/>
        </a:defRPr>
      </a:lvl6pPr>
      <a:lvl7pPr marL="0" marR="0" indent="0" algn="l" defTabSz="412750" latinLnBrk="0">
        <a:lnSpc>
          <a:spcPct val="100000"/>
        </a:lnSpc>
        <a:spcBef>
          <a:spcPts val="0"/>
        </a:spcBef>
        <a:spcAft>
          <a:spcPts val="0"/>
        </a:spcAft>
        <a:buClrTx/>
        <a:buSzTx/>
        <a:buFontTx/>
        <a:buNone/>
        <a:tabLst/>
        <a:defRPr sz="2900" b="0" i="0" u="none" strike="noStrike" cap="none" spc="0" baseline="0">
          <a:solidFill>
            <a:srgbClr val="000000"/>
          </a:solidFill>
          <a:uFillTx/>
          <a:latin typeface="Helvetica Neue Light"/>
          <a:ea typeface="Helvetica Neue Light"/>
          <a:cs typeface="Helvetica Neue Light"/>
          <a:sym typeface="Helvetica Neue Light"/>
        </a:defRPr>
      </a:lvl7pPr>
      <a:lvl8pPr marL="0" marR="0" indent="0" algn="l" defTabSz="412750" latinLnBrk="0">
        <a:lnSpc>
          <a:spcPct val="100000"/>
        </a:lnSpc>
        <a:spcBef>
          <a:spcPts val="0"/>
        </a:spcBef>
        <a:spcAft>
          <a:spcPts val="0"/>
        </a:spcAft>
        <a:buClrTx/>
        <a:buSzTx/>
        <a:buFontTx/>
        <a:buNone/>
        <a:tabLst/>
        <a:defRPr sz="2900" b="0" i="0" u="none" strike="noStrike" cap="none" spc="0" baseline="0">
          <a:solidFill>
            <a:srgbClr val="000000"/>
          </a:solidFill>
          <a:uFillTx/>
          <a:latin typeface="Helvetica Neue Light"/>
          <a:ea typeface="Helvetica Neue Light"/>
          <a:cs typeface="Helvetica Neue Light"/>
          <a:sym typeface="Helvetica Neue Light"/>
        </a:defRPr>
      </a:lvl8pPr>
      <a:lvl9pPr marL="0" marR="0" indent="0" algn="l" defTabSz="412750" latinLnBrk="0">
        <a:lnSpc>
          <a:spcPct val="100000"/>
        </a:lnSpc>
        <a:spcBef>
          <a:spcPts val="0"/>
        </a:spcBef>
        <a:spcAft>
          <a:spcPts val="0"/>
        </a:spcAft>
        <a:buClrTx/>
        <a:buSzTx/>
        <a:buFontTx/>
        <a:buNone/>
        <a:tabLst/>
        <a:defRPr sz="2900" b="0" i="0" u="none" strike="noStrike" cap="none" spc="0" baseline="0">
          <a:solidFill>
            <a:srgbClr val="000000"/>
          </a:solidFill>
          <a:uFillTx/>
          <a:latin typeface="Helvetica Neue Light"/>
          <a:ea typeface="Helvetica Neue Light"/>
          <a:cs typeface="Helvetica Neue Light"/>
          <a:sym typeface="Helvetica Neue Light"/>
        </a:defRPr>
      </a:lvl9pPr>
    </p:titleStyle>
    <p:bodyStyle>
      <a:lvl1pPr marL="317500" marR="0" indent="-317500" algn="l" defTabSz="412750" latinLnBrk="0">
        <a:lnSpc>
          <a:spcPct val="100000"/>
        </a:lnSpc>
        <a:spcBef>
          <a:spcPts val="2950"/>
        </a:spcBef>
        <a:spcAft>
          <a:spcPts val="0"/>
        </a:spcAft>
        <a:buClrTx/>
        <a:buSzPct val="75000"/>
        <a:buFont typeface="Helvetica Neue"/>
        <a:buChar char="•"/>
        <a:tabLst/>
        <a:defRPr sz="2500" b="0" i="0" u="none" strike="noStrike" cap="none" spc="0" baseline="0">
          <a:solidFill>
            <a:srgbClr val="747474"/>
          </a:solidFill>
          <a:uFillTx/>
          <a:latin typeface="Helvetica Neue Light"/>
          <a:ea typeface="Helvetica Neue Light"/>
          <a:cs typeface="Helvetica Neue Light"/>
          <a:sym typeface="Helvetica Neue Light"/>
        </a:defRPr>
      </a:lvl1pPr>
      <a:lvl2pPr marL="635000" marR="0" indent="-317500" algn="l" defTabSz="412750" latinLnBrk="0">
        <a:lnSpc>
          <a:spcPct val="100000"/>
        </a:lnSpc>
        <a:spcBef>
          <a:spcPts val="2950"/>
        </a:spcBef>
        <a:spcAft>
          <a:spcPts val="0"/>
        </a:spcAft>
        <a:buClrTx/>
        <a:buSzPct val="75000"/>
        <a:buFont typeface="Helvetica Neue"/>
        <a:buChar char="•"/>
        <a:tabLst/>
        <a:defRPr sz="2500" b="0" i="0" u="none" strike="noStrike" cap="none" spc="0" baseline="0">
          <a:solidFill>
            <a:srgbClr val="747474"/>
          </a:solidFill>
          <a:uFillTx/>
          <a:latin typeface="Helvetica Neue Light"/>
          <a:ea typeface="Helvetica Neue Light"/>
          <a:cs typeface="Helvetica Neue Light"/>
          <a:sym typeface="Helvetica Neue Light"/>
        </a:defRPr>
      </a:lvl2pPr>
      <a:lvl3pPr marL="952500" marR="0" indent="-317500" algn="l" defTabSz="412750" latinLnBrk="0">
        <a:lnSpc>
          <a:spcPct val="100000"/>
        </a:lnSpc>
        <a:spcBef>
          <a:spcPts val="2950"/>
        </a:spcBef>
        <a:spcAft>
          <a:spcPts val="0"/>
        </a:spcAft>
        <a:buClrTx/>
        <a:buSzPct val="75000"/>
        <a:buFont typeface="Helvetica Neue"/>
        <a:buChar char="•"/>
        <a:tabLst/>
        <a:defRPr sz="2500" b="0" i="0" u="none" strike="noStrike" cap="none" spc="0" baseline="0">
          <a:solidFill>
            <a:srgbClr val="747474"/>
          </a:solidFill>
          <a:uFillTx/>
          <a:latin typeface="Helvetica Neue Light"/>
          <a:ea typeface="Helvetica Neue Light"/>
          <a:cs typeface="Helvetica Neue Light"/>
          <a:sym typeface="Helvetica Neue Light"/>
        </a:defRPr>
      </a:lvl3pPr>
      <a:lvl4pPr marL="1270000" marR="0" indent="-317500" algn="l" defTabSz="412750" latinLnBrk="0">
        <a:lnSpc>
          <a:spcPct val="100000"/>
        </a:lnSpc>
        <a:spcBef>
          <a:spcPts val="2950"/>
        </a:spcBef>
        <a:spcAft>
          <a:spcPts val="0"/>
        </a:spcAft>
        <a:buClrTx/>
        <a:buSzPct val="75000"/>
        <a:buFont typeface="Helvetica Neue"/>
        <a:buChar char="•"/>
        <a:tabLst/>
        <a:defRPr sz="2500" b="0" i="0" u="none" strike="noStrike" cap="none" spc="0" baseline="0">
          <a:solidFill>
            <a:srgbClr val="747474"/>
          </a:solidFill>
          <a:uFillTx/>
          <a:latin typeface="Helvetica Neue Light"/>
          <a:ea typeface="Helvetica Neue Light"/>
          <a:cs typeface="Helvetica Neue Light"/>
          <a:sym typeface="Helvetica Neue Light"/>
        </a:defRPr>
      </a:lvl4pPr>
      <a:lvl5pPr marL="1587500" marR="0" indent="-317500" algn="l" defTabSz="412750" latinLnBrk="0">
        <a:lnSpc>
          <a:spcPct val="100000"/>
        </a:lnSpc>
        <a:spcBef>
          <a:spcPts val="2950"/>
        </a:spcBef>
        <a:spcAft>
          <a:spcPts val="0"/>
        </a:spcAft>
        <a:buClrTx/>
        <a:buSzPct val="75000"/>
        <a:buFont typeface="Helvetica Neue"/>
        <a:buChar char="•"/>
        <a:tabLst/>
        <a:defRPr sz="2500" b="0" i="0" u="none" strike="noStrike" cap="none" spc="0" baseline="0">
          <a:solidFill>
            <a:srgbClr val="747474"/>
          </a:solidFill>
          <a:uFillTx/>
          <a:latin typeface="Helvetica Neue Light"/>
          <a:ea typeface="Helvetica Neue Light"/>
          <a:cs typeface="Helvetica Neue Light"/>
          <a:sym typeface="Helvetica Neue Light"/>
        </a:defRPr>
      </a:lvl5pPr>
      <a:lvl6pPr marL="1905000" marR="0" indent="-317500" algn="l" defTabSz="412750" latinLnBrk="0">
        <a:lnSpc>
          <a:spcPct val="100000"/>
        </a:lnSpc>
        <a:spcBef>
          <a:spcPts val="2950"/>
        </a:spcBef>
        <a:spcAft>
          <a:spcPts val="0"/>
        </a:spcAft>
        <a:buClrTx/>
        <a:buSzPct val="75000"/>
        <a:buFont typeface="Helvetica Neue"/>
        <a:buChar char="•"/>
        <a:tabLst/>
        <a:defRPr sz="2500" b="0" i="0" u="none" strike="noStrike" cap="none" spc="0" baseline="0">
          <a:solidFill>
            <a:srgbClr val="747474"/>
          </a:solidFill>
          <a:uFillTx/>
          <a:latin typeface="Helvetica Neue Light"/>
          <a:ea typeface="Helvetica Neue Light"/>
          <a:cs typeface="Helvetica Neue Light"/>
          <a:sym typeface="Helvetica Neue Light"/>
        </a:defRPr>
      </a:lvl6pPr>
      <a:lvl7pPr marL="2222500" marR="0" indent="-317500" algn="l" defTabSz="412750" latinLnBrk="0">
        <a:lnSpc>
          <a:spcPct val="100000"/>
        </a:lnSpc>
        <a:spcBef>
          <a:spcPts val="2950"/>
        </a:spcBef>
        <a:spcAft>
          <a:spcPts val="0"/>
        </a:spcAft>
        <a:buClrTx/>
        <a:buSzPct val="75000"/>
        <a:buFont typeface="Helvetica Neue"/>
        <a:buChar char="•"/>
        <a:tabLst/>
        <a:defRPr sz="2500" b="0" i="0" u="none" strike="noStrike" cap="none" spc="0" baseline="0">
          <a:solidFill>
            <a:srgbClr val="747474"/>
          </a:solidFill>
          <a:uFillTx/>
          <a:latin typeface="Helvetica Neue Light"/>
          <a:ea typeface="Helvetica Neue Light"/>
          <a:cs typeface="Helvetica Neue Light"/>
          <a:sym typeface="Helvetica Neue Light"/>
        </a:defRPr>
      </a:lvl7pPr>
      <a:lvl8pPr marL="2540000" marR="0" indent="-317500" algn="l" defTabSz="412750" latinLnBrk="0">
        <a:lnSpc>
          <a:spcPct val="100000"/>
        </a:lnSpc>
        <a:spcBef>
          <a:spcPts val="2950"/>
        </a:spcBef>
        <a:spcAft>
          <a:spcPts val="0"/>
        </a:spcAft>
        <a:buClrTx/>
        <a:buSzPct val="75000"/>
        <a:buFont typeface="Helvetica Neue"/>
        <a:buChar char="•"/>
        <a:tabLst/>
        <a:defRPr sz="2500" b="0" i="0" u="none" strike="noStrike" cap="none" spc="0" baseline="0">
          <a:solidFill>
            <a:srgbClr val="747474"/>
          </a:solidFill>
          <a:uFillTx/>
          <a:latin typeface="Helvetica Neue Light"/>
          <a:ea typeface="Helvetica Neue Light"/>
          <a:cs typeface="Helvetica Neue Light"/>
          <a:sym typeface="Helvetica Neue Light"/>
        </a:defRPr>
      </a:lvl8pPr>
      <a:lvl9pPr marL="2857500" marR="0" indent="-317500" algn="l" defTabSz="412750" latinLnBrk="0">
        <a:lnSpc>
          <a:spcPct val="100000"/>
        </a:lnSpc>
        <a:spcBef>
          <a:spcPts val="2950"/>
        </a:spcBef>
        <a:spcAft>
          <a:spcPts val="0"/>
        </a:spcAft>
        <a:buClrTx/>
        <a:buSzPct val="75000"/>
        <a:buFont typeface="Helvetica Neue"/>
        <a:buChar char="•"/>
        <a:tabLst/>
        <a:defRPr sz="2500" b="0" i="0" u="none" strike="noStrike" cap="none" spc="0" baseline="0">
          <a:solidFill>
            <a:srgbClr val="747474"/>
          </a:solidFill>
          <a:uFillTx/>
          <a:latin typeface="Helvetica Neue Light"/>
          <a:ea typeface="Helvetica Neue Light"/>
          <a:cs typeface="Helvetica Neue Light"/>
          <a:sym typeface="Helvetica Neue Light"/>
        </a:defRPr>
      </a:lvl9pPr>
    </p:bodyStyle>
    <p:otherStyle>
      <a:lvl1pPr marL="0" marR="0" indent="0" algn="r" defTabSz="41275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1pPr>
      <a:lvl2pPr marL="0" marR="0" indent="114300" algn="r" defTabSz="41275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2pPr>
      <a:lvl3pPr marL="0" marR="0" indent="228600" algn="r" defTabSz="41275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3pPr>
      <a:lvl4pPr marL="0" marR="0" indent="342900" algn="r" defTabSz="41275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4pPr>
      <a:lvl5pPr marL="0" marR="0" indent="457200" algn="r" defTabSz="41275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5pPr>
      <a:lvl6pPr marL="0" marR="0" indent="571500" algn="r" defTabSz="41275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6pPr>
      <a:lvl7pPr marL="0" marR="0" indent="685800" algn="r" defTabSz="41275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7pPr>
      <a:lvl8pPr marL="0" marR="0" indent="800100" algn="r" defTabSz="41275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8pPr>
      <a:lvl9pPr marL="0" marR="0" indent="914400" algn="r" defTabSz="41275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3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7.xml"/></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5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29.xml"/><Relationship Id="rId4" Type="http://schemas.openxmlformats.org/officeDocument/2006/relationships/image" Target="../media/image8.jpeg"/></Relationships>
</file>

<file path=ppt/slides/_rels/slide11.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29.xml"/><Relationship Id="rId5" Type="http://schemas.openxmlformats.org/officeDocument/2006/relationships/image" Target="../media/image8.jpeg"/><Relationship Id="rId4" Type="http://schemas.openxmlformats.org/officeDocument/2006/relationships/image" Target="../media/image7.jpeg"/></Relationships>
</file>

<file path=ppt/slides/_rels/slide12.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7.xml"/><Relationship Id="rId1" Type="http://schemas.openxmlformats.org/officeDocument/2006/relationships/slideLayout" Target="../slideLayouts/slideLayout29.xml"/><Relationship Id="rId4" Type="http://schemas.openxmlformats.org/officeDocument/2006/relationships/image" Target="../media/image8.jpeg"/></Relationships>
</file>

<file path=ppt/slides/_rels/slide13.xml.rels><?xml version="1.0" encoding="UTF-8" standalone="yes"?>
<Relationships xmlns="http://schemas.openxmlformats.org/package/2006/relationships"><Relationship Id="rId3" Type="http://schemas.openxmlformats.org/officeDocument/2006/relationships/image" Target="../media/image11.tmp"/><Relationship Id="rId2" Type="http://schemas.openxmlformats.org/officeDocument/2006/relationships/notesSlide" Target="../notesSlides/notesSlide8.xml"/><Relationship Id="rId1" Type="http://schemas.openxmlformats.org/officeDocument/2006/relationships/slideLayout" Target="../slideLayouts/slideLayout29.xml"/><Relationship Id="rId6" Type="http://schemas.openxmlformats.org/officeDocument/2006/relationships/image" Target="../media/image14.tmp"/><Relationship Id="rId5" Type="http://schemas.openxmlformats.org/officeDocument/2006/relationships/image" Target="../media/image13.tmp"/><Relationship Id="rId4" Type="http://schemas.openxmlformats.org/officeDocument/2006/relationships/image" Target="../media/image12.tmp"/></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10.xml"/><Relationship Id="rId1" Type="http://schemas.openxmlformats.org/officeDocument/2006/relationships/slideLayout" Target="../slideLayouts/slideLayout23.xml"/></Relationships>
</file>

<file path=ppt/slides/_rels/slide17.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11.xml"/><Relationship Id="rId1" Type="http://schemas.openxmlformats.org/officeDocument/2006/relationships/slideLayout" Target="../slideLayouts/slideLayout23.xml"/></Relationships>
</file>

<file path=ppt/slides/_rels/slide19.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8" Type="http://schemas.openxmlformats.org/officeDocument/2006/relationships/image" Target="../media/image28.tmp"/><Relationship Id="rId3" Type="http://schemas.openxmlformats.org/officeDocument/2006/relationships/image" Target="../media/image23.tmp"/><Relationship Id="rId7" Type="http://schemas.openxmlformats.org/officeDocument/2006/relationships/image" Target="../media/image27.tmp"/><Relationship Id="rId2" Type="http://schemas.openxmlformats.org/officeDocument/2006/relationships/notesSlide" Target="../notesSlides/notesSlide12.xml"/><Relationship Id="rId1" Type="http://schemas.openxmlformats.org/officeDocument/2006/relationships/slideLayout" Target="../slideLayouts/slideLayout29.xml"/><Relationship Id="rId6" Type="http://schemas.openxmlformats.org/officeDocument/2006/relationships/image" Target="../media/image26.tmp"/><Relationship Id="rId5" Type="http://schemas.openxmlformats.org/officeDocument/2006/relationships/image" Target="../media/image25.tmp"/><Relationship Id="rId4" Type="http://schemas.openxmlformats.org/officeDocument/2006/relationships/image" Target="../media/image24.tmp"/><Relationship Id="rId9" Type="http://schemas.openxmlformats.org/officeDocument/2006/relationships/image" Target="../media/image29.tmp"/></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3.xml"/></Relationships>
</file>

<file path=ppt/slides/_rels/slide22.xml.rels><?xml version="1.0" encoding="UTF-8" standalone="yes"?>
<Relationships xmlns="http://schemas.openxmlformats.org/package/2006/relationships"><Relationship Id="rId8" Type="http://schemas.openxmlformats.org/officeDocument/2006/relationships/image" Target="../media/image35.tmp"/><Relationship Id="rId3" Type="http://schemas.openxmlformats.org/officeDocument/2006/relationships/image" Target="../media/image30.tmp"/><Relationship Id="rId7" Type="http://schemas.openxmlformats.org/officeDocument/2006/relationships/image" Target="../media/image34.tmp"/><Relationship Id="rId2" Type="http://schemas.openxmlformats.org/officeDocument/2006/relationships/notesSlide" Target="../notesSlides/notesSlide14.xml"/><Relationship Id="rId1" Type="http://schemas.openxmlformats.org/officeDocument/2006/relationships/slideLayout" Target="../slideLayouts/slideLayout29.xml"/><Relationship Id="rId6" Type="http://schemas.openxmlformats.org/officeDocument/2006/relationships/image" Target="../media/image33.tmp"/><Relationship Id="rId5" Type="http://schemas.openxmlformats.org/officeDocument/2006/relationships/image" Target="../media/image32.tmp"/><Relationship Id="rId10" Type="http://schemas.openxmlformats.org/officeDocument/2006/relationships/image" Target="../media/image37.tmp"/><Relationship Id="rId4" Type="http://schemas.openxmlformats.org/officeDocument/2006/relationships/image" Target="../media/image31.tmp"/><Relationship Id="rId9" Type="http://schemas.openxmlformats.org/officeDocument/2006/relationships/image" Target="../media/image36.tmp"/></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15.xml"/><Relationship Id="rId1" Type="http://schemas.openxmlformats.org/officeDocument/2006/relationships/slideLayout" Target="../slideLayouts/slideLayout29.xml"/><Relationship Id="rId4" Type="http://schemas.openxmlformats.org/officeDocument/2006/relationships/image" Target="../media/image39.tmp"/></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9.xml"/></Relationships>
</file>

<file path=ppt/slides/_rels/slide25.xml.rels><?xml version="1.0" encoding="UTF-8" standalone="yes"?>
<Relationships xmlns="http://schemas.openxmlformats.org/package/2006/relationships"><Relationship Id="rId3" Type="http://schemas.openxmlformats.org/officeDocument/2006/relationships/image" Target="../media/image40.png"/><Relationship Id="rId2" Type="http://schemas.openxmlformats.org/officeDocument/2006/relationships/notesSlide" Target="../notesSlides/notesSlide17.xml"/><Relationship Id="rId1" Type="http://schemas.openxmlformats.org/officeDocument/2006/relationships/slideLayout" Target="../slideLayouts/slideLayout23.xml"/></Relationships>
</file>

<file path=ppt/slides/_rels/slide26.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8.xml"/><Relationship Id="rId1" Type="http://schemas.openxmlformats.org/officeDocument/2006/relationships/slideLayout" Target="../slideLayouts/slideLayout23.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19.xml"/><Relationship Id="rId1" Type="http://schemas.openxmlformats.org/officeDocument/2006/relationships/slideLayout" Target="../slideLayouts/slideLayout23.xml"/></Relationships>
</file>

<file path=ppt/slides/_rels/slide28.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0.xml"/><Relationship Id="rId1" Type="http://schemas.openxmlformats.org/officeDocument/2006/relationships/slideLayout" Target="../slideLayouts/slideLayout39.xml"/></Relationships>
</file>

<file path=ppt/slides/_rels/slide29.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51.xml"/><Relationship Id="rId4" Type="http://schemas.openxmlformats.org/officeDocument/2006/relationships/image" Target="../media/image44.png"/></Relationships>
</file>

<file path=ppt/slides/_rels/slide30.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23.xml"/></Relationships>
</file>

<file path=ppt/slides/_rels/slide31.xml.rels><?xml version="1.0" encoding="UTF-8" standalone="yes"?>
<Relationships xmlns="http://schemas.openxmlformats.org/package/2006/relationships"><Relationship Id="rId3" Type="http://schemas.openxmlformats.org/officeDocument/2006/relationships/image" Target="../media/image45.jpeg"/><Relationship Id="rId2" Type="http://schemas.openxmlformats.org/officeDocument/2006/relationships/notesSlide" Target="../notesSlides/notesSlide22.xml"/><Relationship Id="rId1" Type="http://schemas.openxmlformats.org/officeDocument/2006/relationships/slideLayout" Target="../slideLayouts/slideLayout29.xml"/><Relationship Id="rId6" Type="http://schemas.openxmlformats.org/officeDocument/2006/relationships/image" Target="../media/image48.jpeg"/><Relationship Id="rId5" Type="http://schemas.openxmlformats.org/officeDocument/2006/relationships/image" Target="../media/image47.jpeg"/><Relationship Id="rId4" Type="http://schemas.openxmlformats.org/officeDocument/2006/relationships/image" Target="../media/image46.jpeg"/></Relationships>
</file>

<file path=ppt/slides/_rels/slide32.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3.xml"/><Relationship Id="rId1" Type="http://schemas.openxmlformats.org/officeDocument/2006/relationships/slideLayout" Target="../slideLayouts/slideLayout29.xml"/></Relationships>
</file>

<file path=ppt/slides/_rels/slide33.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4.xml"/><Relationship Id="rId1" Type="http://schemas.openxmlformats.org/officeDocument/2006/relationships/slideLayout" Target="../slideLayouts/slideLayout29.xml"/></Relationships>
</file>

<file path=ppt/slides/_rels/slide34.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5.xml"/><Relationship Id="rId1" Type="http://schemas.openxmlformats.org/officeDocument/2006/relationships/slideLayout" Target="../slideLayouts/slideLayout29.xml"/><Relationship Id="rId4" Type="http://schemas.openxmlformats.org/officeDocument/2006/relationships/image" Target="../media/image51.jpeg"/></Relationships>
</file>

<file path=ppt/slides/_rels/slide35.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6.xml"/><Relationship Id="rId1" Type="http://schemas.openxmlformats.org/officeDocument/2006/relationships/slideLayout" Target="../slideLayouts/slideLayout29.xml"/></Relationships>
</file>

<file path=ppt/slides/_rels/slide36.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7.xml"/><Relationship Id="rId1" Type="http://schemas.openxmlformats.org/officeDocument/2006/relationships/slideLayout" Target="../slideLayouts/slideLayout29.xml"/><Relationship Id="rId4" Type="http://schemas.openxmlformats.org/officeDocument/2006/relationships/image" Target="../media/image51.jpeg"/></Relationships>
</file>

<file path=ppt/slides/_rels/slide3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8.xml"/><Relationship Id="rId1" Type="http://schemas.openxmlformats.org/officeDocument/2006/relationships/slideLayout" Target="../slideLayouts/slideLayout29.xml"/></Relationships>
</file>

<file path=ppt/slides/_rels/slide38.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29.xml"/><Relationship Id="rId1" Type="http://schemas.openxmlformats.org/officeDocument/2006/relationships/slideLayout" Target="../slideLayouts/slideLayout29.xml"/><Relationship Id="rId4" Type="http://schemas.openxmlformats.org/officeDocument/2006/relationships/image" Target="../media/image52.pn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9.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9.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29.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9.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9.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9.xml"/></Relationships>
</file>

<file path=ppt/slides/_rels/slide4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36.xml"/><Relationship Id="rId1" Type="http://schemas.openxmlformats.org/officeDocument/2006/relationships/slideLayout" Target="../slideLayouts/slideLayout23.xml"/></Relationships>
</file>

<file path=ppt/slides/_rels/slide46.xml.rels><?xml version="1.0" encoding="UTF-8" standalone="yes"?>
<Relationships xmlns="http://schemas.openxmlformats.org/package/2006/relationships"><Relationship Id="rId3" Type="http://schemas.openxmlformats.org/officeDocument/2006/relationships/image" Target="../media/image54.png"/><Relationship Id="rId2" Type="http://schemas.openxmlformats.org/officeDocument/2006/relationships/notesSlide" Target="../notesSlides/notesSlide37.xml"/><Relationship Id="rId1" Type="http://schemas.openxmlformats.org/officeDocument/2006/relationships/slideLayout" Target="../slideLayouts/slideLayout23.xml"/></Relationships>
</file>

<file path=ppt/slides/_rels/slide47.xml.rels><?xml version="1.0" encoding="UTF-8" standalone="yes"?>
<Relationships xmlns="http://schemas.openxmlformats.org/package/2006/relationships"><Relationship Id="rId3" Type="http://schemas.openxmlformats.org/officeDocument/2006/relationships/image" Target="../media/image50.jpeg"/><Relationship Id="rId2" Type="http://schemas.openxmlformats.org/officeDocument/2006/relationships/notesSlide" Target="../notesSlides/notesSlide38.xml"/><Relationship Id="rId1" Type="http://schemas.openxmlformats.org/officeDocument/2006/relationships/slideLayout" Target="../slideLayouts/slideLayout2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9.xml"/></Relationships>
</file>

<file path=ppt/slides/_rels/slide49.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notesSlide" Target="../notesSlides/notesSlide40.xml"/><Relationship Id="rId1" Type="http://schemas.openxmlformats.org/officeDocument/2006/relationships/slideLayout" Target="../slideLayouts/slideLayout23.xml"/></Relationships>
</file>

<file path=ppt/slides/_rels/slide50.xml.rels><?xml version="1.0" encoding="UTF-8" standalone="yes"?>
<Relationships xmlns="http://schemas.openxmlformats.org/package/2006/relationships"><Relationship Id="rId3" Type="http://schemas.openxmlformats.org/officeDocument/2006/relationships/image" Target="../media/image56.png"/><Relationship Id="rId2" Type="http://schemas.openxmlformats.org/officeDocument/2006/relationships/notesSlide" Target="../notesSlides/notesSlide41.xml"/><Relationship Id="rId1" Type="http://schemas.openxmlformats.org/officeDocument/2006/relationships/slideLayout" Target="../slideLayouts/slideLayout23.xml"/></Relationships>
</file>

<file path=ppt/slides/_rels/slide51.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notesSlide" Target="../notesSlides/notesSlide42.xml"/><Relationship Id="rId1" Type="http://schemas.openxmlformats.org/officeDocument/2006/relationships/slideLayout" Target="../slideLayouts/slideLayout29.xml"/></Relationships>
</file>

<file path=ppt/slides/_rels/slide52.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notesSlide" Target="../notesSlides/notesSlide43.xml"/><Relationship Id="rId1" Type="http://schemas.openxmlformats.org/officeDocument/2006/relationships/slideLayout" Target="../slideLayouts/slideLayout23.xml"/></Relationships>
</file>

<file path=ppt/slides/_rels/slide53.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notesSlide" Target="../notesSlides/notesSlide44.xml"/><Relationship Id="rId1" Type="http://schemas.openxmlformats.org/officeDocument/2006/relationships/slideLayout" Target="../slideLayouts/slideLayout23.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3.xml"/></Relationships>
</file>

<file path=ppt/slides/_rels/slide55.xml.rels><?xml version="1.0" encoding="UTF-8" standalone="yes"?>
<Relationships xmlns="http://schemas.openxmlformats.org/package/2006/relationships"><Relationship Id="rId3" Type="http://schemas.openxmlformats.org/officeDocument/2006/relationships/image" Target="../media/image60.jpeg"/><Relationship Id="rId2" Type="http://schemas.openxmlformats.org/officeDocument/2006/relationships/notesSlide" Target="../notesSlides/notesSlide46.xml"/><Relationship Id="rId1" Type="http://schemas.openxmlformats.org/officeDocument/2006/relationships/slideLayout" Target="../slideLayouts/slideLayout29.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34.xml"/></Relationships>
</file>

<file path=ppt/slides/_rels/slide57.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notesSlide" Target="../notesSlides/notesSlide47.xml"/><Relationship Id="rId1" Type="http://schemas.openxmlformats.org/officeDocument/2006/relationships/slideLayout" Target="../slideLayouts/slideLayout23.xml"/></Relationships>
</file>

<file path=ppt/slides/_rels/slide5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notesSlide" Target="../notesSlides/notesSlide48.xml"/><Relationship Id="rId1" Type="http://schemas.openxmlformats.org/officeDocument/2006/relationships/slideLayout" Target="../slideLayouts/slideLayout17.xml"/><Relationship Id="rId4" Type="http://schemas.openxmlformats.org/officeDocument/2006/relationships/image" Target="../media/image63.png"/></Relationships>
</file>

<file path=ppt/slides/_rels/slide59.xml.rels><?xml version="1.0" encoding="UTF-8" standalone="yes"?>
<Relationships xmlns="http://schemas.openxmlformats.org/package/2006/relationships"><Relationship Id="rId3" Type="http://schemas.openxmlformats.org/officeDocument/2006/relationships/image" Target="../media/image64.png"/><Relationship Id="rId2" Type="http://schemas.openxmlformats.org/officeDocument/2006/relationships/notesSlide" Target="../notesSlides/notesSlide49.xml"/><Relationship Id="rId1" Type="http://schemas.openxmlformats.org/officeDocument/2006/relationships/slideLayout" Target="../slideLayouts/slideLayout1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65.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notesSlide" Target="../notesSlides/notesSlide50.xml"/><Relationship Id="rId1" Type="http://schemas.openxmlformats.org/officeDocument/2006/relationships/slideLayout" Target="../slideLayouts/slideLayout13.xml"/><Relationship Id="rId4" Type="http://schemas.openxmlformats.org/officeDocument/2006/relationships/image" Target="../media/image66.jpg"/></Relationships>
</file>

<file path=ppt/slides/_rels/slide66.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1.xml"/><Relationship Id="rId1" Type="http://schemas.openxmlformats.org/officeDocument/2006/relationships/slideLayout" Target="../slideLayouts/slideLayout23.xml"/></Relationships>
</file>

<file path=ppt/slides/_rels/slide67.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notesSlide" Target="../notesSlides/notesSlide52.xml"/><Relationship Id="rId1" Type="http://schemas.openxmlformats.org/officeDocument/2006/relationships/slideLayout" Target="../slideLayouts/slideLayout23.xml"/></Relationships>
</file>

<file path=ppt/slides/_rels/slide68.xml.rels><?xml version="1.0" encoding="UTF-8" standalone="yes"?>
<Relationships xmlns="http://schemas.openxmlformats.org/package/2006/relationships"><Relationship Id="rId3" Type="http://schemas.openxmlformats.org/officeDocument/2006/relationships/image" Target="../media/image68.jpeg"/><Relationship Id="rId2" Type="http://schemas.openxmlformats.org/officeDocument/2006/relationships/notesSlide" Target="../notesSlides/notesSlide53.xml"/><Relationship Id="rId1" Type="http://schemas.openxmlformats.org/officeDocument/2006/relationships/slideLayout" Target="../slideLayouts/slideLayout13.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73.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13.xml"/></Relationships>
</file>

<file path=ppt/slides/_rels/slide74.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7.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png"/><Relationship Id="rId1" Type="http://schemas.openxmlformats.org/officeDocument/2006/relationships/slideLayout" Target="../slideLayouts/slideLayout18.xml"/></Relationships>
</file>

<file path=ppt/slides/_rels/slide78.xml.rels><?xml version="1.0" encoding="UTF-8" standalone="yes"?>
<Relationships xmlns="http://schemas.openxmlformats.org/package/2006/relationships"><Relationship Id="rId2" Type="http://schemas.openxmlformats.org/officeDocument/2006/relationships/image" Target="../media/image73.jpeg"/><Relationship Id="rId1" Type="http://schemas.openxmlformats.org/officeDocument/2006/relationships/slideLayout" Target="../slideLayouts/slideLayout18.xml"/></Relationships>
</file>

<file path=ppt/slides/_rels/slide79.xml.rels><?xml version="1.0" encoding="UTF-8" standalone="yes"?>
<Relationships xmlns="http://schemas.openxmlformats.org/package/2006/relationships"><Relationship Id="rId2" Type="http://schemas.openxmlformats.org/officeDocument/2006/relationships/notesSlide" Target="../notesSlides/notesSlide54.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80930" name="Rectangle 2"/>
          <p:cNvSpPr>
            <a:spLocks noGrp="1" noRot="1" noChangeArrowheads="1"/>
          </p:cNvSpPr>
          <p:nvPr>
            <p:ph type="title"/>
          </p:nvPr>
        </p:nvSpPr>
        <p:spPr>
          <a:xfrm>
            <a:off x="838200" y="2766219"/>
            <a:ext cx="10515600" cy="1325563"/>
          </a:xfrm>
        </p:spPr>
        <p:txBody>
          <a:bodyPr>
            <a:normAutofit/>
          </a:bodyPr>
          <a:lstStyle/>
          <a:p>
            <a:pPr algn="ctr"/>
            <a:r>
              <a:rPr lang="en-US" sz="6000" b="1" dirty="0">
                <a:solidFill>
                  <a:prstClr val="white"/>
                </a:solidFill>
                <a:latin typeface="Calibri" panose="020F0502020204030204"/>
              </a:rPr>
              <a:t>Alma the Book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AAE42198-8C54-0BB5-B444-5AE9B90B0FCF}"/>
              </a:ext>
            </a:extLst>
          </p:cNvPr>
          <p:cNvPicPr>
            <a:picLocks noChangeAspect="1"/>
          </p:cNvPicPr>
          <p:nvPr/>
        </p:nvPicPr>
        <p:blipFill>
          <a:blip r:embed="rId2"/>
          <a:stretch>
            <a:fillRect/>
          </a:stretch>
        </p:blipFill>
        <p:spPr>
          <a:xfrm>
            <a:off x="3429000" y="2628"/>
            <a:ext cx="5279138" cy="6855372"/>
          </a:xfrm>
          <a:prstGeom prst="rect">
            <a:avLst/>
          </a:prstGeom>
        </p:spPr>
      </p:pic>
      <p:sp>
        <p:nvSpPr>
          <p:cNvPr id="6" name="TextBox 5">
            <a:extLst>
              <a:ext uri="{FF2B5EF4-FFF2-40B4-BE49-F238E27FC236}">
                <a16:creationId xmlns:a16="http://schemas.microsoft.com/office/drawing/2014/main" id="{0712BD60-B975-04B2-D541-5C9BEB60634E}"/>
              </a:ext>
            </a:extLst>
          </p:cNvPr>
          <p:cNvSpPr txBox="1"/>
          <p:nvPr/>
        </p:nvSpPr>
        <p:spPr>
          <a:xfrm>
            <a:off x="9144000" y="5231816"/>
            <a:ext cx="2828907" cy="1477328"/>
          </a:xfrm>
          <a:prstGeom prst="rect">
            <a:avLst/>
          </a:prstGeom>
          <a:noFill/>
        </p:spPr>
        <p:txBody>
          <a:bodyPr wrap="square">
            <a:spAutoFit/>
          </a:bodyPr>
          <a:lstStyle/>
          <a:p>
            <a:r>
              <a:rPr lang="en-US" b="1" dirty="0">
                <a:solidFill>
                  <a:prstClr val="white"/>
                </a:solidFill>
                <a:latin typeface="Calibri" panose="020F0502020204030204"/>
                <a:ea typeface="Malgun Gothic" panose="020B0503020000020004" pitchFamily="34" charset="-127"/>
              </a:rPr>
              <a:t>John W. Welch and J. Gregory Welch, </a:t>
            </a:r>
            <a:r>
              <a:rPr lang="en-US" b="1" i="1" dirty="0">
                <a:solidFill>
                  <a:prstClr val="white"/>
                </a:solidFill>
                <a:latin typeface="Calibri" panose="020F0502020204030204"/>
                <a:ea typeface="Malgun Gothic" panose="020B0503020000020004" pitchFamily="34" charset="-127"/>
              </a:rPr>
              <a:t>Charting the Book of Mormon: Visual Aids for Personal Study and Teaching</a:t>
            </a:r>
            <a:r>
              <a:rPr lang="en-US" b="1" dirty="0">
                <a:solidFill>
                  <a:prstClr val="white"/>
                </a:solidFill>
                <a:latin typeface="Calibri" panose="020F0502020204030204"/>
                <a:ea typeface="Malgun Gothic" panose="020B0503020000020004" pitchFamily="34" charset="-127"/>
              </a:rPr>
              <a:t>, 62</a:t>
            </a:r>
          </a:p>
        </p:txBody>
      </p:sp>
    </p:spTree>
    <p:extLst>
      <p:ext uri="{BB962C8B-B14F-4D97-AF65-F5344CB8AC3E}">
        <p14:creationId xmlns:p14="http://schemas.microsoft.com/office/powerpoint/2010/main" val="229612045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3D681F5-F8B4-D625-7D34-CCD57583A93D}"/>
              </a:ext>
            </a:extLst>
          </p:cNvPr>
          <p:cNvPicPr>
            <a:picLocks noChangeAspect="1"/>
          </p:cNvPicPr>
          <p:nvPr/>
        </p:nvPicPr>
        <p:blipFill>
          <a:blip r:embed="rId2"/>
          <a:stretch>
            <a:fillRect/>
          </a:stretch>
        </p:blipFill>
        <p:spPr>
          <a:xfrm>
            <a:off x="3352799" y="-19594"/>
            <a:ext cx="5465379" cy="6870761"/>
          </a:xfrm>
          <a:prstGeom prst="rect">
            <a:avLst/>
          </a:prstGeom>
        </p:spPr>
      </p:pic>
      <p:sp>
        <p:nvSpPr>
          <p:cNvPr id="4" name="TextBox 3">
            <a:extLst>
              <a:ext uri="{FF2B5EF4-FFF2-40B4-BE49-F238E27FC236}">
                <a16:creationId xmlns:a16="http://schemas.microsoft.com/office/drawing/2014/main" id="{8A3D8D80-D06C-A65B-3153-238030DEB2D8}"/>
              </a:ext>
            </a:extLst>
          </p:cNvPr>
          <p:cNvSpPr txBox="1"/>
          <p:nvPr/>
        </p:nvSpPr>
        <p:spPr>
          <a:xfrm>
            <a:off x="9144000" y="5231816"/>
            <a:ext cx="2828907" cy="1477328"/>
          </a:xfrm>
          <a:prstGeom prst="rect">
            <a:avLst/>
          </a:prstGeom>
          <a:noFill/>
        </p:spPr>
        <p:txBody>
          <a:bodyPr wrap="square">
            <a:spAutoFit/>
          </a:bodyPr>
          <a:lstStyle/>
          <a:p>
            <a:r>
              <a:rPr lang="en-US" b="1" dirty="0">
                <a:solidFill>
                  <a:prstClr val="white"/>
                </a:solidFill>
                <a:latin typeface="Calibri" panose="020F0502020204030204"/>
                <a:ea typeface="Malgun Gothic" panose="020B0503020000020004" pitchFamily="34" charset="-127"/>
              </a:rPr>
              <a:t>John W. Welch and J. Gregory Welch, </a:t>
            </a:r>
            <a:r>
              <a:rPr lang="en-US" b="1" i="1" dirty="0">
                <a:solidFill>
                  <a:prstClr val="white"/>
                </a:solidFill>
                <a:latin typeface="Calibri" panose="020F0502020204030204"/>
                <a:ea typeface="Malgun Gothic" panose="020B0503020000020004" pitchFamily="34" charset="-127"/>
              </a:rPr>
              <a:t>Charting the Book of Mormon: Visual Aids for Personal Study and Teaching</a:t>
            </a:r>
            <a:r>
              <a:rPr lang="en-US" b="1" dirty="0">
                <a:solidFill>
                  <a:prstClr val="white"/>
                </a:solidFill>
                <a:latin typeface="Calibri" panose="020F0502020204030204"/>
                <a:ea typeface="Malgun Gothic" panose="020B0503020000020004" pitchFamily="34" charset="-127"/>
              </a:rPr>
              <a:t>, 64</a:t>
            </a:r>
          </a:p>
        </p:txBody>
      </p:sp>
    </p:spTree>
    <p:extLst>
      <p:ext uri="{BB962C8B-B14F-4D97-AF65-F5344CB8AC3E}">
        <p14:creationId xmlns:p14="http://schemas.microsoft.com/office/powerpoint/2010/main" val="390723203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88B776D-592B-477C-7A22-C87AB495B115}"/>
              </a:ext>
            </a:extLst>
          </p:cNvPr>
          <p:cNvSpPr>
            <a:spLocks noGrp="1"/>
          </p:cNvSpPr>
          <p:nvPr>
            <p:ph type="title"/>
          </p:nvPr>
        </p:nvSpPr>
        <p:spPr>
          <a:xfrm>
            <a:off x="914400" y="5417236"/>
            <a:ext cx="10515600" cy="1325563"/>
          </a:xfrm>
        </p:spPr>
        <p:txBody>
          <a:bodyPr>
            <a:normAutofit fontScale="90000"/>
          </a:bodyPr>
          <a:lstStyle/>
          <a:p>
            <a:pPr algn="ctr"/>
            <a:r>
              <a:rPr lang="en-US" sz="5400" b="1" dirty="0">
                <a:solidFill>
                  <a:schemeClr val="bg1"/>
                </a:solidFill>
                <a:latin typeface="+mn-lt"/>
              </a:rPr>
              <a:t>johnhiltoniii.com/</a:t>
            </a:r>
            <a:r>
              <a:rPr lang="en-US" sz="5400" b="1" dirty="0" err="1">
                <a:solidFill>
                  <a:schemeClr val="bg1"/>
                </a:solidFill>
                <a:latin typeface="+mn-lt"/>
              </a:rPr>
              <a:t>thebookofmormon</a:t>
            </a:r>
            <a:endParaRPr lang="en-US" sz="5400" b="1" dirty="0">
              <a:solidFill>
                <a:schemeClr val="bg1"/>
              </a:solidFill>
              <a:latin typeface="+mn-lt"/>
            </a:endParaRPr>
          </a:p>
        </p:txBody>
      </p:sp>
      <p:pic>
        <p:nvPicPr>
          <p:cNvPr id="1026" name="Picture 2" descr="Charting the Book of Mormon: Visual Aids... by John W. Welch">
            <a:extLst>
              <a:ext uri="{FF2B5EF4-FFF2-40B4-BE49-F238E27FC236}">
                <a16:creationId xmlns:a16="http://schemas.microsoft.com/office/drawing/2014/main" id="{2E2C0D16-1677-E154-3BD8-750D31E2B0F4}"/>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932634" y="115201"/>
            <a:ext cx="4326732" cy="56333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118959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9DDAD6E-77CD-E74B-8FB5-F5228C67B9C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944" r="4944"/>
          <a:stretch/>
        </p:blipFill>
        <p:spPr>
          <a:xfrm>
            <a:off x="0" y="0"/>
            <a:ext cx="4876800" cy="6858000"/>
          </a:xfrm>
          <a:prstGeom prst="rect">
            <a:avLst/>
          </a:prstGeom>
        </p:spPr>
      </p:pic>
      <p:sp>
        <p:nvSpPr>
          <p:cNvPr id="2" name="Rectangle 1">
            <a:extLst>
              <a:ext uri="{FF2B5EF4-FFF2-40B4-BE49-F238E27FC236}">
                <a16:creationId xmlns:a16="http://schemas.microsoft.com/office/drawing/2014/main" id="{6ED2D163-92AD-1063-A7CB-C7972CF74F66}"/>
              </a:ext>
            </a:extLst>
          </p:cNvPr>
          <p:cNvSpPr/>
          <p:nvPr/>
        </p:nvSpPr>
        <p:spPr>
          <a:xfrm rot="10800000">
            <a:off x="2797278"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2980" name="Text Box 4"/>
          <p:cNvSpPr txBox="1">
            <a:spLocks noChangeArrowheads="1"/>
          </p:cNvSpPr>
          <p:nvPr/>
        </p:nvSpPr>
        <p:spPr bwMode="auto">
          <a:xfrm>
            <a:off x="4232953" y="0"/>
            <a:ext cx="7882847" cy="6370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n-cs"/>
              </a:rPr>
              <a:t>“The Book of Mormon…was written for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400" b="1" noProof="0" dirty="0">
                <a:solidFill>
                  <a:prstClr val="white"/>
                </a:solidFill>
                <a:latin typeface="Calibri" panose="020F0502020204030204"/>
                <a:ea typeface="Malgun Gothic" panose="020B0503020000020004" pitchFamily="34" charset="-127"/>
              </a:rPr>
              <a:t>  </a:t>
            </a:r>
            <a:r>
              <a:rPr kumimoji="0" lang="en-US" sz="3400" b="1" i="0"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n-cs"/>
              </a:rPr>
              <a:t>our day….Mormon wrote near the end of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400" b="1" noProof="0" dirty="0">
                <a:solidFill>
                  <a:prstClr val="white"/>
                </a:solidFill>
                <a:latin typeface="Calibri" panose="020F0502020204030204"/>
                <a:ea typeface="Malgun Gothic" panose="020B0503020000020004" pitchFamily="34" charset="-127"/>
              </a:rPr>
              <a:t>  </a:t>
            </a:r>
            <a:r>
              <a:rPr kumimoji="0" lang="en-US" sz="3400" b="1" i="0"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n-cs"/>
              </a:rPr>
              <a:t>the Nephite civilization. Under the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400" b="1" noProof="0" dirty="0">
                <a:solidFill>
                  <a:prstClr val="white"/>
                </a:solidFill>
                <a:latin typeface="Calibri" panose="020F0502020204030204"/>
                <a:ea typeface="Malgun Gothic" panose="020B0503020000020004" pitchFamily="34" charset="-127"/>
              </a:rPr>
              <a:t>  </a:t>
            </a:r>
            <a:r>
              <a:rPr kumimoji="0" lang="en-US" sz="3400" b="1" i="0"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n-cs"/>
              </a:rPr>
              <a:t>inspiration of God, who sees all things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400" b="1" noProof="0" dirty="0">
                <a:solidFill>
                  <a:prstClr val="white"/>
                </a:solidFill>
                <a:latin typeface="Calibri" panose="020F0502020204030204"/>
                <a:ea typeface="Malgun Gothic" panose="020B0503020000020004" pitchFamily="34" charset="-127"/>
              </a:rPr>
              <a:t>  </a:t>
            </a:r>
            <a:r>
              <a:rPr kumimoji="0" lang="en-US" sz="3400" b="1" i="0"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n-cs"/>
              </a:rPr>
              <a:t>from the beginning, he abridged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400" b="1" noProof="0" dirty="0">
                <a:solidFill>
                  <a:prstClr val="white"/>
                </a:solidFill>
                <a:latin typeface="Calibri" panose="020F0502020204030204"/>
                <a:ea typeface="Malgun Gothic" panose="020B0503020000020004" pitchFamily="34" charset="-127"/>
              </a:rPr>
              <a:t>  </a:t>
            </a:r>
            <a:r>
              <a:rPr kumimoji="0" lang="en-US" sz="3400" b="1" i="0"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n-cs"/>
              </a:rPr>
              <a:t>centuries of records, choosing the stories,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400" b="1" noProof="0" dirty="0">
                <a:solidFill>
                  <a:prstClr val="white"/>
                </a:solidFill>
                <a:latin typeface="Calibri" panose="020F0502020204030204"/>
                <a:ea typeface="Malgun Gothic" panose="020B0503020000020004" pitchFamily="34" charset="-127"/>
              </a:rPr>
              <a:t>  </a:t>
            </a:r>
            <a:r>
              <a:rPr kumimoji="0" lang="en-US" sz="3400" b="1" i="0"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n-cs"/>
              </a:rPr>
              <a:t>speeches, and events that would be most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400" b="1" noProof="0" dirty="0">
                <a:solidFill>
                  <a:prstClr val="white"/>
                </a:solidFill>
                <a:latin typeface="Calibri" panose="020F0502020204030204"/>
                <a:ea typeface="Malgun Gothic" panose="020B0503020000020004" pitchFamily="34" charset="-127"/>
              </a:rPr>
              <a:t>  </a:t>
            </a:r>
            <a:r>
              <a:rPr kumimoji="0" lang="en-US" sz="3400" b="1" i="0"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n-cs"/>
              </a:rPr>
              <a:t>helpful to us….We should constantly ask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400" b="1" noProof="0" dirty="0">
                <a:solidFill>
                  <a:prstClr val="white"/>
                </a:solidFill>
                <a:latin typeface="Calibri" panose="020F0502020204030204"/>
                <a:ea typeface="Malgun Gothic" panose="020B0503020000020004" pitchFamily="34" charset="-127"/>
              </a:rPr>
              <a:t>  </a:t>
            </a:r>
            <a:r>
              <a:rPr kumimoji="0" lang="en-US" sz="3400" b="1" i="0"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n-cs"/>
              </a:rPr>
              <a:t>ourselves, ‘Why did the Lord inspire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400" b="1" noProof="0" dirty="0">
                <a:solidFill>
                  <a:prstClr val="white"/>
                </a:solidFill>
                <a:latin typeface="Calibri" panose="020F0502020204030204"/>
                <a:ea typeface="Malgun Gothic" panose="020B0503020000020004" pitchFamily="34" charset="-127"/>
              </a:rPr>
              <a:t>  </a:t>
            </a:r>
            <a:r>
              <a:rPr kumimoji="0" lang="en-US" sz="3400" b="1" i="0"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n-cs"/>
              </a:rPr>
              <a:t>Mormon…to include that in his record?</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400" b="1" noProof="0" dirty="0">
                <a:solidFill>
                  <a:prstClr val="white"/>
                </a:solidFill>
                <a:latin typeface="Calibri" panose="020F0502020204030204"/>
                <a:ea typeface="Malgun Gothic" panose="020B0503020000020004" pitchFamily="34" charset="-127"/>
              </a:rPr>
              <a:t> </a:t>
            </a:r>
            <a:r>
              <a:rPr kumimoji="0" lang="en-US" sz="3400" b="1" i="0"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n-cs"/>
              </a:rPr>
              <a:t> What lesson can I learn from that to help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400" b="1" noProof="0" dirty="0">
                <a:solidFill>
                  <a:prstClr val="white"/>
                </a:solidFill>
                <a:latin typeface="Calibri" panose="020F0502020204030204"/>
                <a:ea typeface="Malgun Gothic" panose="020B0503020000020004" pitchFamily="34" charset="-127"/>
              </a:rPr>
              <a:t>  </a:t>
            </a:r>
            <a:r>
              <a:rPr kumimoji="0" lang="en-US" sz="3400" b="1" i="0"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n-cs"/>
              </a:rPr>
              <a:t>me live in this day and age.”</a:t>
            </a:r>
          </a:p>
        </p:txBody>
      </p:sp>
      <p:sp>
        <p:nvSpPr>
          <p:cNvPr id="3" name="Rectangle 2">
            <a:extLst>
              <a:ext uri="{FF2B5EF4-FFF2-40B4-BE49-F238E27FC236}">
                <a16:creationId xmlns:a16="http://schemas.microsoft.com/office/drawing/2014/main" id="{6414994A-6173-AEBA-6B68-CD4DFB2B08B9}"/>
              </a:ext>
            </a:extLst>
          </p:cNvPr>
          <p:cNvSpPr txBox="1">
            <a:spLocks noRot="1" noChangeArrowheads="1"/>
          </p:cNvSpPr>
          <p:nvPr/>
        </p:nvSpPr>
        <p:spPr>
          <a:xfrm>
            <a:off x="6629400" y="5638800"/>
            <a:ext cx="6400800" cy="1828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2400" b="1" i="1" dirty="0">
                <a:solidFill>
                  <a:prstClr val="white"/>
                </a:solidFill>
                <a:latin typeface="Calibri" panose="020F0502020204030204"/>
                <a:ea typeface="Malgun Gothic" panose="020B0503020000020004" pitchFamily="34" charset="-127"/>
                <a:cs typeface="+mn-cs"/>
              </a:rPr>
              <a:t>Teachings: Ezra Taft Benson</a:t>
            </a:r>
            <a:r>
              <a:rPr lang="en-US" sz="2400" b="1" dirty="0">
                <a:solidFill>
                  <a:prstClr val="white"/>
                </a:solidFill>
                <a:latin typeface="Calibri" panose="020F0502020204030204"/>
                <a:ea typeface="Malgun Gothic" panose="020B0503020000020004" pitchFamily="34" charset="-127"/>
                <a:cs typeface="+mn-cs"/>
              </a:rPr>
              <a:t>, 140</a:t>
            </a: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838200" y="0"/>
            <a:ext cx="10515600" cy="1325563"/>
          </a:xfrm>
        </p:spPr>
        <p:txBody>
          <a:bodyPr>
            <a:noAutofit/>
          </a:bodyPr>
          <a:lstStyle/>
          <a:p>
            <a:pPr algn="ctr">
              <a:defRPr/>
            </a:pPr>
            <a:r>
              <a:rPr lang="en-US" sz="6000" b="1" dirty="0">
                <a:solidFill>
                  <a:prstClr val="white"/>
                </a:solidFill>
                <a:latin typeface="Calibri" panose="020F0502020204030204"/>
              </a:rPr>
              <a:t>The Book of Alma</a:t>
            </a:r>
          </a:p>
        </p:txBody>
      </p:sp>
      <p:sp>
        <p:nvSpPr>
          <p:cNvPr id="3" name="Content Placeholder 2"/>
          <p:cNvSpPr>
            <a:spLocks noGrp="1"/>
          </p:cNvSpPr>
          <p:nvPr>
            <p:ph idx="1"/>
          </p:nvPr>
        </p:nvSpPr>
        <p:spPr>
          <a:xfrm>
            <a:off x="495300" y="1143000"/>
            <a:ext cx="11201400" cy="5715000"/>
          </a:xfrm>
        </p:spPr>
        <p:txBody>
          <a:bodyPr>
            <a:normAutofit/>
          </a:bodyPr>
          <a:lstStyle/>
          <a:p>
            <a:pPr marL="457200" indent="-457200">
              <a:lnSpc>
                <a:spcPct val="70000"/>
              </a:lnSpc>
            </a:pPr>
            <a:r>
              <a:rPr lang="en-US" altLang="en-US" sz="3400" b="1" dirty="0">
                <a:solidFill>
                  <a:prstClr val="white"/>
                </a:solidFill>
                <a:latin typeface="Calibri" panose="020F0502020204030204"/>
                <a:ea typeface="Malgun Gothic" panose="020B0503020000020004" pitchFamily="34" charset="-127"/>
              </a:rPr>
              <a:t>Alma 1-4: Initial challenges in the reign of the Judges (</a:t>
            </a:r>
            <a:r>
              <a:rPr lang="en-US" altLang="en-US" sz="3400" b="1" dirty="0" err="1">
                <a:solidFill>
                  <a:prstClr val="white"/>
                </a:solidFill>
                <a:latin typeface="Calibri" panose="020F0502020204030204"/>
                <a:ea typeface="Malgun Gothic" panose="020B0503020000020004" pitchFamily="34" charset="-127"/>
              </a:rPr>
              <a:t>Nehor</a:t>
            </a:r>
            <a:r>
              <a:rPr lang="en-US" altLang="en-US" sz="3400" b="1" dirty="0">
                <a:solidFill>
                  <a:prstClr val="white"/>
                </a:solidFill>
                <a:latin typeface="Calibri" panose="020F0502020204030204"/>
                <a:ea typeface="Malgun Gothic" panose="020B0503020000020004" pitchFamily="34" charset="-127"/>
              </a:rPr>
              <a:t>, </a:t>
            </a:r>
            <a:r>
              <a:rPr lang="en-US" altLang="en-US" sz="3400" b="1" dirty="0" err="1">
                <a:solidFill>
                  <a:prstClr val="white"/>
                </a:solidFill>
                <a:latin typeface="Calibri" panose="020F0502020204030204"/>
                <a:ea typeface="Malgun Gothic" panose="020B0503020000020004" pitchFamily="34" charset="-127"/>
              </a:rPr>
              <a:t>Amlici</a:t>
            </a:r>
            <a:r>
              <a:rPr lang="en-US" altLang="en-US" sz="3400" b="1" dirty="0">
                <a:solidFill>
                  <a:prstClr val="white"/>
                </a:solidFill>
                <a:latin typeface="Calibri" panose="020F0502020204030204"/>
                <a:ea typeface="Malgun Gothic" panose="020B0503020000020004" pitchFamily="34" charset="-127"/>
              </a:rPr>
              <a:t>)</a:t>
            </a:r>
          </a:p>
          <a:p>
            <a:pPr marL="457200" indent="-457200">
              <a:lnSpc>
                <a:spcPct val="70000"/>
              </a:lnSpc>
            </a:pPr>
            <a:r>
              <a:rPr lang="en-US" altLang="en-US" sz="3400" b="1" dirty="0">
                <a:solidFill>
                  <a:prstClr val="white"/>
                </a:solidFill>
                <a:latin typeface="Calibri" panose="020F0502020204030204"/>
                <a:ea typeface="Malgun Gothic" panose="020B0503020000020004" pitchFamily="34" charset="-127"/>
              </a:rPr>
              <a:t>Alma 5-7: Alma’s sermons to the people of Zarahemla and Gideon</a:t>
            </a:r>
          </a:p>
          <a:p>
            <a:pPr marL="457200" indent="-457200">
              <a:lnSpc>
                <a:spcPct val="70000"/>
              </a:lnSpc>
            </a:pPr>
            <a:r>
              <a:rPr lang="en-US" altLang="en-US" sz="3400" b="1" dirty="0">
                <a:solidFill>
                  <a:prstClr val="white"/>
                </a:solidFill>
                <a:latin typeface="Calibri" panose="020F0502020204030204"/>
                <a:ea typeface="Malgun Gothic" panose="020B0503020000020004" pitchFamily="34" charset="-127"/>
              </a:rPr>
              <a:t>Alma 8-16: Alma and Amulek preach in Ammonihah</a:t>
            </a:r>
          </a:p>
          <a:p>
            <a:pPr marL="457200" indent="-457200">
              <a:lnSpc>
                <a:spcPct val="70000"/>
              </a:lnSpc>
            </a:pPr>
            <a:r>
              <a:rPr lang="en-US" altLang="en-US" sz="3400" b="1" dirty="0">
                <a:solidFill>
                  <a:prstClr val="white"/>
                </a:solidFill>
                <a:latin typeface="Calibri" panose="020F0502020204030204"/>
                <a:ea typeface="Malgun Gothic" panose="020B0503020000020004" pitchFamily="34" charset="-127"/>
              </a:rPr>
              <a:t>Alma 17-29: Mission of the sons of Mosiah to Lamanites (takes place at the same time as Alma 1-16).</a:t>
            </a:r>
          </a:p>
          <a:p>
            <a:pPr marL="457200" indent="-457200">
              <a:lnSpc>
                <a:spcPct val="70000"/>
              </a:lnSpc>
            </a:pPr>
            <a:r>
              <a:rPr lang="en-US" altLang="en-US" sz="3400" b="1" dirty="0">
                <a:solidFill>
                  <a:prstClr val="white"/>
                </a:solidFill>
                <a:latin typeface="Calibri" panose="020F0502020204030204"/>
                <a:ea typeface="Malgun Gothic" panose="020B0503020000020004" pitchFamily="34" charset="-127"/>
              </a:rPr>
              <a:t>Alma 30 - 35: </a:t>
            </a:r>
            <a:r>
              <a:rPr lang="en-US" altLang="en-US" sz="3400" b="1" dirty="0" err="1">
                <a:solidFill>
                  <a:prstClr val="white"/>
                </a:solidFill>
                <a:latin typeface="Calibri" panose="020F0502020204030204"/>
                <a:ea typeface="Malgun Gothic" panose="020B0503020000020004" pitchFamily="34" charset="-127"/>
              </a:rPr>
              <a:t>Korihor</a:t>
            </a:r>
            <a:r>
              <a:rPr lang="en-US" altLang="en-US" sz="3400" b="1" dirty="0">
                <a:solidFill>
                  <a:prstClr val="white"/>
                </a:solidFill>
                <a:latin typeface="Calibri" panose="020F0502020204030204"/>
                <a:ea typeface="Malgun Gothic" panose="020B0503020000020004" pitchFamily="34" charset="-127"/>
              </a:rPr>
              <a:t> and the </a:t>
            </a:r>
            <a:r>
              <a:rPr lang="en-US" altLang="en-US" sz="3400" b="1" dirty="0" err="1">
                <a:solidFill>
                  <a:prstClr val="white"/>
                </a:solidFill>
                <a:latin typeface="Calibri" panose="020F0502020204030204"/>
                <a:ea typeface="Malgun Gothic" panose="020B0503020000020004" pitchFamily="34" charset="-127"/>
              </a:rPr>
              <a:t>Zoramites</a:t>
            </a:r>
            <a:endParaRPr lang="en-US" altLang="en-US" sz="3400" b="1" dirty="0">
              <a:solidFill>
                <a:prstClr val="white"/>
              </a:solidFill>
              <a:latin typeface="Calibri" panose="020F0502020204030204"/>
              <a:ea typeface="Malgun Gothic" panose="020B0503020000020004" pitchFamily="34" charset="-127"/>
            </a:endParaRPr>
          </a:p>
          <a:p>
            <a:pPr marL="457200" indent="-457200">
              <a:lnSpc>
                <a:spcPct val="70000"/>
              </a:lnSpc>
            </a:pPr>
            <a:r>
              <a:rPr lang="en-US" altLang="en-US" sz="3400" b="1" dirty="0">
                <a:solidFill>
                  <a:prstClr val="white"/>
                </a:solidFill>
                <a:latin typeface="Calibri" panose="020F0502020204030204"/>
                <a:ea typeface="Malgun Gothic" panose="020B0503020000020004" pitchFamily="34" charset="-127"/>
              </a:rPr>
              <a:t>Alma 36-42: Alma</a:t>
            </a:r>
            <a:r>
              <a:rPr lang="ja-JP" altLang="en-US" sz="3400" b="1" dirty="0">
                <a:solidFill>
                  <a:prstClr val="white"/>
                </a:solidFill>
                <a:latin typeface="Calibri" panose="020F0502020204030204"/>
                <a:ea typeface="Malgun Gothic" panose="020B0503020000020004" pitchFamily="34" charset="-127"/>
              </a:rPr>
              <a:t>’</a:t>
            </a:r>
            <a:r>
              <a:rPr lang="en-US" altLang="ja-JP" sz="3400" b="1" dirty="0">
                <a:solidFill>
                  <a:prstClr val="white"/>
                </a:solidFill>
                <a:latin typeface="Calibri" panose="020F0502020204030204"/>
                <a:ea typeface="Malgun Gothic" panose="020B0503020000020004" pitchFamily="34" charset="-127"/>
              </a:rPr>
              <a:t>s counsel to his sons</a:t>
            </a:r>
          </a:p>
          <a:p>
            <a:pPr marL="457200" indent="-457200">
              <a:lnSpc>
                <a:spcPct val="70000"/>
              </a:lnSpc>
            </a:pPr>
            <a:r>
              <a:rPr lang="en-US" altLang="en-US" sz="3400" b="1" dirty="0">
                <a:solidFill>
                  <a:prstClr val="white"/>
                </a:solidFill>
                <a:latin typeface="Calibri" panose="020F0502020204030204"/>
                <a:ea typeface="Malgun Gothic" panose="020B0503020000020004" pitchFamily="34" charset="-127"/>
              </a:rPr>
              <a:t>Alma 43-63: A series of Nephite-Lamanite wars with Chief Captain Moroni, </a:t>
            </a:r>
            <a:r>
              <a:rPr lang="en-US" altLang="en-US" sz="3400" b="1" dirty="0" err="1">
                <a:solidFill>
                  <a:prstClr val="white"/>
                </a:solidFill>
                <a:latin typeface="Calibri" panose="020F0502020204030204"/>
                <a:ea typeface="Malgun Gothic" panose="020B0503020000020004" pitchFamily="34" charset="-127"/>
              </a:rPr>
              <a:t>Teancum</a:t>
            </a:r>
            <a:r>
              <a:rPr lang="en-US" altLang="en-US" sz="3400" b="1" dirty="0">
                <a:solidFill>
                  <a:prstClr val="white"/>
                </a:solidFill>
                <a:latin typeface="Calibri" panose="020F0502020204030204"/>
                <a:ea typeface="Malgun Gothic" panose="020B0503020000020004" pitchFamily="34" charset="-127"/>
              </a:rPr>
              <a:t>, Free Men, and the Stripling Warriors facing </a:t>
            </a:r>
            <a:r>
              <a:rPr lang="en-US" altLang="en-US" sz="3400" b="1" dirty="0" err="1">
                <a:solidFill>
                  <a:prstClr val="white"/>
                </a:solidFill>
                <a:latin typeface="Calibri" panose="020F0502020204030204"/>
                <a:ea typeface="Malgun Gothic" panose="020B0503020000020004" pitchFamily="34" charset="-127"/>
              </a:rPr>
              <a:t>Zerahemnah</a:t>
            </a:r>
            <a:r>
              <a:rPr lang="en-US" altLang="en-US" sz="3400" b="1" dirty="0">
                <a:solidFill>
                  <a:prstClr val="white"/>
                </a:solidFill>
                <a:latin typeface="Calibri" panose="020F0502020204030204"/>
                <a:ea typeface="Malgun Gothic" panose="020B0503020000020004" pitchFamily="34" charset="-127"/>
              </a:rPr>
              <a:t>, </a:t>
            </a:r>
            <a:r>
              <a:rPr lang="en-US" altLang="en-US" sz="3400" b="1" dirty="0" err="1">
                <a:solidFill>
                  <a:prstClr val="white"/>
                </a:solidFill>
                <a:latin typeface="Calibri" panose="020F0502020204030204"/>
                <a:ea typeface="Malgun Gothic" panose="020B0503020000020004" pitchFamily="34" charset="-127"/>
              </a:rPr>
              <a:t>Amalickiah</a:t>
            </a:r>
            <a:r>
              <a:rPr lang="en-US" altLang="en-US" sz="3400" b="1" dirty="0">
                <a:solidFill>
                  <a:prstClr val="white"/>
                </a:solidFill>
                <a:latin typeface="Calibri" panose="020F0502020204030204"/>
                <a:ea typeface="Malgun Gothic" panose="020B0503020000020004" pitchFamily="34" charset="-127"/>
              </a:rPr>
              <a:t>, King Men and </a:t>
            </a:r>
            <a:r>
              <a:rPr lang="en-US" altLang="en-US" sz="3400" b="1" dirty="0" err="1">
                <a:solidFill>
                  <a:prstClr val="white"/>
                </a:solidFill>
                <a:latin typeface="Calibri" panose="020F0502020204030204"/>
                <a:ea typeface="Malgun Gothic" panose="020B0503020000020004" pitchFamily="34" charset="-127"/>
              </a:rPr>
              <a:t>Ammoron</a:t>
            </a:r>
            <a:r>
              <a:rPr lang="en-US" altLang="en-US" sz="3400" b="1" dirty="0">
                <a:solidFill>
                  <a:prstClr val="white"/>
                </a:solidFill>
                <a:latin typeface="Calibri" panose="020F0502020204030204"/>
                <a:ea typeface="Malgun Gothic" panose="020B0503020000020004" pitchFamily="34" charset="-127"/>
              </a:rPr>
              <a:t>.</a:t>
            </a:r>
          </a:p>
          <a:p>
            <a:pPr marL="457200" indent="-457200">
              <a:lnSpc>
                <a:spcPct val="90000"/>
              </a:lnSpc>
            </a:pPr>
            <a:endParaRPr lang="en-US" altLang="en-US" dirty="0"/>
          </a:p>
        </p:txBody>
      </p:sp>
    </p:spTree>
  </p:cSld>
  <p:clrMapOvr>
    <a:masterClrMapping/>
  </p:clrMapOvr>
  <p:transition advClick="0" advTm="47305"/>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First Quarter (Alma 1–16)…"/>
          <p:cNvSpPr txBox="1">
            <a:spLocks noGrp="1"/>
          </p:cNvSpPr>
          <p:nvPr>
            <p:ph type="body" sz="quarter" idx="1"/>
          </p:nvPr>
        </p:nvSpPr>
        <p:spPr>
          <a:xfrm>
            <a:off x="1143000" y="685800"/>
            <a:ext cx="4269423" cy="4955375"/>
          </a:xfrm>
          <a:prstGeom prst="rect">
            <a:avLst/>
          </a:prstGeom>
        </p:spPr>
        <p:txBody>
          <a:bodyPr>
            <a:noAutofit/>
          </a:bodyPr>
          <a:lstStyle/>
          <a:p>
            <a:pPr marL="209550" indent="-209550" defTabSz="117348">
              <a:spcBef>
                <a:spcPts val="1400"/>
              </a:spcBef>
              <a:defRPr sz="2376" spc="23"/>
            </a:pPr>
            <a:r>
              <a:rPr sz="1600" dirty="0">
                <a:latin typeface="Calibri" panose="020F0502020204030204" pitchFamily="34" charset="0"/>
                <a:ea typeface="Calibri" panose="020F0502020204030204" pitchFamily="34" charset="0"/>
                <a:cs typeface="Calibri" panose="020F0502020204030204" pitchFamily="34" charset="0"/>
              </a:rPr>
              <a:t>First Quarter (Alma 1–16)</a:t>
            </a:r>
          </a:p>
          <a:p>
            <a:pPr marL="419100" lvl="1" indent="-209550" defTabSz="117348">
              <a:spcBef>
                <a:spcPts val="1400"/>
              </a:spcBef>
              <a:defRPr sz="2376" spc="23"/>
            </a:pPr>
            <a:r>
              <a:rPr sz="1600" dirty="0" err="1">
                <a:latin typeface="Calibri" panose="020F0502020204030204" pitchFamily="34" charset="0"/>
                <a:ea typeface="Calibri" panose="020F0502020204030204" pitchFamily="34" charset="0"/>
                <a:cs typeface="Calibri" panose="020F0502020204030204" pitchFamily="34" charset="0"/>
              </a:rPr>
              <a:t>Nehor</a:t>
            </a:r>
            <a:r>
              <a:rPr sz="1600" dirty="0">
                <a:latin typeface="Calibri" panose="020F0502020204030204" pitchFamily="34" charset="0"/>
                <a:ea typeface="Calibri" panose="020F0502020204030204" pitchFamily="34" charset="0"/>
                <a:cs typeface="Calibri" panose="020F0502020204030204" pitchFamily="34" charset="0"/>
              </a:rPr>
              <a:t> (Alma 1)</a:t>
            </a:r>
          </a:p>
          <a:p>
            <a:pPr marL="419100" lvl="1" indent="-209550" defTabSz="117348">
              <a:spcBef>
                <a:spcPts val="1400"/>
              </a:spcBef>
              <a:defRPr sz="2376" spc="23"/>
            </a:pPr>
            <a:r>
              <a:rPr sz="1600" dirty="0">
                <a:latin typeface="Calibri" panose="020F0502020204030204" pitchFamily="34" charset="0"/>
                <a:ea typeface="Calibri" panose="020F0502020204030204" pitchFamily="34" charset="0"/>
                <a:cs typeface="Calibri" panose="020F0502020204030204" pitchFamily="34" charset="0"/>
              </a:rPr>
              <a:t>The </a:t>
            </a:r>
            <a:r>
              <a:rPr sz="1600" dirty="0" err="1">
                <a:latin typeface="Calibri" panose="020F0502020204030204" pitchFamily="34" charset="0"/>
                <a:ea typeface="Calibri" panose="020F0502020204030204" pitchFamily="34" charset="0"/>
                <a:cs typeface="Calibri" panose="020F0502020204030204" pitchFamily="34" charset="0"/>
              </a:rPr>
              <a:t>Amlicites</a:t>
            </a:r>
            <a:r>
              <a:rPr sz="1600" dirty="0">
                <a:latin typeface="Calibri" panose="020F0502020204030204" pitchFamily="34" charset="0"/>
                <a:ea typeface="Calibri" panose="020F0502020204030204" pitchFamily="34" charset="0"/>
                <a:cs typeface="Calibri" panose="020F0502020204030204" pitchFamily="34" charset="0"/>
              </a:rPr>
              <a:t> (Alma 2–3)</a:t>
            </a:r>
          </a:p>
          <a:p>
            <a:pPr marL="419100" lvl="1" indent="-209550" defTabSz="117348">
              <a:spcBef>
                <a:spcPts val="1400"/>
              </a:spcBef>
              <a:defRPr sz="2376" spc="23"/>
            </a:pPr>
            <a:r>
              <a:rPr sz="1600" dirty="0">
                <a:latin typeface="Calibri" panose="020F0502020204030204" pitchFamily="34" charset="0"/>
                <a:ea typeface="Calibri" panose="020F0502020204030204" pitchFamily="34" charset="0"/>
                <a:cs typeface="Calibri" panose="020F0502020204030204" pitchFamily="34" charset="0"/>
              </a:rPr>
              <a:t>Alma in Zarahemla (Alma 4–6)</a:t>
            </a:r>
          </a:p>
          <a:p>
            <a:pPr marL="419100" lvl="1" indent="-209550" defTabSz="117348">
              <a:spcBef>
                <a:spcPts val="1400"/>
              </a:spcBef>
              <a:defRPr sz="2376" spc="23"/>
            </a:pPr>
            <a:r>
              <a:rPr sz="1600" dirty="0">
                <a:latin typeface="Calibri" panose="020F0502020204030204" pitchFamily="34" charset="0"/>
                <a:ea typeface="Calibri" panose="020F0502020204030204" pitchFamily="34" charset="0"/>
                <a:cs typeface="Calibri" panose="020F0502020204030204" pitchFamily="34" charset="0"/>
              </a:rPr>
              <a:t>Alma in Gideon (Alma 7)</a:t>
            </a:r>
          </a:p>
          <a:p>
            <a:pPr marL="419100" lvl="1" indent="-209550" defTabSz="117348">
              <a:spcBef>
                <a:spcPts val="1400"/>
              </a:spcBef>
              <a:defRPr sz="2376" spc="23"/>
            </a:pPr>
            <a:r>
              <a:rPr sz="1600" dirty="0">
                <a:latin typeface="Calibri" panose="020F0502020204030204" pitchFamily="34" charset="0"/>
                <a:ea typeface="Calibri" panose="020F0502020204030204" pitchFamily="34" charset="0"/>
                <a:cs typeface="Calibri" panose="020F0502020204030204" pitchFamily="34" charset="0"/>
              </a:rPr>
              <a:t>Alma in </a:t>
            </a:r>
            <a:r>
              <a:rPr sz="1600" dirty="0" err="1">
                <a:latin typeface="Calibri" panose="020F0502020204030204" pitchFamily="34" charset="0"/>
                <a:ea typeface="Calibri" panose="020F0502020204030204" pitchFamily="34" charset="0"/>
                <a:cs typeface="Calibri" panose="020F0502020204030204" pitchFamily="34" charset="0"/>
              </a:rPr>
              <a:t>Ammonihah</a:t>
            </a:r>
            <a:r>
              <a:rPr sz="1600" dirty="0">
                <a:latin typeface="Calibri" panose="020F0502020204030204" pitchFamily="34" charset="0"/>
                <a:ea typeface="Calibri" panose="020F0502020204030204" pitchFamily="34" charset="0"/>
                <a:cs typeface="Calibri" panose="020F0502020204030204" pitchFamily="34" charset="0"/>
              </a:rPr>
              <a:t> (Alma 8–15)</a:t>
            </a:r>
          </a:p>
          <a:p>
            <a:pPr marL="419100" lvl="1" indent="-209550" defTabSz="117348">
              <a:spcBef>
                <a:spcPts val="1400"/>
              </a:spcBef>
              <a:defRPr sz="2376" spc="23"/>
            </a:pPr>
            <a:r>
              <a:rPr sz="1600" dirty="0">
                <a:latin typeface="Calibri" panose="020F0502020204030204" pitchFamily="34" charset="0"/>
                <a:ea typeface="Calibri" panose="020F0502020204030204" pitchFamily="34" charset="0"/>
                <a:cs typeface="Calibri" panose="020F0502020204030204" pitchFamily="34" charset="0"/>
              </a:rPr>
              <a:t>Details about War (Alma 16)</a:t>
            </a:r>
          </a:p>
        </p:txBody>
      </p:sp>
      <p:sp>
        <p:nvSpPr>
          <p:cNvPr id="224" name="Third Quarter (Alma 30–44)…"/>
          <p:cNvSpPr txBox="1"/>
          <p:nvPr/>
        </p:nvSpPr>
        <p:spPr>
          <a:xfrm>
            <a:off x="6477000" y="685799"/>
            <a:ext cx="4953000" cy="4424351"/>
          </a:xfrm>
          <a:prstGeom prst="rect">
            <a:avLst/>
          </a:prstGeom>
          <a:ln w="12700">
            <a:miter lim="400000"/>
          </a:ln>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lIns="25400" tIns="25400" rIns="25400" bIns="25400">
            <a:noAutofit/>
          </a:bodyPr>
          <a:lstStyle/>
          <a:p>
            <a:pPr marL="209550" indent="-209550" defTabSz="117348" hangingPunct="0">
              <a:spcBef>
                <a:spcPts val="1400"/>
              </a:spcBef>
              <a:buSzPct val="100000"/>
              <a:buBlip>
                <a:blip r:embed="rId2"/>
              </a:buBlip>
              <a:defRPr sz="2376" spc="23"/>
            </a:pPr>
            <a:r>
              <a:rPr sz="1600" b="1" kern="0" spc="12" dirty="0">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Third Quarter (Alma 30–44)</a:t>
            </a:r>
          </a:p>
          <a:p>
            <a:pPr marL="419100" lvl="1" indent="-209550" defTabSz="117348" hangingPunct="0">
              <a:spcBef>
                <a:spcPts val="1400"/>
              </a:spcBef>
              <a:buSzPct val="100000"/>
              <a:buBlip>
                <a:blip r:embed="rId2"/>
              </a:buBlip>
              <a:defRPr sz="2376" spc="23"/>
            </a:pPr>
            <a:r>
              <a:rPr sz="1600" b="1" kern="0" spc="12" dirty="0" err="1">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Korihor</a:t>
            </a:r>
            <a:r>
              <a:rPr sz="1600" b="1" kern="0" spc="12" dirty="0">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 (Alma 30)</a:t>
            </a:r>
          </a:p>
          <a:p>
            <a:pPr marL="419100" lvl="1" indent="-209550" defTabSz="117348" hangingPunct="0">
              <a:spcBef>
                <a:spcPts val="1400"/>
              </a:spcBef>
              <a:buSzPct val="100000"/>
              <a:buBlip>
                <a:blip r:embed="rId2"/>
              </a:buBlip>
              <a:defRPr sz="2376" spc="23"/>
            </a:pPr>
            <a:r>
              <a:rPr sz="1600" b="1" kern="0" spc="12" dirty="0">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The </a:t>
            </a:r>
            <a:r>
              <a:rPr sz="1600" b="1" kern="0" spc="12" dirty="0" err="1">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Zoramites</a:t>
            </a:r>
            <a:r>
              <a:rPr sz="1600" b="1" kern="0" spc="12" dirty="0">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 (Alma 31–35)</a:t>
            </a:r>
          </a:p>
          <a:p>
            <a:pPr marL="419100" lvl="1" indent="-209550" defTabSz="117348" hangingPunct="0">
              <a:spcBef>
                <a:spcPts val="1400"/>
              </a:spcBef>
              <a:buSzPct val="100000"/>
              <a:buBlip>
                <a:blip r:embed="rId2"/>
              </a:buBlip>
              <a:defRPr sz="2376" spc="23"/>
            </a:pPr>
            <a:r>
              <a:rPr sz="1600" b="1" kern="0" spc="12" dirty="0">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Alma to Helaman (Alma 36–37)</a:t>
            </a:r>
          </a:p>
          <a:p>
            <a:pPr marL="419100" lvl="1" indent="-209550" defTabSz="117348" hangingPunct="0">
              <a:spcBef>
                <a:spcPts val="1400"/>
              </a:spcBef>
              <a:buSzPct val="100000"/>
              <a:buBlip>
                <a:blip r:embed="rId2"/>
              </a:buBlip>
              <a:defRPr sz="2376" spc="23"/>
            </a:pPr>
            <a:r>
              <a:rPr sz="1600" b="1" kern="0" spc="12" dirty="0">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Alma to </a:t>
            </a:r>
            <a:r>
              <a:rPr sz="1600" b="1" kern="0" spc="12" dirty="0" err="1">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Shiblon</a:t>
            </a:r>
            <a:r>
              <a:rPr sz="1600" b="1" kern="0" spc="12" dirty="0">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 (Alma 38)</a:t>
            </a:r>
          </a:p>
          <a:p>
            <a:pPr marL="419100" lvl="1" indent="-209550" defTabSz="117348" hangingPunct="0">
              <a:spcBef>
                <a:spcPts val="1400"/>
              </a:spcBef>
              <a:buSzPct val="100000"/>
              <a:buBlip>
                <a:blip r:embed="rId2"/>
              </a:buBlip>
              <a:defRPr sz="2376" spc="23"/>
            </a:pPr>
            <a:r>
              <a:rPr sz="1600" b="1" kern="0" spc="12" dirty="0">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Alma to Corianton (Alma 39–42)</a:t>
            </a:r>
          </a:p>
          <a:p>
            <a:pPr marL="419100" lvl="1" indent="-209550" defTabSz="117348" hangingPunct="0">
              <a:spcBef>
                <a:spcPts val="1400"/>
              </a:spcBef>
              <a:buSzPct val="100000"/>
              <a:buBlip>
                <a:blip r:embed="rId2"/>
              </a:buBlip>
              <a:defRPr sz="2376" spc="23"/>
            </a:pPr>
            <a:r>
              <a:rPr sz="1600" b="1" kern="0" spc="12" dirty="0">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Details about War (Alma 43–44)</a:t>
            </a:r>
          </a:p>
        </p:txBody>
      </p:sp>
    </p:spTree>
  </p:cSld>
  <p:clrMapOvr>
    <a:masterClrMapping/>
  </p:clrMapOvr>
  <p:transition spd="med"/>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3" name="First Quarter (Alma 1–16)…"/>
          <p:cNvSpPr txBox="1">
            <a:spLocks noGrp="1"/>
          </p:cNvSpPr>
          <p:nvPr>
            <p:ph type="body" sz="quarter" idx="1"/>
          </p:nvPr>
        </p:nvSpPr>
        <p:spPr>
          <a:xfrm>
            <a:off x="1143000" y="685800"/>
            <a:ext cx="4269423" cy="4955375"/>
          </a:xfrm>
          <a:prstGeom prst="rect">
            <a:avLst/>
          </a:prstGeom>
        </p:spPr>
        <p:txBody>
          <a:bodyPr>
            <a:noAutofit/>
          </a:bodyPr>
          <a:lstStyle/>
          <a:p>
            <a:pPr marL="209550" indent="-209550" defTabSz="117348">
              <a:spcBef>
                <a:spcPts val="1400"/>
              </a:spcBef>
              <a:defRPr sz="2376" spc="23"/>
            </a:pPr>
            <a:r>
              <a:rPr sz="1600" dirty="0">
                <a:latin typeface="Calibri" panose="020F0502020204030204" pitchFamily="34" charset="0"/>
                <a:ea typeface="Calibri" panose="020F0502020204030204" pitchFamily="34" charset="0"/>
                <a:cs typeface="Calibri" panose="020F0502020204030204" pitchFamily="34" charset="0"/>
              </a:rPr>
              <a:t>First Quarter (Alma 1–16)</a:t>
            </a:r>
          </a:p>
          <a:p>
            <a:pPr marL="419100" lvl="1" indent="-209550" defTabSz="117348">
              <a:spcBef>
                <a:spcPts val="1400"/>
              </a:spcBef>
              <a:defRPr sz="2376" spc="23"/>
            </a:pPr>
            <a:r>
              <a:rPr sz="1600" dirty="0" err="1">
                <a:latin typeface="Calibri" panose="020F0502020204030204" pitchFamily="34" charset="0"/>
                <a:ea typeface="Calibri" panose="020F0502020204030204" pitchFamily="34" charset="0"/>
                <a:cs typeface="Calibri" panose="020F0502020204030204" pitchFamily="34" charset="0"/>
              </a:rPr>
              <a:t>Nehor</a:t>
            </a:r>
            <a:r>
              <a:rPr sz="1600" dirty="0">
                <a:latin typeface="Calibri" panose="020F0502020204030204" pitchFamily="34" charset="0"/>
                <a:ea typeface="Calibri" panose="020F0502020204030204" pitchFamily="34" charset="0"/>
                <a:cs typeface="Calibri" panose="020F0502020204030204" pitchFamily="34" charset="0"/>
              </a:rPr>
              <a:t> (Alma 1)</a:t>
            </a:r>
          </a:p>
          <a:p>
            <a:pPr marL="419100" lvl="1" indent="-209550" defTabSz="117348">
              <a:spcBef>
                <a:spcPts val="1400"/>
              </a:spcBef>
              <a:defRPr sz="2376" spc="23"/>
            </a:pPr>
            <a:r>
              <a:rPr sz="1600" dirty="0">
                <a:latin typeface="Calibri" panose="020F0502020204030204" pitchFamily="34" charset="0"/>
                <a:ea typeface="Calibri" panose="020F0502020204030204" pitchFamily="34" charset="0"/>
                <a:cs typeface="Calibri" panose="020F0502020204030204" pitchFamily="34" charset="0"/>
              </a:rPr>
              <a:t>The </a:t>
            </a:r>
            <a:r>
              <a:rPr sz="1600" dirty="0" err="1">
                <a:latin typeface="Calibri" panose="020F0502020204030204" pitchFamily="34" charset="0"/>
                <a:ea typeface="Calibri" panose="020F0502020204030204" pitchFamily="34" charset="0"/>
                <a:cs typeface="Calibri" panose="020F0502020204030204" pitchFamily="34" charset="0"/>
              </a:rPr>
              <a:t>Amlicites</a:t>
            </a:r>
            <a:r>
              <a:rPr sz="1600" dirty="0">
                <a:latin typeface="Calibri" panose="020F0502020204030204" pitchFamily="34" charset="0"/>
                <a:ea typeface="Calibri" panose="020F0502020204030204" pitchFamily="34" charset="0"/>
                <a:cs typeface="Calibri" panose="020F0502020204030204" pitchFamily="34" charset="0"/>
              </a:rPr>
              <a:t> (Alma 2–3)</a:t>
            </a:r>
          </a:p>
          <a:p>
            <a:pPr marL="419100" lvl="1" indent="-209550" defTabSz="117348">
              <a:spcBef>
                <a:spcPts val="1400"/>
              </a:spcBef>
              <a:defRPr sz="2376" spc="23"/>
            </a:pPr>
            <a:r>
              <a:rPr sz="1600" dirty="0">
                <a:latin typeface="Calibri" panose="020F0502020204030204" pitchFamily="34" charset="0"/>
                <a:ea typeface="Calibri" panose="020F0502020204030204" pitchFamily="34" charset="0"/>
                <a:cs typeface="Calibri" panose="020F0502020204030204" pitchFamily="34" charset="0"/>
              </a:rPr>
              <a:t>Alma in Zarahemla (Alma 4–6)</a:t>
            </a:r>
          </a:p>
          <a:p>
            <a:pPr marL="419100" lvl="1" indent="-209550" defTabSz="117348">
              <a:spcBef>
                <a:spcPts val="1400"/>
              </a:spcBef>
              <a:defRPr sz="2376" spc="23"/>
            </a:pPr>
            <a:r>
              <a:rPr sz="1600" dirty="0">
                <a:latin typeface="Calibri" panose="020F0502020204030204" pitchFamily="34" charset="0"/>
                <a:ea typeface="Calibri" panose="020F0502020204030204" pitchFamily="34" charset="0"/>
                <a:cs typeface="Calibri" panose="020F0502020204030204" pitchFamily="34" charset="0"/>
              </a:rPr>
              <a:t>Alma in Gideon (Alma 7)</a:t>
            </a:r>
          </a:p>
          <a:p>
            <a:pPr marL="419100" lvl="1" indent="-209550" defTabSz="117348">
              <a:spcBef>
                <a:spcPts val="1400"/>
              </a:spcBef>
              <a:defRPr sz="2376" spc="23"/>
            </a:pPr>
            <a:r>
              <a:rPr sz="1600" dirty="0">
                <a:latin typeface="Calibri" panose="020F0502020204030204" pitchFamily="34" charset="0"/>
                <a:ea typeface="Calibri" panose="020F0502020204030204" pitchFamily="34" charset="0"/>
                <a:cs typeface="Calibri" panose="020F0502020204030204" pitchFamily="34" charset="0"/>
              </a:rPr>
              <a:t>Alma in </a:t>
            </a:r>
            <a:r>
              <a:rPr sz="1600" dirty="0" err="1">
                <a:latin typeface="Calibri" panose="020F0502020204030204" pitchFamily="34" charset="0"/>
                <a:ea typeface="Calibri" panose="020F0502020204030204" pitchFamily="34" charset="0"/>
                <a:cs typeface="Calibri" panose="020F0502020204030204" pitchFamily="34" charset="0"/>
              </a:rPr>
              <a:t>Ammonihah</a:t>
            </a:r>
            <a:r>
              <a:rPr sz="1600" dirty="0">
                <a:latin typeface="Calibri" panose="020F0502020204030204" pitchFamily="34" charset="0"/>
                <a:ea typeface="Calibri" panose="020F0502020204030204" pitchFamily="34" charset="0"/>
                <a:cs typeface="Calibri" panose="020F0502020204030204" pitchFamily="34" charset="0"/>
              </a:rPr>
              <a:t> (Alma 8–15)</a:t>
            </a:r>
          </a:p>
          <a:p>
            <a:pPr marL="419100" lvl="1" indent="-209550" defTabSz="117348">
              <a:spcBef>
                <a:spcPts val="1400"/>
              </a:spcBef>
              <a:defRPr sz="2376" spc="23"/>
            </a:pPr>
            <a:r>
              <a:rPr sz="1600" dirty="0">
                <a:latin typeface="Calibri" panose="020F0502020204030204" pitchFamily="34" charset="0"/>
                <a:ea typeface="Calibri" panose="020F0502020204030204" pitchFamily="34" charset="0"/>
                <a:cs typeface="Calibri" panose="020F0502020204030204" pitchFamily="34" charset="0"/>
              </a:rPr>
              <a:t>Details about War (Alma 16)</a:t>
            </a:r>
          </a:p>
          <a:p>
            <a:pPr marL="209550" indent="-209550" defTabSz="117348">
              <a:spcBef>
                <a:spcPts val="1400"/>
              </a:spcBef>
              <a:defRPr sz="2376" spc="23"/>
            </a:pPr>
            <a:r>
              <a:rPr sz="1600" dirty="0">
                <a:latin typeface="Calibri" panose="020F0502020204030204" pitchFamily="34" charset="0"/>
                <a:ea typeface="Calibri" panose="020F0502020204030204" pitchFamily="34" charset="0"/>
                <a:cs typeface="Calibri" panose="020F0502020204030204" pitchFamily="34" charset="0"/>
              </a:rPr>
              <a:t>Second Quarter (Alma 17–29)</a:t>
            </a:r>
          </a:p>
          <a:p>
            <a:pPr marL="419100" lvl="1" indent="-209550" defTabSz="117348">
              <a:spcBef>
                <a:spcPts val="1400"/>
              </a:spcBef>
              <a:defRPr sz="2376" spc="23"/>
            </a:pPr>
            <a:r>
              <a:rPr sz="1600" dirty="0">
                <a:latin typeface="Calibri" panose="020F0502020204030204" pitchFamily="34" charset="0"/>
                <a:ea typeface="Calibri" panose="020F0502020204030204" pitchFamily="34" charset="0"/>
                <a:cs typeface="Calibri" panose="020F0502020204030204" pitchFamily="34" charset="0"/>
              </a:rPr>
              <a:t>Alma’s interrupted Journey (Alma 17)</a:t>
            </a:r>
          </a:p>
          <a:p>
            <a:pPr marL="419100" lvl="1" indent="-209550" defTabSz="117348">
              <a:spcBef>
                <a:spcPts val="1400"/>
              </a:spcBef>
              <a:defRPr sz="2376" spc="23"/>
            </a:pPr>
            <a:r>
              <a:rPr sz="1600" dirty="0">
                <a:latin typeface="Calibri" panose="020F0502020204030204" pitchFamily="34" charset="0"/>
                <a:ea typeface="Calibri" panose="020F0502020204030204" pitchFamily="34" charset="0"/>
                <a:cs typeface="Calibri" panose="020F0502020204030204" pitchFamily="34" charset="0"/>
              </a:rPr>
              <a:t>Ammon’s Mission (Alma 17–20)</a:t>
            </a:r>
          </a:p>
          <a:p>
            <a:pPr marL="419100" lvl="1" indent="-209550" defTabSz="117348">
              <a:spcBef>
                <a:spcPts val="1400"/>
              </a:spcBef>
              <a:defRPr sz="2376" spc="23"/>
            </a:pPr>
            <a:r>
              <a:rPr sz="1600" dirty="0">
                <a:latin typeface="Calibri" panose="020F0502020204030204" pitchFamily="34" charset="0"/>
                <a:ea typeface="Calibri" panose="020F0502020204030204" pitchFamily="34" charset="0"/>
                <a:cs typeface="Calibri" panose="020F0502020204030204" pitchFamily="34" charset="0"/>
              </a:rPr>
              <a:t>Aaron’s Mission (Alma 21–26)</a:t>
            </a:r>
          </a:p>
          <a:p>
            <a:pPr marL="419100" lvl="1" indent="-209550" defTabSz="117348">
              <a:spcBef>
                <a:spcPts val="1400"/>
              </a:spcBef>
              <a:defRPr sz="2376" spc="23"/>
            </a:pPr>
            <a:r>
              <a:rPr sz="1600" dirty="0">
                <a:latin typeface="Calibri" panose="020F0502020204030204" pitchFamily="34" charset="0"/>
                <a:ea typeface="Calibri" panose="020F0502020204030204" pitchFamily="34" charset="0"/>
                <a:cs typeface="Calibri" panose="020F0502020204030204" pitchFamily="34" charset="0"/>
              </a:rPr>
              <a:t>Aftermath and Cleanup (Alma 27–29) </a:t>
            </a:r>
          </a:p>
        </p:txBody>
      </p:sp>
      <p:sp>
        <p:nvSpPr>
          <p:cNvPr id="224" name="Third Quarter (Alma 30–44)…"/>
          <p:cNvSpPr txBox="1"/>
          <p:nvPr/>
        </p:nvSpPr>
        <p:spPr>
          <a:xfrm>
            <a:off x="6477000" y="685799"/>
            <a:ext cx="4953000" cy="4424351"/>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oAutofit/>
          </a:bodyPr>
          <a:lstStyle/>
          <a:p>
            <a:pPr marL="209550" indent="-209550" defTabSz="117348" hangingPunct="0">
              <a:spcBef>
                <a:spcPts val="1400"/>
              </a:spcBef>
              <a:buSzPct val="100000"/>
              <a:buBlip>
                <a:blip r:embed="rId2"/>
              </a:buBlip>
              <a:defRPr sz="2376" spc="23"/>
            </a:pPr>
            <a:r>
              <a:rPr sz="1600" b="1" kern="0" spc="12" dirty="0">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Third Quarter (Alma 30–44)</a:t>
            </a:r>
          </a:p>
          <a:p>
            <a:pPr marL="419100" lvl="1" indent="-209550" defTabSz="117348" hangingPunct="0">
              <a:spcBef>
                <a:spcPts val="1400"/>
              </a:spcBef>
              <a:buSzPct val="100000"/>
              <a:buBlip>
                <a:blip r:embed="rId2"/>
              </a:buBlip>
              <a:defRPr sz="2376" spc="23"/>
            </a:pPr>
            <a:r>
              <a:rPr sz="1600" b="1" kern="0" spc="12" dirty="0" err="1">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Korihor</a:t>
            </a:r>
            <a:r>
              <a:rPr sz="1600" b="1" kern="0" spc="12" dirty="0">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 (Alma 30)</a:t>
            </a:r>
          </a:p>
          <a:p>
            <a:pPr marL="419100" lvl="1" indent="-209550" defTabSz="117348" hangingPunct="0">
              <a:spcBef>
                <a:spcPts val="1400"/>
              </a:spcBef>
              <a:buSzPct val="100000"/>
              <a:buBlip>
                <a:blip r:embed="rId2"/>
              </a:buBlip>
              <a:defRPr sz="2376" spc="23"/>
            </a:pPr>
            <a:r>
              <a:rPr sz="1600" b="1" kern="0" spc="12" dirty="0">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The </a:t>
            </a:r>
            <a:r>
              <a:rPr sz="1600" b="1" kern="0" spc="12" dirty="0" err="1">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Zoramites</a:t>
            </a:r>
            <a:r>
              <a:rPr sz="1600" b="1" kern="0" spc="12" dirty="0">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 (Alma 31–35)</a:t>
            </a:r>
          </a:p>
          <a:p>
            <a:pPr marL="419100" lvl="1" indent="-209550" defTabSz="117348" hangingPunct="0">
              <a:spcBef>
                <a:spcPts val="1400"/>
              </a:spcBef>
              <a:buSzPct val="100000"/>
              <a:buBlip>
                <a:blip r:embed="rId2"/>
              </a:buBlip>
              <a:defRPr sz="2376" spc="23"/>
            </a:pPr>
            <a:r>
              <a:rPr sz="1600" b="1" kern="0" spc="12" dirty="0">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Alma to Helaman (Alma 36–37)</a:t>
            </a:r>
          </a:p>
          <a:p>
            <a:pPr marL="419100" lvl="1" indent="-209550" defTabSz="117348" hangingPunct="0">
              <a:spcBef>
                <a:spcPts val="1400"/>
              </a:spcBef>
              <a:buSzPct val="100000"/>
              <a:buBlip>
                <a:blip r:embed="rId2"/>
              </a:buBlip>
              <a:defRPr sz="2376" spc="23"/>
            </a:pPr>
            <a:r>
              <a:rPr sz="1600" b="1" kern="0" spc="12" dirty="0">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Alma to </a:t>
            </a:r>
            <a:r>
              <a:rPr sz="1600" b="1" kern="0" spc="12" dirty="0" err="1">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Shiblon</a:t>
            </a:r>
            <a:r>
              <a:rPr sz="1600" b="1" kern="0" spc="12" dirty="0">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 (Alma 38)</a:t>
            </a:r>
          </a:p>
          <a:p>
            <a:pPr marL="419100" lvl="1" indent="-209550" defTabSz="117348" hangingPunct="0">
              <a:spcBef>
                <a:spcPts val="1400"/>
              </a:spcBef>
              <a:buSzPct val="100000"/>
              <a:buBlip>
                <a:blip r:embed="rId2"/>
              </a:buBlip>
              <a:defRPr sz="2376" spc="23"/>
            </a:pPr>
            <a:r>
              <a:rPr sz="1600" b="1" kern="0" spc="12" dirty="0">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Alma to Corianton (Alma 39–42)</a:t>
            </a:r>
          </a:p>
          <a:p>
            <a:pPr marL="419100" lvl="1" indent="-209550" defTabSz="117348" hangingPunct="0">
              <a:spcBef>
                <a:spcPts val="1400"/>
              </a:spcBef>
              <a:buSzPct val="100000"/>
              <a:buBlip>
                <a:blip r:embed="rId2"/>
              </a:buBlip>
              <a:defRPr sz="2376" spc="23"/>
            </a:pPr>
            <a:r>
              <a:rPr sz="1600" b="1" kern="0" spc="12" dirty="0">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Details about War (Alma 43–44)</a:t>
            </a:r>
          </a:p>
          <a:p>
            <a:pPr marL="209550" indent="-209550" defTabSz="117348" hangingPunct="0">
              <a:spcBef>
                <a:spcPts val="1400"/>
              </a:spcBef>
              <a:buSzPct val="100000"/>
              <a:buBlip>
                <a:blip r:embed="rId2"/>
              </a:buBlip>
              <a:defRPr sz="2376" spc="23"/>
            </a:pPr>
            <a:r>
              <a:rPr sz="1600" b="1" kern="0" spc="12" dirty="0">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Fourth Quarter (Alma </a:t>
            </a:r>
            <a:r>
              <a:rPr lang="en-US" sz="1600" b="1" kern="0" spc="12" dirty="0">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45</a:t>
            </a:r>
            <a:r>
              <a:rPr sz="1600" b="1" kern="0" spc="12" dirty="0">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a:t>
            </a:r>
            <a:r>
              <a:rPr lang="en-US" sz="1600" b="1" kern="0" spc="12" dirty="0">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63</a:t>
            </a:r>
            <a:r>
              <a:rPr sz="1600" b="1" kern="0" spc="12" dirty="0">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a:t>
            </a:r>
          </a:p>
          <a:p>
            <a:pPr marL="419100" lvl="1" indent="-209550" defTabSz="117348" hangingPunct="0">
              <a:spcBef>
                <a:spcPts val="1400"/>
              </a:spcBef>
              <a:buSzPct val="100000"/>
              <a:buBlip>
                <a:blip r:embed="rId2"/>
              </a:buBlip>
              <a:defRPr sz="2376" spc="23"/>
            </a:pPr>
            <a:r>
              <a:rPr sz="1600" b="1" kern="0" spc="12" dirty="0">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Alma’s interrupted Journey (Alma 45)</a:t>
            </a:r>
          </a:p>
          <a:p>
            <a:pPr marL="419100" lvl="1" indent="-209550" defTabSz="117348" hangingPunct="0">
              <a:spcBef>
                <a:spcPts val="1400"/>
              </a:spcBef>
              <a:buSzPct val="100000"/>
              <a:buBlip>
                <a:blip r:embed="rId2"/>
              </a:buBlip>
              <a:defRPr sz="2376" spc="23"/>
            </a:pPr>
            <a:r>
              <a:rPr sz="1600" b="1" kern="0" spc="12" dirty="0" err="1">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Amalickiah’s</a:t>
            </a:r>
            <a:r>
              <a:rPr sz="1600" b="1" kern="0" spc="12" dirty="0">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 Dissension (Alma 45–51)</a:t>
            </a:r>
          </a:p>
          <a:p>
            <a:pPr marL="419100" lvl="1" indent="-209550" defTabSz="117348" hangingPunct="0">
              <a:spcBef>
                <a:spcPts val="1400"/>
              </a:spcBef>
              <a:buSzPct val="100000"/>
              <a:buBlip>
                <a:blip r:embed="rId2"/>
              </a:buBlip>
              <a:defRPr sz="2376" spc="23"/>
            </a:pPr>
            <a:r>
              <a:rPr sz="1600" b="1" kern="0" spc="12" dirty="0" err="1">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Ammoron’s</a:t>
            </a:r>
            <a:r>
              <a:rPr sz="1600" b="1" kern="0" spc="12" dirty="0">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 Dissension (Alma 52–62)</a:t>
            </a:r>
          </a:p>
          <a:p>
            <a:pPr marL="419100" lvl="1" indent="-209550" defTabSz="117348" hangingPunct="0">
              <a:spcBef>
                <a:spcPts val="1400"/>
              </a:spcBef>
              <a:buSzPct val="100000"/>
              <a:buBlip>
                <a:blip r:embed="rId2"/>
              </a:buBlip>
              <a:defRPr sz="2376" spc="23"/>
            </a:pPr>
            <a:r>
              <a:rPr sz="1600" b="1" kern="0" spc="12" dirty="0">
                <a:solidFill>
                  <a:srgbClr val="54818F">
                    <a:satOff val="36598"/>
                    <a:lumOff val="-17227"/>
                  </a:srgbClr>
                </a:solidFill>
                <a:latin typeface="Calibri" panose="020F0502020204030204" pitchFamily="34" charset="0"/>
                <a:ea typeface="Calibri" panose="020F0502020204030204" pitchFamily="34" charset="0"/>
                <a:cs typeface="Calibri" panose="020F0502020204030204" pitchFamily="34" charset="0"/>
                <a:sym typeface="Graphik"/>
              </a:rPr>
              <a:t>Aftermath and Cleanup (Alma 63) </a:t>
            </a:r>
          </a:p>
        </p:txBody>
      </p:sp>
    </p:spTree>
    <p:extLst>
      <p:ext uri="{BB962C8B-B14F-4D97-AF65-F5344CB8AC3E}">
        <p14:creationId xmlns:p14="http://schemas.microsoft.com/office/powerpoint/2010/main" val="669189582"/>
      </p:ext>
    </p:extLst>
  </p:cSld>
  <p:clrMapOvr>
    <a:masterClrMapping/>
  </p:clrMapOvr>
  <p:transition spd="med"/>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80930" name="Rectangle 2"/>
          <p:cNvSpPr>
            <a:spLocks noGrp="1" noRot="1" noChangeArrowheads="1"/>
          </p:cNvSpPr>
          <p:nvPr>
            <p:ph type="title"/>
          </p:nvPr>
        </p:nvSpPr>
        <p:spPr>
          <a:xfrm>
            <a:off x="838200" y="2766219"/>
            <a:ext cx="10515600" cy="1325563"/>
          </a:xfrm>
        </p:spPr>
        <p:txBody>
          <a:bodyPr>
            <a:normAutofit/>
          </a:bodyPr>
          <a:lstStyle/>
          <a:p>
            <a:pPr algn="ctr"/>
            <a:r>
              <a:rPr lang="en-US" sz="6000" b="1" dirty="0">
                <a:solidFill>
                  <a:prstClr val="white"/>
                </a:solidFill>
                <a:latin typeface="Calibri" panose="020F0502020204030204"/>
              </a:rPr>
              <a:t>Alma the Person</a:t>
            </a:r>
          </a:p>
        </p:txBody>
      </p:sp>
    </p:spTree>
    <p:extLst>
      <p:ext uri="{BB962C8B-B14F-4D97-AF65-F5344CB8AC3E}">
        <p14:creationId xmlns:p14="http://schemas.microsoft.com/office/powerpoint/2010/main" val="11940541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3FEDF8-744D-EFB9-A563-67E66998693E}"/>
              </a:ext>
            </a:extLst>
          </p:cNvPr>
          <p:cNvSpPr>
            <a:spLocks noGrp="1"/>
          </p:cNvSpPr>
          <p:nvPr>
            <p:ph type="title"/>
          </p:nvPr>
        </p:nvSpPr>
        <p:spPr/>
        <p:txBody>
          <a:bodyPr/>
          <a:lstStyle/>
          <a:p>
            <a:endParaRPr lang="en-US"/>
          </a:p>
        </p:txBody>
      </p:sp>
      <p:sp useBgFill="1">
        <p:nvSpPr>
          <p:cNvPr id="3" name="Rectangle 2">
            <a:extLst>
              <a:ext uri="{FF2B5EF4-FFF2-40B4-BE49-F238E27FC236}">
                <a16:creationId xmlns:a16="http://schemas.microsoft.com/office/drawing/2014/main" id="{801330FB-56D8-9710-D1D3-C1A956A6C4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2" descr="Who Wrote the Book of Mormon? | ComeUntoChrist">
            <a:extLst>
              <a:ext uri="{FF2B5EF4-FFF2-40B4-BE49-F238E27FC236}">
                <a16:creationId xmlns:a16="http://schemas.microsoft.com/office/drawing/2014/main" id="{CD40452B-2A0D-BD3E-61D2-3D25647FA42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754" r="18751" b="-2"/>
          <a:stretch/>
        </p:blipFill>
        <p:spPr bwMode="auto">
          <a:xfrm>
            <a:off x="4601702" y="381000"/>
            <a:ext cx="3475498" cy="3400287"/>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2">
            <a:extLst>
              <a:ext uri="{FF2B5EF4-FFF2-40B4-BE49-F238E27FC236}">
                <a16:creationId xmlns:a16="http://schemas.microsoft.com/office/drawing/2014/main" id="{281887B0-C9EA-4443-8586-D127D2B6A4AE}"/>
              </a:ext>
            </a:extLst>
          </p:cNvPr>
          <p:cNvSpPr txBox="1">
            <a:spLocks noRot="1" noChangeArrowheads="1"/>
          </p:cNvSpPr>
          <p:nvPr/>
        </p:nvSpPr>
        <p:spPr>
          <a:xfrm>
            <a:off x="203682" y="4079297"/>
            <a:ext cx="3797398" cy="792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700" b="1">
                <a:solidFill>
                  <a:prstClr val="white"/>
                </a:solidFill>
                <a:latin typeface="Calibri" panose="020F0502020204030204"/>
              </a:rPr>
              <a:t>Mormon</a:t>
            </a:r>
            <a:endParaRPr lang="en-US" sz="3700" b="1" dirty="0">
              <a:solidFill>
                <a:prstClr val="white"/>
              </a:solidFill>
              <a:latin typeface="Calibri" panose="020F0502020204030204"/>
            </a:endParaRPr>
          </a:p>
        </p:txBody>
      </p:sp>
      <p:sp>
        <p:nvSpPr>
          <p:cNvPr id="11" name="Rectangle 2">
            <a:extLst>
              <a:ext uri="{FF2B5EF4-FFF2-40B4-BE49-F238E27FC236}">
                <a16:creationId xmlns:a16="http://schemas.microsoft.com/office/drawing/2014/main" id="{E49DA83C-A741-03B5-74EE-CB33E3174D78}"/>
              </a:ext>
            </a:extLst>
          </p:cNvPr>
          <p:cNvSpPr txBox="1">
            <a:spLocks noRot="1" noChangeArrowheads="1"/>
          </p:cNvSpPr>
          <p:nvPr/>
        </p:nvSpPr>
        <p:spPr>
          <a:xfrm>
            <a:off x="4279802" y="4079296"/>
            <a:ext cx="3797398" cy="792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700" b="1" dirty="0">
                <a:solidFill>
                  <a:prstClr val="white"/>
                </a:solidFill>
                <a:latin typeface="Calibri" panose="020F0502020204030204"/>
              </a:rPr>
              <a:t>Nephi</a:t>
            </a:r>
          </a:p>
        </p:txBody>
      </p:sp>
      <p:pic>
        <p:nvPicPr>
          <p:cNvPr id="14" name="Picture 2" descr="Introductory Pages of the Book of Mormon (Dec 30 – Jan 5) – Book of Mormon  Study Notes">
            <a:extLst>
              <a:ext uri="{FF2B5EF4-FFF2-40B4-BE49-F238E27FC236}">
                <a16:creationId xmlns:a16="http://schemas.microsoft.com/office/drawing/2014/main" id="{9D2FB421-DCE2-0E46-718A-03BFFFF5D94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0847" y="380999"/>
            <a:ext cx="3782819" cy="3400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16998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380935" name="Rectangle 380934">
            <a:extLst>
              <a:ext uri="{FF2B5EF4-FFF2-40B4-BE49-F238E27FC236}">
                <a16:creationId xmlns:a16="http://schemas.microsoft.com/office/drawing/2014/main" id="{7C9BE72A-4F97-4FA0-AF09-2C65D071CF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Alma the Younger Preaching">
            <a:extLst>
              <a:ext uri="{FF2B5EF4-FFF2-40B4-BE49-F238E27FC236}">
                <a16:creationId xmlns:a16="http://schemas.microsoft.com/office/drawing/2014/main" id="{6CEE4D7E-7A1C-F85C-0BD8-D4C5A9C9CDB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3743" r="7750" b="3"/>
          <a:stretch/>
        </p:blipFill>
        <p:spPr bwMode="auto">
          <a:xfrm>
            <a:off x="8545006" y="395007"/>
            <a:ext cx="3475498" cy="3386279"/>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Who Wrote the Book of Mormon? | ComeUntoChrist">
            <a:extLst>
              <a:ext uri="{FF2B5EF4-FFF2-40B4-BE49-F238E27FC236}">
                <a16:creationId xmlns:a16="http://schemas.microsoft.com/office/drawing/2014/main" id="{90B455D8-B7A6-DD12-C385-BD15C772D04A}"/>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3754" r="18751" b="-2"/>
          <a:stretch/>
        </p:blipFill>
        <p:spPr bwMode="auto">
          <a:xfrm>
            <a:off x="4601702" y="381000"/>
            <a:ext cx="3475498" cy="3400287"/>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2">
            <a:extLst>
              <a:ext uri="{FF2B5EF4-FFF2-40B4-BE49-F238E27FC236}">
                <a16:creationId xmlns:a16="http://schemas.microsoft.com/office/drawing/2014/main" id="{44968888-2484-450F-BCF7-FE31D0D773F8}"/>
              </a:ext>
            </a:extLst>
          </p:cNvPr>
          <p:cNvSpPr>
            <a:spLocks noGrp="1" noRot="1" noChangeArrowheads="1"/>
          </p:cNvSpPr>
          <p:nvPr>
            <p:ph type="title"/>
          </p:nvPr>
        </p:nvSpPr>
        <p:spPr>
          <a:xfrm>
            <a:off x="203682" y="4079297"/>
            <a:ext cx="3797398" cy="792163"/>
          </a:xfrm>
        </p:spPr>
        <p:txBody>
          <a:bodyPr>
            <a:normAutofit/>
          </a:bodyPr>
          <a:lstStyle/>
          <a:p>
            <a:pPr algn="ctr"/>
            <a:r>
              <a:rPr lang="en-US" sz="3700" b="1" dirty="0">
                <a:solidFill>
                  <a:prstClr val="white"/>
                </a:solidFill>
                <a:latin typeface="Calibri" panose="020F0502020204030204"/>
              </a:rPr>
              <a:t>Mormon</a:t>
            </a:r>
          </a:p>
        </p:txBody>
      </p:sp>
      <p:sp>
        <p:nvSpPr>
          <p:cNvPr id="5" name="Rectangle 2">
            <a:extLst>
              <a:ext uri="{FF2B5EF4-FFF2-40B4-BE49-F238E27FC236}">
                <a16:creationId xmlns:a16="http://schemas.microsoft.com/office/drawing/2014/main" id="{7804B8BE-8165-1DBF-4AC7-DEE96A4CE25F}"/>
              </a:ext>
            </a:extLst>
          </p:cNvPr>
          <p:cNvSpPr txBox="1">
            <a:spLocks noRot="1" noChangeArrowheads="1"/>
          </p:cNvSpPr>
          <p:nvPr/>
        </p:nvSpPr>
        <p:spPr>
          <a:xfrm>
            <a:off x="4279802" y="4079296"/>
            <a:ext cx="3797398" cy="792163"/>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700" b="1" dirty="0">
                <a:solidFill>
                  <a:prstClr val="white"/>
                </a:solidFill>
                <a:latin typeface="Calibri" panose="020F0502020204030204"/>
              </a:rPr>
              <a:t>Nephi</a:t>
            </a:r>
          </a:p>
        </p:txBody>
      </p:sp>
      <p:sp>
        <p:nvSpPr>
          <p:cNvPr id="6" name="Rectangle 2">
            <a:extLst>
              <a:ext uri="{FF2B5EF4-FFF2-40B4-BE49-F238E27FC236}">
                <a16:creationId xmlns:a16="http://schemas.microsoft.com/office/drawing/2014/main" id="{4F96D569-42AC-3F17-C8E7-B7178B61F825}"/>
              </a:ext>
            </a:extLst>
          </p:cNvPr>
          <p:cNvSpPr txBox="1">
            <a:spLocks noRot="1" noChangeArrowheads="1"/>
          </p:cNvSpPr>
          <p:nvPr/>
        </p:nvSpPr>
        <p:spPr>
          <a:xfrm>
            <a:off x="8190922" y="4079295"/>
            <a:ext cx="3797398" cy="792163"/>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prstClr val="white"/>
                </a:solidFill>
                <a:latin typeface="Calibri" panose="020F0502020204030204"/>
              </a:rPr>
              <a:t>Alma the Younger</a:t>
            </a:r>
          </a:p>
        </p:txBody>
      </p:sp>
      <p:sp>
        <p:nvSpPr>
          <p:cNvPr id="7" name="Rectangle 2">
            <a:extLst>
              <a:ext uri="{FF2B5EF4-FFF2-40B4-BE49-F238E27FC236}">
                <a16:creationId xmlns:a16="http://schemas.microsoft.com/office/drawing/2014/main" id="{449A51D5-3F0A-D7A8-6756-0C90D06A9F62}"/>
              </a:ext>
            </a:extLst>
          </p:cNvPr>
          <p:cNvSpPr txBox="1">
            <a:spLocks noRot="1" noChangeArrowheads="1"/>
          </p:cNvSpPr>
          <p:nvPr/>
        </p:nvSpPr>
        <p:spPr>
          <a:xfrm>
            <a:off x="8190922" y="4699853"/>
            <a:ext cx="3797398" cy="1624747"/>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prstClr val="white"/>
                </a:solidFill>
                <a:latin typeface="Calibri" panose="020F0502020204030204"/>
              </a:rPr>
              <a:t>20,000 words</a:t>
            </a:r>
          </a:p>
          <a:p>
            <a:pPr algn="ctr"/>
            <a:r>
              <a:rPr lang="en-US" b="1" dirty="0">
                <a:solidFill>
                  <a:prstClr val="white"/>
                </a:solidFill>
                <a:latin typeface="Calibri" panose="020F0502020204030204"/>
              </a:rPr>
              <a:t>7.5% of the text</a:t>
            </a:r>
          </a:p>
        </p:txBody>
      </p:sp>
      <p:pic>
        <p:nvPicPr>
          <p:cNvPr id="2" name="Picture 2" descr="Introductory Pages of the Book of Mormon (Dec 30 – Jan 5) – Book of Mormon  Study Notes">
            <a:extLst>
              <a:ext uri="{FF2B5EF4-FFF2-40B4-BE49-F238E27FC236}">
                <a16:creationId xmlns:a16="http://schemas.microsoft.com/office/drawing/2014/main" id="{5961594D-B576-8849-4A2F-5075516F21F9}"/>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70847" y="380999"/>
            <a:ext cx="3782819" cy="3400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9614408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useBgFill="1">
        <p:nvSpPr>
          <p:cNvPr id="380935" name="Rectangle 380934">
            <a:extLst>
              <a:ext uri="{FF2B5EF4-FFF2-40B4-BE49-F238E27FC236}">
                <a16:creationId xmlns:a16="http://schemas.microsoft.com/office/drawing/2014/main" id="{7C9BE72A-4F97-4FA0-AF09-2C65D071CFF3}"/>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1030" name="Picture 6" descr="Alma the Younger Preaching">
            <a:extLst>
              <a:ext uri="{FF2B5EF4-FFF2-40B4-BE49-F238E27FC236}">
                <a16:creationId xmlns:a16="http://schemas.microsoft.com/office/drawing/2014/main" id="{6CEE4D7E-7A1C-F85C-0BD8-D4C5A9C9CDB8}"/>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3743" r="7750" b="3"/>
          <a:stretch/>
        </p:blipFill>
        <p:spPr bwMode="auto">
          <a:xfrm>
            <a:off x="7696200" y="181113"/>
            <a:ext cx="3815005" cy="3717071"/>
          </a:xfrm>
          <a:prstGeom prst="rect">
            <a:avLst/>
          </a:prstGeom>
          <a:noFill/>
          <a:extLst>
            <a:ext uri="{909E8E84-426E-40DD-AFC4-6F175D3DCCD1}">
              <a14:hiddenFill xmlns:a14="http://schemas.microsoft.com/office/drawing/2010/main">
                <a:solidFill>
                  <a:srgbClr val="FFFFFF"/>
                </a:solidFill>
              </a14:hiddenFill>
            </a:ext>
          </a:extLst>
        </p:spPr>
      </p:pic>
      <p:sp>
        <p:nvSpPr>
          <p:cNvPr id="4" name="Rectangle 2">
            <a:extLst>
              <a:ext uri="{FF2B5EF4-FFF2-40B4-BE49-F238E27FC236}">
                <a16:creationId xmlns:a16="http://schemas.microsoft.com/office/drawing/2014/main" id="{44968888-2484-450F-BCF7-FE31D0D773F8}"/>
              </a:ext>
            </a:extLst>
          </p:cNvPr>
          <p:cNvSpPr>
            <a:spLocks noGrp="1" noRot="1" noChangeArrowheads="1"/>
          </p:cNvSpPr>
          <p:nvPr>
            <p:ph type="title"/>
          </p:nvPr>
        </p:nvSpPr>
        <p:spPr>
          <a:xfrm>
            <a:off x="203682" y="4079297"/>
            <a:ext cx="4977918" cy="2597590"/>
          </a:xfrm>
        </p:spPr>
        <p:txBody>
          <a:bodyPr>
            <a:normAutofit fontScale="90000"/>
          </a:bodyPr>
          <a:lstStyle/>
          <a:p>
            <a:pPr algn="ctr"/>
            <a:r>
              <a:rPr lang="en-US" sz="3700" b="1" dirty="0">
                <a:solidFill>
                  <a:prstClr val="white"/>
                </a:solidFill>
                <a:latin typeface="Calibri" panose="020F0502020204030204"/>
              </a:rPr>
              <a:t>Mormon is the author of the Book of Alma, he frequently uses Alma’s first-hand records  </a:t>
            </a:r>
            <a:br>
              <a:rPr lang="en-US" sz="3700" b="1" dirty="0">
                <a:solidFill>
                  <a:prstClr val="white"/>
                </a:solidFill>
                <a:latin typeface="Calibri" panose="020F0502020204030204"/>
              </a:rPr>
            </a:br>
            <a:endParaRPr lang="en-US" sz="3700" b="1" dirty="0">
              <a:solidFill>
                <a:prstClr val="white"/>
              </a:solidFill>
              <a:latin typeface="Calibri" panose="020F0502020204030204"/>
            </a:endParaRPr>
          </a:p>
        </p:txBody>
      </p:sp>
      <p:sp>
        <p:nvSpPr>
          <p:cNvPr id="6" name="Rectangle 2">
            <a:extLst>
              <a:ext uri="{FF2B5EF4-FFF2-40B4-BE49-F238E27FC236}">
                <a16:creationId xmlns:a16="http://schemas.microsoft.com/office/drawing/2014/main" id="{4F96D569-42AC-3F17-C8E7-B7178B61F825}"/>
              </a:ext>
            </a:extLst>
          </p:cNvPr>
          <p:cNvSpPr txBox="1">
            <a:spLocks noRot="1" noChangeArrowheads="1"/>
          </p:cNvSpPr>
          <p:nvPr/>
        </p:nvSpPr>
        <p:spPr>
          <a:xfrm>
            <a:off x="7696200" y="4079295"/>
            <a:ext cx="3797398" cy="792163"/>
          </a:xfrm>
          <a:prstGeom prst="rect">
            <a:avLst/>
          </a:prstGeom>
        </p:spPr>
        <p:txBody>
          <a:bodyPr vert="horz" lIns="91440" tIns="45720" rIns="91440" bIns="45720" rtlCol="0" anchor="ctr">
            <a:normAutofit fontScale="85000" lnSpcReduction="100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prstClr val="white"/>
                </a:solidFill>
                <a:latin typeface="Calibri" panose="020F0502020204030204"/>
              </a:rPr>
              <a:t>Alma the Younger</a:t>
            </a:r>
          </a:p>
        </p:txBody>
      </p:sp>
      <p:sp>
        <p:nvSpPr>
          <p:cNvPr id="7" name="Rectangle 2">
            <a:extLst>
              <a:ext uri="{FF2B5EF4-FFF2-40B4-BE49-F238E27FC236}">
                <a16:creationId xmlns:a16="http://schemas.microsoft.com/office/drawing/2014/main" id="{449A51D5-3F0A-D7A8-6756-0C90D06A9F62}"/>
              </a:ext>
            </a:extLst>
          </p:cNvPr>
          <p:cNvSpPr txBox="1">
            <a:spLocks noRot="1" noChangeArrowheads="1"/>
          </p:cNvSpPr>
          <p:nvPr/>
        </p:nvSpPr>
        <p:spPr>
          <a:xfrm>
            <a:off x="7696200" y="4699853"/>
            <a:ext cx="3797398" cy="1624747"/>
          </a:xfrm>
          <a:prstGeom prst="rect">
            <a:avLst/>
          </a:prstGeom>
        </p:spPr>
        <p:txBody>
          <a:bodyPr vert="horz" lIns="91440" tIns="45720" rIns="91440" bIns="45720" rtlCol="0" anchor="ctr">
            <a:normAutofit fontScale="92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b="1" dirty="0">
                <a:solidFill>
                  <a:prstClr val="white"/>
                </a:solidFill>
                <a:latin typeface="Calibri" panose="020F0502020204030204"/>
              </a:rPr>
              <a:t>20,000 words</a:t>
            </a:r>
          </a:p>
          <a:p>
            <a:pPr algn="ctr"/>
            <a:r>
              <a:rPr lang="en-US" b="1" dirty="0">
                <a:solidFill>
                  <a:prstClr val="white"/>
                </a:solidFill>
                <a:latin typeface="Calibri" panose="020F0502020204030204"/>
              </a:rPr>
              <a:t>7.5% of the text</a:t>
            </a:r>
          </a:p>
        </p:txBody>
      </p:sp>
      <p:pic>
        <p:nvPicPr>
          <p:cNvPr id="2" name="Picture 2" descr="Introductory Pages of the Book of Mormon (Dec 30 – Jan 5) – Book of Mormon  Study Notes">
            <a:extLst>
              <a:ext uri="{FF2B5EF4-FFF2-40B4-BE49-F238E27FC236}">
                <a16:creationId xmlns:a16="http://schemas.microsoft.com/office/drawing/2014/main" id="{CFCC5324-E7EE-15FD-1DB8-E3832A48BBA4}"/>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589159" y="380999"/>
            <a:ext cx="4135241" cy="371707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500048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80930" name="Rectangle 2"/>
          <p:cNvSpPr>
            <a:spLocks noGrp="1" noRot="1" noChangeArrowheads="1"/>
          </p:cNvSpPr>
          <p:nvPr>
            <p:ph type="title"/>
          </p:nvPr>
        </p:nvSpPr>
        <p:spPr/>
        <p:txBody>
          <a:bodyPr>
            <a:normAutofit fontScale="90000"/>
          </a:bodyPr>
          <a:lstStyle/>
          <a:p>
            <a:pPr algn="ctr"/>
            <a:r>
              <a:rPr lang="en-US" sz="6000" b="1" dirty="0">
                <a:solidFill>
                  <a:prstClr val="white"/>
                </a:solidFill>
                <a:latin typeface="Calibri" panose="020F0502020204030204"/>
              </a:rPr>
              <a:t>Mormon draws from Alma’s Record</a:t>
            </a:r>
          </a:p>
        </p:txBody>
      </p:sp>
      <p:pic>
        <p:nvPicPr>
          <p:cNvPr id="3" name="Picture 2" descr="A black text on a white background&#10;&#10;Description automatically generated">
            <a:extLst>
              <a:ext uri="{FF2B5EF4-FFF2-40B4-BE49-F238E27FC236}">
                <a16:creationId xmlns:a16="http://schemas.microsoft.com/office/drawing/2014/main" id="{8B5917A9-F344-94F6-1E32-61BEE3A003D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5800" y="1524000"/>
            <a:ext cx="4859676" cy="1444768"/>
          </a:xfrm>
          <a:prstGeom prst="rect">
            <a:avLst/>
          </a:prstGeom>
        </p:spPr>
      </p:pic>
      <p:pic>
        <p:nvPicPr>
          <p:cNvPr id="5" name="Picture 4" descr="A text on a white background&#10;&#10;Description automatically generated">
            <a:extLst>
              <a:ext uri="{FF2B5EF4-FFF2-40B4-BE49-F238E27FC236}">
                <a16:creationId xmlns:a16="http://schemas.microsoft.com/office/drawing/2014/main" id="{1103E2A0-2976-879E-90A4-EC98E9E84481}"/>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05600" y="1524000"/>
            <a:ext cx="4763138" cy="2876354"/>
          </a:xfrm>
          <a:prstGeom prst="rect">
            <a:avLst/>
          </a:prstGeom>
        </p:spPr>
      </p:pic>
      <p:pic>
        <p:nvPicPr>
          <p:cNvPr id="7" name="Picture 6" descr="A text on a white background&#10;&#10;Description automatically generated">
            <a:extLst>
              <a:ext uri="{FF2B5EF4-FFF2-40B4-BE49-F238E27FC236}">
                <a16:creationId xmlns:a16="http://schemas.microsoft.com/office/drawing/2014/main" id="{65F1CC2E-D090-A1B9-56A0-2E1AA7EBD4D1}"/>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685800" y="3431988"/>
            <a:ext cx="4859676" cy="2597182"/>
          </a:xfrm>
          <a:prstGeom prst="rect">
            <a:avLst/>
          </a:prstGeom>
        </p:spPr>
      </p:pic>
      <p:pic>
        <p:nvPicPr>
          <p:cNvPr id="9" name="Picture 8" descr="A black text on a white background&#10;&#10;Description automatically generated">
            <a:extLst>
              <a:ext uri="{FF2B5EF4-FFF2-40B4-BE49-F238E27FC236}">
                <a16:creationId xmlns:a16="http://schemas.microsoft.com/office/drawing/2014/main" id="{CF7CE46B-F88D-0C28-59C3-174AB42F1D11}"/>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705600" y="4790746"/>
            <a:ext cx="4763138" cy="1151955"/>
          </a:xfrm>
          <a:prstGeom prst="rect">
            <a:avLst/>
          </a:prstGeom>
        </p:spPr>
      </p:pic>
    </p:spTree>
    <p:extLst>
      <p:ext uri="{BB962C8B-B14F-4D97-AF65-F5344CB8AC3E}">
        <p14:creationId xmlns:p14="http://schemas.microsoft.com/office/powerpoint/2010/main" val="5158755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descr="A close-up of a book&#10;&#10;Description automatically generated">
            <a:extLst>
              <a:ext uri="{FF2B5EF4-FFF2-40B4-BE49-F238E27FC236}">
                <a16:creationId xmlns:a16="http://schemas.microsoft.com/office/drawing/2014/main" id="{FECFA64B-B742-022D-F21B-AE6966294702}"/>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288882196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73C9651C-1AE4-8ADB-B18E-92DB3FB588CB}"/>
              </a:ext>
            </a:extLst>
          </p:cNvPr>
          <p:cNvPicPr>
            <a:picLocks noChangeAspect="1"/>
          </p:cNvPicPr>
          <p:nvPr/>
        </p:nvPicPr>
        <p:blipFill>
          <a:blip r:embed="rId2"/>
          <a:stretch>
            <a:fillRect/>
          </a:stretch>
        </p:blipFill>
        <p:spPr>
          <a:xfrm>
            <a:off x="0" y="762000"/>
            <a:ext cx="12198784" cy="2476500"/>
          </a:xfrm>
          <a:prstGeom prst="rect">
            <a:avLst/>
          </a:prstGeom>
        </p:spPr>
      </p:pic>
      <p:pic>
        <p:nvPicPr>
          <p:cNvPr id="7" name="Picture 6">
            <a:extLst>
              <a:ext uri="{FF2B5EF4-FFF2-40B4-BE49-F238E27FC236}">
                <a16:creationId xmlns:a16="http://schemas.microsoft.com/office/drawing/2014/main" id="{1484C392-2FA9-CF32-C033-971BA4EBAA1B}"/>
              </a:ext>
            </a:extLst>
          </p:cNvPr>
          <p:cNvPicPr>
            <a:picLocks noChangeAspect="1"/>
          </p:cNvPicPr>
          <p:nvPr/>
        </p:nvPicPr>
        <p:blipFill>
          <a:blip r:embed="rId3"/>
          <a:stretch>
            <a:fillRect/>
          </a:stretch>
        </p:blipFill>
        <p:spPr>
          <a:xfrm>
            <a:off x="15766" y="3429000"/>
            <a:ext cx="11987693" cy="2476500"/>
          </a:xfrm>
          <a:prstGeom prst="rect">
            <a:avLst/>
          </a:prstGeom>
        </p:spPr>
      </p:pic>
    </p:spTree>
    <p:extLst>
      <p:ext uri="{BB962C8B-B14F-4D97-AF65-F5344CB8AC3E}">
        <p14:creationId xmlns:p14="http://schemas.microsoft.com/office/powerpoint/2010/main" val="201025864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8FE3910E-3AF9-6118-A139-404E0FBCE8E4}"/>
              </a:ext>
            </a:extLst>
          </p:cNvPr>
          <p:cNvPicPr>
            <a:picLocks noChangeAspect="1" noChangeArrowheads="1"/>
          </p:cNvPicPr>
          <p:nvPr/>
        </p:nvPicPr>
        <p:blipFill rotWithShape="1">
          <a:blip r:embed="rId3">
            <a:alphaModFix amt="76000"/>
            <a:extLst>
              <a:ext uri="{28A0092B-C50C-407E-A947-70E740481C1C}">
                <a14:useLocalDpi xmlns:a14="http://schemas.microsoft.com/office/drawing/2010/main" val="0"/>
              </a:ext>
            </a:extLst>
          </a:blip>
          <a:srcRect r="312" b="15888"/>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1034149-A84C-CCC8-4FA5-68C8A4D72A7E}"/>
              </a:ext>
            </a:extLst>
          </p:cNvPr>
          <p:cNvSpPr txBox="1"/>
          <p:nvPr/>
        </p:nvSpPr>
        <p:spPr>
          <a:xfrm>
            <a:off x="381000" y="2882366"/>
            <a:ext cx="11506200" cy="2862322"/>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“[God] </a:t>
            </a:r>
            <a:r>
              <a:rPr kumimoji="0" lang="en-US" sz="40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desireth</a:t>
            </a: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in the first place, that ye should believe, </a:t>
            </a:r>
            <a:r>
              <a:rPr kumimoji="0" lang="en-US" sz="40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yea</a:t>
            </a: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even on his word. And </a:t>
            </a:r>
            <a:r>
              <a:rPr kumimoji="0" lang="en-US" sz="40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now</a:t>
            </a: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he </a:t>
            </a:r>
            <a:r>
              <a:rPr kumimoji="0" lang="en-US" sz="40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mn-cs"/>
              </a:rPr>
              <a:t>imparteth</a:t>
            </a: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his word by angels unto men, </a:t>
            </a:r>
            <a:r>
              <a:rPr kumimoji="0" lang="en-US" sz="40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yea</a:t>
            </a: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not only men but women also. </a:t>
            </a:r>
            <a:r>
              <a:rPr kumimoji="0" lang="en-US" sz="40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Now</a:t>
            </a: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this is not all</a:t>
            </a:r>
            <a:r>
              <a:rPr lang="en-US" sz="4000" b="1" dirty="0">
                <a:solidFill>
                  <a:prstClr val="white"/>
                </a:solidFill>
                <a:effectLst>
                  <a:glow rad="190500">
                    <a:prstClr val="black">
                      <a:alpha val="75000"/>
                    </a:prstClr>
                  </a:glow>
                </a:effectLst>
                <a:latin typeface="Calibri" panose="020F0502020204030204"/>
              </a:rPr>
              <a:t>…”                                        </a:t>
            </a:r>
            <a:r>
              <a:rPr kumimoji="0" lang="en-US" sz="40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32:22–23</a:t>
            </a:r>
          </a:p>
        </p:txBody>
      </p:sp>
    </p:spTree>
    <p:extLst>
      <p:ext uri="{BB962C8B-B14F-4D97-AF65-F5344CB8AC3E}">
        <p14:creationId xmlns:p14="http://schemas.microsoft.com/office/powerpoint/2010/main" val="255715036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CF83CEE-C117-5DDC-41AC-39522A078AAF}"/>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F95864D-7AF9-9D34-2BDC-C2EC213F1B6B}"/>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490A31D5-9A04-0885-460C-E8FE2CA13278}"/>
              </a:ext>
            </a:extLst>
          </p:cNvPr>
          <p:cNvPicPr>
            <a:picLocks noChangeAspect="1"/>
          </p:cNvPicPr>
          <p:nvPr/>
        </p:nvPicPr>
        <p:blipFill rotWithShape="1">
          <a:blip r:embed="rId2"/>
          <a:srcRect b="5755"/>
          <a:stretch/>
        </p:blipFill>
        <p:spPr>
          <a:xfrm>
            <a:off x="501400" y="0"/>
            <a:ext cx="11189199" cy="6858000"/>
          </a:xfrm>
          <a:prstGeom prst="rect">
            <a:avLst/>
          </a:prstGeom>
        </p:spPr>
      </p:pic>
      <p:sp>
        <p:nvSpPr>
          <p:cNvPr id="4" name="Rectangle 3">
            <a:extLst>
              <a:ext uri="{FF2B5EF4-FFF2-40B4-BE49-F238E27FC236}">
                <a16:creationId xmlns:a16="http://schemas.microsoft.com/office/drawing/2014/main" id="{179F462D-BA1D-A85B-A7AF-45A16E41FC49}"/>
              </a:ext>
            </a:extLst>
          </p:cNvPr>
          <p:cNvSpPr/>
          <p:nvPr/>
        </p:nvSpPr>
        <p:spPr>
          <a:xfrm>
            <a:off x="685800" y="2209800"/>
            <a:ext cx="9982200" cy="60960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9645963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8FE3910E-3AF9-6118-A139-404E0FBCE8E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t="7812" b="7812"/>
          <a:stretch/>
        </p:blipFill>
        <p:spPr bwMode="auto">
          <a:xfrm>
            <a:off x="0" y="0"/>
            <a:ext cx="12192000" cy="6858000"/>
          </a:xfrm>
          <a:prstGeom prst="rect">
            <a:avLst/>
          </a:prstGeom>
          <a:noFill/>
          <a:extLst>
            <a:ext uri="{909E8E84-426E-40DD-AFC4-6F175D3DCCD1}">
              <a14:hiddenFill xmlns:a14="http://schemas.microsoft.com/office/drawing/2010/main">
                <a:solidFill>
                  <a:srgbClr val="FFFFFF"/>
                </a:solidFill>
              </a14:hiddenFill>
            </a:ext>
          </a:extLst>
        </p:spPr>
      </p:pic>
      <p:sp>
        <p:nvSpPr>
          <p:cNvPr id="10" name="TextBox 9">
            <a:extLst>
              <a:ext uri="{FF2B5EF4-FFF2-40B4-BE49-F238E27FC236}">
                <a16:creationId xmlns:a16="http://schemas.microsoft.com/office/drawing/2014/main" id="{71034149-A84C-CCC8-4FA5-68C8A4D72A7E}"/>
              </a:ext>
            </a:extLst>
          </p:cNvPr>
          <p:cNvSpPr txBox="1"/>
          <p:nvPr/>
        </p:nvSpPr>
        <p:spPr>
          <a:xfrm>
            <a:off x="0" y="2666083"/>
            <a:ext cx="12192000" cy="419191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t>
            </a:r>
            <a:r>
              <a:rPr kumimoji="0" lang="en-US" sz="37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Yea</a:t>
            </a: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can ye lay aside these things, and trample the Holy One under your feet; </a:t>
            </a:r>
            <a:r>
              <a:rPr kumimoji="0" lang="en-US" sz="37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yea</a:t>
            </a: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can ye be puffed up in the pride of your hearts; </a:t>
            </a:r>
            <a:r>
              <a:rPr kumimoji="0" lang="en-US" sz="37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yea</a:t>
            </a: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will ye still persist in the wearing of costly apparel and setting your hearts upon the vain things of the world, upon your riches? </a:t>
            </a:r>
            <a:r>
              <a:rPr kumimoji="0" lang="en-US" sz="37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Yea</a:t>
            </a: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will ye persist in supposing that ye are better one than another; </a:t>
            </a:r>
            <a:r>
              <a:rPr kumimoji="0" lang="en-US" sz="37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yea</a:t>
            </a: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will ye persist in the persecution of your brethren….</a:t>
            </a:r>
            <a:r>
              <a:rPr kumimoji="0" lang="en-US" sz="37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Yea</a:t>
            </a: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and will you persist in turning your backs upon the poor</a:t>
            </a:r>
            <a:r>
              <a:rPr lang="en-US" sz="3700" b="1" dirty="0">
                <a:solidFill>
                  <a:prstClr val="white"/>
                </a:solidFill>
                <a:effectLst>
                  <a:glow rad="190500">
                    <a:prstClr val="black">
                      <a:alpha val="75000"/>
                    </a:prstClr>
                  </a:glow>
                </a:effectLst>
                <a:latin typeface="Calibri" panose="020F0502020204030204"/>
              </a:rPr>
              <a:t>.”               </a:t>
            </a: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a:t>
            </a:r>
            <a:r>
              <a:rPr lang="en-US" sz="3700" b="1" dirty="0">
                <a:solidFill>
                  <a:prstClr val="white"/>
                </a:solidFill>
                <a:effectLst>
                  <a:glow rad="190500">
                    <a:prstClr val="black">
                      <a:alpha val="75000"/>
                    </a:prstClr>
                  </a:glow>
                </a:effectLst>
                <a:latin typeface="Calibri" panose="020F0502020204030204"/>
              </a:rPr>
              <a:t>5</a:t>
            </a: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:53–55</a:t>
            </a:r>
          </a:p>
        </p:txBody>
      </p:sp>
    </p:spTree>
    <p:extLst>
      <p:ext uri="{BB962C8B-B14F-4D97-AF65-F5344CB8AC3E}">
        <p14:creationId xmlns:p14="http://schemas.microsoft.com/office/powerpoint/2010/main" val="126331389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00ED0122-C6C0-C33C-3E06-82D22E591D1B}"/>
              </a:ext>
            </a:extLst>
          </p:cNvPr>
          <p:cNvPicPr>
            <a:picLocks noGrp="1" noChangeAspect="1"/>
          </p:cNvPicPr>
          <p:nvPr>
            <p:ph idx="1"/>
          </p:nvPr>
        </p:nvPicPr>
        <p:blipFill>
          <a:blip r:embed="rId2"/>
          <a:stretch>
            <a:fillRect/>
          </a:stretch>
        </p:blipFill>
        <p:spPr>
          <a:xfrm>
            <a:off x="2509346" y="2496208"/>
            <a:ext cx="7015654" cy="4361792"/>
          </a:xfrm>
        </p:spPr>
      </p:pic>
      <p:pic>
        <p:nvPicPr>
          <p:cNvPr id="5" name="Picture 4">
            <a:extLst>
              <a:ext uri="{FF2B5EF4-FFF2-40B4-BE49-F238E27FC236}">
                <a16:creationId xmlns:a16="http://schemas.microsoft.com/office/drawing/2014/main" id="{CD79CD49-B883-5926-D289-831AF36892D8}"/>
              </a:ext>
            </a:extLst>
          </p:cNvPr>
          <p:cNvPicPr>
            <a:picLocks noChangeAspect="1"/>
          </p:cNvPicPr>
          <p:nvPr/>
        </p:nvPicPr>
        <p:blipFill rotWithShape="1">
          <a:blip r:embed="rId3"/>
          <a:srcRect l="462" r="462"/>
          <a:stretch/>
        </p:blipFill>
        <p:spPr>
          <a:xfrm>
            <a:off x="2509347" y="0"/>
            <a:ext cx="7015654" cy="2590800"/>
          </a:xfrm>
          <a:prstGeom prst="rect">
            <a:avLst/>
          </a:prstGeom>
        </p:spPr>
      </p:pic>
      <p:sp>
        <p:nvSpPr>
          <p:cNvPr id="2" name="Rectangle 2">
            <a:extLst>
              <a:ext uri="{FF2B5EF4-FFF2-40B4-BE49-F238E27FC236}">
                <a16:creationId xmlns:a16="http://schemas.microsoft.com/office/drawing/2014/main" id="{377A2A2C-8CC3-E079-B8B3-F8C867915F0B}"/>
              </a:ext>
            </a:extLst>
          </p:cNvPr>
          <p:cNvSpPr txBox="1">
            <a:spLocks noRot="1" noChangeArrowheads="1"/>
          </p:cNvSpPr>
          <p:nvPr/>
        </p:nvSpPr>
        <p:spPr>
          <a:xfrm>
            <a:off x="9525000" y="0"/>
            <a:ext cx="2667000" cy="6858000"/>
          </a:xfrm>
          <a:prstGeom prst="rect">
            <a:avLst/>
          </a:prstGeom>
        </p:spPr>
        <p:txBody>
          <a:bodyPr vert="horz" lIns="91440" tIns="45720" rIns="91440" bIns="45720" rtlCol="0" anchor="ctr">
            <a:no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r>
              <a:rPr lang="en-US" sz="3600" b="1" dirty="0">
                <a:solidFill>
                  <a:prstClr val="white"/>
                </a:solidFill>
                <a:latin typeface="Calibri" panose="020F0502020204030204"/>
              </a:rPr>
              <a:t>The words </a:t>
            </a:r>
            <a:r>
              <a:rPr lang="en-US" sz="3600" b="1" i="1" dirty="0">
                <a:solidFill>
                  <a:prstClr val="white"/>
                </a:solidFill>
                <a:latin typeface="Calibri" panose="020F0502020204030204"/>
              </a:rPr>
              <a:t>soul</a:t>
            </a:r>
            <a:r>
              <a:rPr lang="en-US" sz="3600" b="1" dirty="0">
                <a:solidFill>
                  <a:prstClr val="white"/>
                </a:solidFill>
                <a:latin typeface="Calibri" panose="020F0502020204030204"/>
              </a:rPr>
              <a:t> and </a:t>
            </a:r>
            <a:r>
              <a:rPr lang="en-US" sz="3600" b="1" i="1" dirty="0">
                <a:solidFill>
                  <a:prstClr val="white"/>
                </a:solidFill>
                <a:latin typeface="Calibri" panose="020F0502020204030204"/>
              </a:rPr>
              <a:t>souls</a:t>
            </a:r>
            <a:r>
              <a:rPr lang="en-US" sz="3600" b="1" dirty="0">
                <a:solidFill>
                  <a:prstClr val="white"/>
                </a:solidFill>
                <a:latin typeface="Calibri" panose="020F0502020204030204"/>
              </a:rPr>
              <a:t> collectively appear 251 times in the Book of Mormon, and 60 of these (24%) come from Alma.</a:t>
            </a:r>
          </a:p>
        </p:txBody>
      </p:sp>
      <p:sp>
        <p:nvSpPr>
          <p:cNvPr id="3" name="Rectangle 2">
            <a:extLst>
              <a:ext uri="{FF2B5EF4-FFF2-40B4-BE49-F238E27FC236}">
                <a16:creationId xmlns:a16="http://schemas.microsoft.com/office/drawing/2014/main" id="{2879190B-1B5C-95D1-1CB6-8F735F2BA4F6}"/>
              </a:ext>
            </a:extLst>
          </p:cNvPr>
          <p:cNvSpPr/>
          <p:nvPr/>
        </p:nvSpPr>
        <p:spPr>
          <a:xfrm>
            <a:off x="2509346" y="1600200"/>
            <a:ext cx="6939454" cy="381000"/>
          </a:xfrm>
          <a:prstGeom prst="rect">
            <a:avLst/>
          </a:prstGeom>
          <a:noFill/>
          <a:ln w="57150">
            <a:solidFill>
              <a:srgbClr val="FF000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9182756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8" name="Picture 7" descr="A close up of text&#10;&#10;Description automatically generated">
            <a:extLst>
              <a:ext uri="{FF2B5EF4-FFF2-40B4-BE49-F238E27FC236}">
                <a16:creationId xmlns:a16="http://schemas.microsoft.com/office/drawing/2014/main" id="{80461BD1-713C-81AC-C107-5A6CF196F179}"/>
              </a:ext>
            </a:extLst>
          </p:cNvPr>
          <p:cNvPicPr>
            <a:picLocks noChangeAspect="1"/>
          </p:cNvPicPr>
          <p:nvPr/>
        </p:nvPicPr>
        <p:blipFill rotWithShape="1">
          <a:blip r:embed="rId3">
            <a:extLst>
              <a:ext uri="{28A0092B-C50C-407E-A947-70E740481C1C}">
                <a14:useLocalDpi xmlns:a14="http://schemas.microsoft.com/office/drawing/2010/main" val="0"/>
              </a:ext>
            </a:extLst>
          </a:blip>
          <a:srcRect b="54347"/>
          <a:stretch/>
        </p:blipFill>
        <p:spPr>
          <a:xfrm>
            <a:off x="943942" y="629889"/>
            <a:ext cx="4384608" cy="1085193"/>
          </a:xfrm>
          <a:prstGeom prst="rect">
            <a:avLst/>
          </a:prstGeom>
        </p:spPr>
      </p:pic>
      <p:sp>
        <p:nvSpPr>
          <p:cNvPr id="12" name="TextBox 11">
            <a:extLst>
              <a:ext uri="{FF2B5EF4-FFF2-40B4-BE49-F238E27FC236}">
                <a16:creationId xmlns:a16="http://schemas.microsoft.com/office/drawing/2014/main" id="{6FE6F78C-C353-E267-B274-B7DA2209DF6C}"/>
              </a:ext>
            </a:extLst>
          </p:cNvPr>
          <p:cNvSpPr txBox="1"/>
          <p:nvPr/>
        </p:nvSpPr>
        <p:spPr>
          <a:xfrm>
            <a:off x="2038692" y="14957"/>
            <a:ext cx="2209800" cy="646331"/>
          </a:xfrm>
          <a:prstGeom prst="rect">
            <a:avLst/>
          </a:prstGeom>
          <a:noFill/>
        </p:spPr>
        <p:txBody>
          <a:bodyPr wrap="square">
            <a:spAutoFit/>
          </a:bodyPr>
          <a:lstStyle/>
          <a:p>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a:t>
            </a:r>
            <a:r>
              <a:rPr lang="en-US" sz="3600" b="1" dirty="0">
                <a:solidFill>
                  <a:prstClr val="white"/>
                </a:solidFill>
                <a:effectLst>
                  <a:glow rad="190500">
                    <a:prstClr val="black">
                      <a:alpha val="75000"/>
                    </a:prstClr>
                  </a:glow>
                </a:effectLst>
                <a:latin typeface="Calibri" panose="020F0502020204030204"/>
              </a:rPr>
              <a:t>5</a:t>
            </a: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:18</a:t>
            </a:r>
            <a:endParaRPr lang="en-US" sz="3600" dirty="0"/>
          </a:p>
        </p:txBody>
      </p:sp>
      <p:pic>
        <p:nvPicPr>
          <p:cNvPr id="14" name="Picture 13" descr="A close up of text&#10;&#10;Description automatically generated">
            <a:extLst>
              <a:ext uri="{FF2B5EF4-FFF2-40B4-BE49-F238E27FC236}">
                <a16:creationId xmlns:a16="http://schemas.microsoft.com/office/drawing/2014/main" id="{4BD2E675-AB2F-9D42-8994-7324852792F9}"/>
              </a:ext>
            </a:extLst>
          </p:cNvPr>
          <p:cNvPicPr>
            <a:picLocks noChangeAspect="1"/>
          </p:cNvPicPr>
          <p:nvPr/>
        </p:nvPicPr>
        <p:blipFill rotWithShape="1">
          <a:blip r:embed="rId4">
            <a:extLst>
              <a:ext uri="{28A0092B-C50C-407E-A947-70E740481C1C}">
                <a14:useLocalDpi xmlns:a14="http://schemas.microsoft.com/office/drawing/2010/main" val="0"/>
              </a:ext>
            </a:extLst>
          </a:blip>
          <a:srcRect b="30726"/>
          <a:stretch/>
        </p:blipFill>
        <p:spPr>
          <a:xfrm>
            <a:off x="943943" y="2343614"/>
            <a:ext cx="4384607" cy="1266980"/>
          </a:xfrm>
          <a:prstGeom prst="rect">
            <a:avLst/>
          </a:prstGeom>
        </p:spPr>
      </p:pic>
      <p:sp>
        <p:nvSpPr>
          <p:cNvPr id="15" name="TextBox 14">
            <a:extLst>
              <a:ext uri="{FF2B5EF4-FFF2-40B4-BE49-F238E27FC236}">
                <a16:creationId xmlns:a16="http://schemas.microsoft.com/office/drawing/2014/main" id="{A7DF8B15-8A10-1AD4-E305-901E091D7C58}"/>
              </a:ext>
            </a:extLst>
          </p:cNvPr>
          <p:cNvSpPr txBox="1"/>
          <p:nvPr/>
        </p:nvSpPr>
        <p:spPr>
          <a:xfrm>
            <a:off x="2031346" y="1723058"/>
            <a:ext cx="2209800" cy="646331"/>
          </a:xfrm>
          <a:prstGeom prst="rect">
            <a:avLst/>
          </a:prstGeom>
          <a:noFill/>
        </p:spPr>
        <p:txBody>
          <a:bodyPr wrap="square">
            <a:spAutoFit/>
          </a:bodyPr>
          <a:lstStyle/>
          <a:p>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a:t>
            </a:r>
            <a:r>
              <a:rPr lang="en-US" sz="3600" b="1" dirty="0">
                <a:solidFill>
                  <a:prstClr val="white"/>
                </a:solidFill>
                <a:effectLst>
                  <a:glow rad="190500">
                    <a:prstClr val="black">
                      <a:alpha val="75000"/>
                    </a:prstClr>
                  </a:glow>
                </a:effectLst>
                <a:latin typeface="Calibri" panose="020F0502020204030204"/>
              </a:rPr>
              <a:t>7:26</a:t>
            </a:r>
            <a:endParaRPr lang="en-US" sz="3600" dirty="0"/>
          </a:p>
        </p:txBody>
      </p:sp>
      <p:pic>
        <p:nvPicPr>
          <p:cNvPr id="17" name="Picture 16" descr="A close up of text&#10;&#10;Description automatically generated">
            <a:extLst>
              <a:ext uri="{FF2B5EF4-FFF2-40B4-BE49-F238E27FC236}">
                <a16:creationId xmlns:a16="http://schemas.microsoft.com/office/drawing/2014/main" id="{6EDE74E3-8341-D5EC-B82E-49A3C3610AEB}"/>
              </a:ext>
            </a:extLst>
          </p:cNvPr>
          <p:cNvPicPr>
            <a:picLocks noChangeAspect="1"/>
          </p:cNvPicPr>
          <p:nvPr/>
        </p:nvPicPr>
        <p:blipFill rotWithShape="1">
          <a:blip r:embed="rId5">
            <a:extLst>
              <a:ext uri="{28A0092B-C50C-407E-A947-70E740481C1C}">
                <a14:useLocalDpi xmlns:a14="http://schemas.microsoft.com/office/drawing/2010/main" val="0"/>
              </a:ext>
            </a:extLst>
          </a:blip>
          <a:srcRect t="33516" b="32991"/>
          <a:stretch/>
        </p:blipFill>
        <p:spPr>
          <a:xfrm>
            <a:off x="943942" y="4259174"/>
            <a:ext cx="4358709" cy="1035774"/>
          </a:xfrm>
          <a:prstGeom prst="rect">
            <a:avLst/>
          </a:prstGeom>
        </p:spPr>
      </p:pic>
      <p:sp>
        <p:nvSpPr>
          <p:cNvPr id="18" name="TextBox 17">
            <a:extLst>
              <a:ext uri="{FF2B5EF4-FFF2-40B4-BE49-F238E27FC236}">
                <a16:creationId xmlns:a16="http://schemas.microsoft.com/office/drawing/2014/main" id="{1ED479D1-9352-0A3F-9F90-C7718EB11314}"/>
              </a:ext>
            </a:extLst>
          </p:cNvPr>
          <p:cNvSpPr txBox="1"/>
          <p:nvPr/>
        </p:nvSpPr>
        <p:spPr>
          <a:xfrm>
            <a:off x="2018397" y="3658017"/>
            <a:ext cx="2209800" cy="646331"/>
          </a:xfrm>
          <a:prstGeom prst="rect">
            <a:avLst/>
          </a:prstGeom>
          <a:noFill/>
        </p:spPr>
        <p:txBody>
          <a:bodyPr wrap="square">
            <a:spAutoFit/>
          </a:bodyPr>
          <a:lstStyle/>
          <a:p>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a:t>
            </a:r>
            <a:r>
              <a:rPr lang="en-US" sz="3600" b="1" dirty="0">
                <a:solidFill>
                  <a:prstClr val="white"/>
                </a:solidFill>
                <a:effectLst>
                  <a:glow rad="190500">
                    <a:prstClr val="black">
                      <a:alpha val="75000"/>
                    </a:prstClr>
                  </a:glow>
                </a:effectLst>
                <a:latin typeface="Calibri" panose="020F0502020204030204"/>
              </a:rPr>
              <a:t>9:28</a:t>
            </a:r>
            <a:endParaRPr lang="en-US" sz="3600" dirty="0"/>
          </a:p>
        </p:txBody>
      </p:sp>
      <p:pic>
        <p:nvPicPr>
          <p:cNvPr id="20" name="Picture 19" descr="A close up of text&#10;&#10;Description automatically generated">
            <a:extLst>
              <a:ext uri="{FF2B5EF4-FFF2-40B4-BE49-F238E27FC236}">
                <a16:creationId xmlns:a16="http://schemas.microsoft.com/office/drawing/2014/main" id="{205EE546-BE67-2E86-474F-5C534BF2BE8E}"/>
              </a:ext>
            </a:extLst>
          </p:cNvPr>
          <p:cNvPicPr>
            <a:picLocks noChangeAspect="1"/>
          </p:cNvPicPr>
          <p:nvPr/>
        </p:nvPicPr>
        <p:blipFill rotWithShape="1">
          <a:blip r:embed="rId6">
            <a:extLst>
              <a:ext uri="{28A0092B-C50C-407E-A947-70E740481C1C}">
                <a14:useLocalDpi xmlns:a14="http://schemas.microsoft.com/office/drawing/2010/main" val="0"/>
              </a:ext>
            </a:extLst>
          </a:blip>
          <a:srcRect t="55320"/>
          <a:stretch/>
        </p:blipFill>
        <p:spPr>
          <a:xfrm>
            <a:off x="6899983" y="679308"/>
            <a:ext cx="4358708" cy="1035774"/>
          </a:xfrm>
          <a:prstGeom prst="rect">
            <a:avLst/>
          </a:prstGeom>
        </p:spPr>
      </p:pic>
      <p:sp>
        <p:nvSpPr>
          <p:cNvPr id="21" name="TextBox 20">
            <a:extLst>
              <a:ext uri="{FF2B5EF4-FFF2-40B4-BE49-F238E27FC236}">
                <a16:creationId xmlns:a16="http://schemas.microsoft.com/office/drawing/2014/main" id="{D7C24B03-0867-4739-BEB2-46AF616443CB}"/>
              </a:ext>
            </a:extLst>
          </p:cNvPr>
          <p:cNvSpPr txBox="1"/>
          <p:nvPr/>
        </p:nvSpPr>
        <p:spPr>
          <a:xfrm>
            <a:off x="7974437" y="48055"/>
            <a:ext cx="2209800" cy="646331"/>
          </a:xfrm>
          <a:prstGeom prst="rect">
            <a:avLst/>
          </a:prstGeom>
          <a:noFill/>
        </p:spPr>
        <p:txBody>
          <a:bodyPr wrap="square">
            <a:spAutoFit/>
          </a:bodyPr>
          <a:lstStyle/>
          <a:p>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a:t>
            </a:r>
            <a:r>
              <a:rPr lang="en-US" sz="3600" b="1" dirty="0">
                <a:solidFill>
                  <a:prstClr val="white"/>
                </a:solidFill>
                <a:effectLst>
                  <a:glow rad="190500">
                    <a:prstClr val="black">
                      <a:alpha val="75000"/>
                    </a:prstClr>
                  </a:glow>
                </a:effectLst>
                <a:latin typeface="Calibri" panose="020F0502020204030204"/>
              </a:rPr>
              <a:t>29:9</a:t>
            </a:r>
            <a:endParaRPr lang="en-US" sz="3600" dirty="0"/>
          </a:p>
        </p:txBody>
      </p:sp>
      <p:sp>
        <p:nvSpPr>
          <p:cNvPr id="22" name="Rectangle 21">
            <a:extLst>
              <a:ext uri="{FF2B5EF4-FFF2-40B4-BE49-F238E27FC236}">
                <a16:creationId xmlns:a16="http://schemas.microsoft.com/office/drawing/2014/main" id="{FC69BC18-172C-94FF-C421-3F4ED48524F6}"/>
              </a:ext>
            </a:extLst>
          </p:cNvPr>
          <p:cNvSpPr/>
          <p:nvPr/>
        </p:nvSpPr>
        <p:spPr>
          <a:xfrm>
            <a:off x="3819857" y="1159677"/>
            <a:ext cx="762000" cy="326805"/>
          </a:xfrm>
          <a:prstGeom prst="rect">
            <a:avLst/>
          </a:prstGeom>
          <a:solidFill>
            <a:srgbClr val="ED7D31">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9D184D80-514F-F993-3847-28539709382B}"/>
              </a:ext>
            </a:extLst>
          </p:cNvPr>
          <p:cNvSpPr/>
          <p:nvPr/>
        </p:nvSpPr>
        <p:spPr>
          <a:xfrm>
            <a:off x="3972258" y="3107568"/>
            <a:ext cx="685800" cy="328621"/>
          </a:xfrm>
          <a:prstGeom prst="rect">
            <a:avLst/>
          </a:prstGeom>
          <a:solidFill>
            <a:srgbClr val="ED7D31">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Rectangle 23">
            <a:extLst>
              <a:ext uri="{FF2B5EF4-FFF2-40B4-BE49-F238E27FC236}">
                <a16:creationId xmlns:a16="http://schemas.microsoft.com/office/drawing/2014/main" id="{48A59412-F636-637B-6DE8-6CD67688DD7B}"/>
              </a:ext>
            </a:extLst>
          </p:cNvPr>
          <p:cNvSpPr/>
          <p:nvPr/>
        </p:nvSpPr>
        <p:spPr>
          <a:xfrm>
            <a:off x="3008998" y="4719326"/>
            <a:ext cx="762000" cy="347022"/>
          </a:xfrm>
          <a:prstGeom prst="rect">
            <a:avLst/>
          </a:prstGeom>
          <a:solidFill>
            <a:srgbClr val="ED7D31">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73BFD7ED-0A59-1875-EBA6-9ADA7A76E532}"/>
              </a:ext>
            </a:extLst>
          </p:cNvPr>
          <p:cNvSpPr/>
          <p:nvPr/>
        </p:nvSpPr>
        <p:spPr>
          <a:xfrm>
            <a:off x="8317337" y="1179754"/>
            <a:ext cx="571502" cy="315749"/>
          </a:xfrm>
          <a:prstGeom prst="rect">
            <a:avLst/>
          </a:prstGeom>
          <a:solidFill>
            <a:srgbClr val="ED7D31">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extBox 1">
            <a:extLst>
              <a:ext uri="{FF2B5EF4-FFF2-40B4-BE49-F238E27FC236}">
                <a16:creationId xmlns:a16="http://schemas.microsoft.com/office/drawing/2014/main" id="{BA8BC605-E1C8-7C8A-ED2D-C1FC1381BF8E}"/>
              </a:ext>
            </a:extLst>
          </p:cNvPr>
          <p:cNvSpPr txBox="1"/>
          <p:nvPr/>
        </p:nvSpPr>
        <p:spPr>
          <a:xfrm>
            <a:off x="7781616" y="1771243"/>
            <a:ext cx="2680561" cy="646331"/>
          </a:xfrm>
          <a:prstGeom prst="rect">
            <a:avLst/>
          </a:prstGeom>
          <a:noFill/>
        </p:spPr>
        <p:txBody>
          <a:bodyPr wrap="square">
            <a:spAutoFit/>
          </a:bodyPr>
          <a:lstStyle/>
          <a:p>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a:t>
            </a:r>
            <a:r>
              <a:rPr lang="en-US" sz="3600" b="1" dirty="0">
                <a:solidFill>
                  <a:prstClr val="white"/>
                </a:solidFill>
                <a:effectLst>
                  <a:glow rad="190500">
                    <a:prstClr val="black">
                      <a:alpha val="75000"/>
                    </a:prstClr>
                  </a:glow>
                </a:effectLst>
                <a:latin typeface="Calibri" panose="020F0502020204030204"/>
              </a:rPr>
              <a:t>30:64</a:t>
            </a:r>
            <a:endParaRPr lang="en-US" sz="3600" dirty="0"/>
          </a:p>
        </p:txBody>
      </p:sp>
      <p:pic>
        <p:nvPicPr>
          <p:cNvPr id="3" name="Picture 2" descr="A close up of a text&#10;&#10;Description automatically generated">
            <a:extLst>
              <a:ext uri="{FF2B5EF4-FFF2-40B4-BE49-F238E27FC236}">
                <a16:creationId xmlns:a16="http://schemas.microsoft.com/office/drawing/2014/main" id="{24BFE231-DAB4-1CED-64F0-BB476A1907A1}"/>
              </a:ext>
            </a:extLst>
          </p:cNvPr>
          <p:cNvPicPr>
            <a:picLocks noChangeAspect="1"/>
          </p:cNvPicPr>
          <p:nvPr/>
        </p:nvPicPr>
        <p:blipFill rotWithShape="1">
          <a:blip r:embed="rId7">
            <a:extLst>
              <a:ext uri="{28A0092B-C50C-407E-A947-70E740481C1C}">
                <a14:useLocalDpi xmlns:a14="http://schemas.microsoft.com/office/drawing/2010/main" val="0"/>
              </a:ext>
            </a:extLst>
          </a:blip>
          <a:srcRect t="49474"/>
          <a:stretch/>
        </p:blipFill>
        <p:spPr>
          <a:xfrm>
            <a:off x="6894522" y="2397483"/>
            <a:ext cx="4454750" cy="819053"/>
          </a:xfrm>
          <a:prstGeom prst="rect">
            <a:avLst/>
          </a:prstGeom>
        </p:spPr>
      </p:pic>
      <p:sp>
        <p:nvSpPr>
          <p:cNvPr id="4" name="Rectangle 3">
            <a:extLst>
              <a:ext uri="{FF2B5EF4-FFF2-40B4-BE49-F238E27FC236}">
                <a16:creationId xmlns:a16="http://schemas.microsoft.com/office/drawing/2014/main" id="{6164E006-F5E0-FD56-5B8B-28815CA91710}"/>
              </a:ext>
            </a:extLst>
          </p:cNvPr>
          <p:cNvSpPr/>
          <p:nvPr/>
        </p:nvSpPr>
        <p:spPr>
          <a:xfrm>
            <a:off x="6894523" y="2938455"/>
            <a:ext cx="625064" cy="278081"/>
          </a:xfrm>
          <a:prstGeom prst="rect">
            <a:avLst/>
          </a:prstGeom>
          <a:solidFill>
            <a:srgbClr val="ED7D31">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5" name="Picture 4" descr="A black text on a white background&#10;&#10;Description automatically generated">
            <a:extLst>
              <a:ext uri="{FF2B5EF4-FFF2-40B4-BE49-F238E27FC236}">
                <a16:creationId xmlns:a16="http://schemas.microsoft.com/office/drawing/2014/main" id="{6408193F-3C79-7B2C-6C13-DF8983152D2C}"/>
              </a:ext>
            </a:extLst>
          </p:cNvPr>
          <p:cNvPicPr>
            <a:picLocks noChangeAspect="1"/>
          </p:cNvPicPr>
          <p:nvPr/>
        </p:nvPicPr>
        <p:blipFill rotWithShape="1">
          <a:blip r:embed="rId8">
            <a:extLst>
              <a:ext uri="{28A0092B-C50C-407E-A947-70E740481C1C}">
                <a14:useLocalDpi xmlns:a14="http://schemas.microsoft.com/office/drawing/2010/main" val="0"/>
              </a:ext>
            </a:extLst>
          </a:blip>
          <a:srcRect t="49124"/>
          <a:stretch/>
        </p:blipFill>
        <p:spPr>
          <a:xfrm>
            <a:off x="6894522" y="4018766"/>
            <a:ext cx="4454750" cy="1098071"/>
          </a:xfrm>
          <a:prstGeom prst="rect">
            <a:avLst/>
          </a:prstGeom>
        </p:spPr>
      </p:pic>
      <p:sp>
        <p:nvSpPr>
          <p:cNvPr id="6" name="TextBox 5">
            <a:extLst>
              <a:ext uri="{FF2B5EF4-FFF2-40B4-BE49-F238E27FC236}">
                <a16:creationId xmlns:a16="http://schemas.microsoft.com/office/drawing/2014/main" id="{D529EE46-F909-2ED9-79A6-E8B6B145F74D}"/>
              </a:ext>
            </a:extLst>
          </p:cNvPr>
          <p:cNvSpPr txBox="1"/>
          <p:nvPr/>
        </p:nvSpPr>
        <p:spPr>
          <a:xfrm>
            <a:off x="7887445" y="3372435"/>
            <a:ext cx="2468903" cy="646331"/>
          </a:xfrm>
          <a:prstGeom prst="rect">
            <a:avLst/>
          </a:prstGeom>
          <a:noFill/>
        </p:spPr>
        <p:txBody>
          <a:bodyPr wrap="square">
            <a:spAutoFit/>
          </a:bodyPr>
          <a:lstStyle/>
          <a:p>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a:t>
            </a:r>
            <a:r>
              <a:rPr lang="en-US" sz="3600" b="1" dirty="0">
                <a:solidFill>
                  <a:prstClr val="white"/>
                </a:solidFill>
                <a:effectLst>
                  <a:glow rad="190500">
                    <a:prstClr val="black">
                      <a:alpha val="75000"/>
                    </a:prstClr>
                  </a:glow>
                </a:effectLst>
                <a:latin typeface="Calibri" panose="020F0502020204030204"/>
              </a:rPr>
              <a:t>31:30</a:t>
            </a:r>
            <a:endParaRPr lang="en-US" sz="3600" dirty="0"/>
          </a:p>
        </p:txBody>
      </p:sp>
      <p:sp>
        <p:nvSpPr>
          <p:cNvPr id="7" name="Rectangle 6">
            <a:extLst>
              <a:ext uri="{FF2B5EF4-FFF2-40B4-BE49-F238E27FC236}">
                <a16:creationId xmlns:a16="http://schemas.microsoft.com/office/drawing/2014/main" id="{7AD127EE-4D98-5395-A75F-BE49AEA22280}"/>
              </a:ext>
            </a:extLst>
          </p:cNvPr>
          <p:cNvSpPr/>
          <p:nvPr/>
        </p:nvSpPr>
        <p:spPr>
          <a:xfrm>
            <a:off x="8038606" y="4838375"/>
            <a:ext cx="694757" cy="278462"/>
          </a:xfrm>
          <a:prstGeom prst="rect">
            <a:avLst/>
          </a:prstGeom>
          <a:solidFill>
            <a:srgbClr val="ED7D31">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9" name="Picture 8" descr="A close up of black text&#10;&#10;Description automatically generated">
            <a:extLst>
              <a:ext uri="{FF2B5EF4-FFF2-40B4-BE49-F238E27FC236}">
                <a16:creationId xmlns:a16="http://schemas.microsoft.com/office/drawing/2014/main" id="{0BAEBD1F-5E4E-8444-6001-E3FCDC7A8283}"/>
              </a:ext>
            </a:extLst>
          </p:cNvPr>
          <p:cNvPicPr>
            <a:picLocks noChangeAspect="1"/>
          </p:cNvPicPr>
          <p:nvPr/>
        </p:nvPicPr>
        <p:blipFill rotWithShape="1">
          <a:blip r:embed="rId9">
            <a:extLst>
              <a:ext uri="{28A0092B-C50C-407E-A947-70E740481C1C}">
                <a14:useLocalDpi xmlns:a14="http://schemas.microsoft.com/office/drawing/2010/main" val="0"/>
              </a:ext>
            </a:extLst>
          </a:blip>
          <a:srcRect b="26133"/>
          <a:stretch/>
        </p:blipFill>
        <p:spPr>
          <a:xfrm>
            <a:off x="3720547" y="5853642"/>
            <a:ext cx="4750905" cy="874881"/>
          </a:xfrm>
          <a:prstGeom prst="rect">
            <a:avLst/>
          </a:prstGeom>
        </p:spPr>
      </p:pic>
      <p:sp>
        <p:nvSpPr>
          <p:cNvPr id="10" name="TextBox 9">
            <a:extLst>
              <a:ext uri="{FF2B5EF4-FFF2-40B4-BE49-F238E27FC236}">
                <a16:creationId xmlns:a16="http://schemas.microsoft.com/office/drawing/2014/main" id="{0675C4CE-6A84-091B-12E5-F7933CFFA0F5}"/>
              </a:ext>
            </a:extLst>
          </p:cNvPr>
          <p:cNvSpPr txBox="1"/>
          <p:nvPr/>
        </p:nvSpPr>
        <p:spPr>
          <a:xfrm>
            <a:off x="4738152" y="5294948"/>
            <a:ext cx="2468903" cy="646331"/>
          </a:xfrm>
          <a:prstGeom prst="rect">
            <a:avLst/>
          </a:prstGeom>
          <a:noFill/>
        </p:spPr>
        <p:txBody>
          <a:bodyPr wrap="square">
            <a:spAutoFit/>
          </a:bodyPr>
          <a:lstStyle/>
          <a:p>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a:t>
            </a:r>
            <a:r>
              <a:rPr lang="en-US" sz="3600" b="1" dirty="0">
                <a:solidFill>
                  <a:prstClr val="white"/>
                </a:solidFill>
                <a:effectLst>
                  <a:glow rad="190500">
                    <a:prstClr val="black">
                      <a:alpha val="75000"/>
                    </a:prstClr>
                  </a:glow>
                </a:effectLst>
                <a:latin typeface="Calibri" panose="020F0502020204030204"/>
              </a:rPr>
              <a:t>35:12</a:t>
            </a:r>
            <a:endParaRPr lang="en-US" sz="3600" dirty="0"/>
          </a:p>
        </p:txBody>
      </p:sp>
      <p:sp>
        <p:nvSpPr>
          <p:cNvPr id="11" name="Rectangle 10">
            <a:extLst>
              <a:ext uri="{FF2B5EF4-FFF2-40B4-BE49-F238E27FC236}">
                <a16:creationId xmlns:a16="http://schemas.microsoft.com/office/drawing/2014/main" id="{BC56DD20-C828-E584-DCE6-E680E1E42DA8}"/>
              </a:ext>
            </a:extLst>
          </p:cNvPr>
          <p:cNvSpPr/>
          <p:nvPr/>
        </p:nvSpPr>
        <p:spPr>
          <a:xfrm>
            <a:off x="5863637" y="6103524"/>
            <a:ext cx="670549" cy="375115"/>
          </a:xfrm>
          <a:prstGeom prst="rect">
            <a:avLst/>
          </a:prstGeom>
          <a:solidFill>
            <a:srgbClr val="ED7D31">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03304016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292963" y="838200"/>
            <a:ext cx="11501770" cy="2086725"/>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“And then shall it come to pass, that the </a:t>
            </a:r>
            <a:r>
              <a:rPr kumimoji="0" lang="en-US" sz="36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spirits of the wicked</a:t>
            </a: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yea, who are evil—for behold, they have no part nor portion of the Spirit of the Lord; for behold, they chose evil works rather than good…</a:t>
            </a:r>
            <a:r>
              <a:rPr lang="en-US" sz="3600" b="1" dirty="0">
                <a:solidFill>
                  <a:prstClr val="white"/>
                </a:solidFill>
                <a:effectLst>
                  <a:glow rad="190500">
                    <a:prstClr val="black">
                      <a:alpha val="75000"/>
                    </a:prstClr>
                  </a:glow>
                </a:effectLst>
                <a:latin typeface="Calibri" panose="020F0502020204030204"/>
              </a:rPr>
              <a:t>”                   Alma 40:13</a:t>
            </a:r>
            <a:endPar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9F6E383B-9F7E-3C56-8759-1113716D8F5A}"/>
              </a:ext>
            </a:extLst>
          </p:cNvPr>
          <p:cNvSpPr txBox="1"/>
          <p:nvPr/>
        </p:nvSpPr>
        <p:spPr>
          <a:xfrm>
            <a:off x="292963" y="3276600"/>
            <a:ext cx="11501770" cy="2585323"/>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“Now this is the state of the </a:t>
            </a:r>
            <a:r>
              <a:rPr kumimoji="0" lang="en-US" sz="3600" b="1" i="0" u="none" strike="noStrike" kern="1200" cap="none" spc="0" normalizeH="0" baseline="0" noProof="0" dirty="0">
                <a:ln>
                  <a:noFill/>
                </a:ln>
                <a:solidFill>
                  <a:schemeClr val="accent4"/>
                </a:solidFill>
                <a:effectLst>
                  <a:glow rad="190500">
                    <a:prstClr val="black">
                      <a:alpha val="75000"/>
                    </a:prstClr>
                  </a:glow>
                </a:effectLst>
                <a:uLnTx/>
                <a:uFillTx/>
                <a:latin typeface="Calibri" panose="020F0502020204030204"/>
                <a:ea typeface="+mn-ea"/>
                <a:cs typeface="+mn-cs"/>
              </a:rPr>
              <a:t>souls of the wicked</a:t>
            </a:r>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 yea, in darkness, and a state of awful, fearful looking for the fiery indignation of the wrath of God upon them; thus they remain in this state, as well as the righteous in paradise, until the time of their resurrection.</a:t>
            </a:r>
            <a:r>
              <a:rPr lang="en-US" sz="3600" b="1" dirty="0">
                <a:solidFill>
                  <a:prstClr val="white"/>
                </a:solidFill>
                <a:effectLst>
                  <a:glow rad="190500">
                    <a:prstClr val="black">
                      <a:alpha val="75000"/>
                    </a:prstClr>
                  </a:glow>
                </a:effectLst>
                <a:latin typeface="Calibri" panose="020F0502020204030204"/>
              </a:rPr>
              <a:t>”                    Alma 40:14</a:t>
            </a:r>
            <a:endPar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142723780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8" name="TextBox 17">
            <a:extLst>
              <a:ext uri="{FF2B5EF4-FFF2-40B4-BE49-F238E27FC236}">
                <a16:creationId xmlns:a16="http://schemas.microsoft.com/office/drawing/2014/main" id="{1ED479D1-9352-0A3F-9F90-C7718EB11314}"/>
              </a:ext>
            </a:extLst>
          </p:cNvPr>
          <p:cNvSpPr txBox="1"/>
          <p:nvPr/>
        </p:nvSpPr>
        <p:spPr>
          <a:xfrm>
            <a:off x="2384324" y="790296"/>
            <a:ext cx="2680561" cy="646331"/>
          </a:xfrm>
          <a:prstGeom prst="rect">
            <a:avLst/>
          </a:prstGeom>
          <a:noFill/>
        </p:spPr>
        <p:txBody>
          <a:bodyPr wrap="square">
            <a:spAutoFit/>
          </a:bodyPr>
          <a:lstStyle/>
          <a:p>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40:18</a:t>
            </a:r>
            <a:endParaRPr lang="en-US" sz="3600" dirty="0"/>
          </a:p>
        </p:txBody>
      </p:sp>
      <p:pic>
        <p:nvPicPr>
          <p:cNvPr id="17" name="Picture 16" descr="A close up of a text&#10;&#10;Description automatically generated">
            <a:extLst>
              <a:ext uri="{FF2B5EF4-FFF2-40B4-BE49-F238E27FC236}">
                <a16:creationId xmlns:a16="http://schemas.microsoft.com/office/drawing/2014/main" id="{2DE8E58F-0C05-8EBF-9002-6D08303FF54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69086" y="3071514"/>
            <a:ext cx="5143496" cy="1600200"/>
          </a:xfrm>
          <a:prstGeom prst="rect">
            <a:avLst/>
          </a:prstGeom>
        </p:spPr>
      </p:pic>
      <p:sp>
        <p:nvSpPr>
          <p:cNvPr id="20" name="TextBox 19">
            <a:extLst>
              <a:ext uri="{FF2B5EF4-FFF2-40B4-BE49-F238E27FC236}">
                <a16:creationId xmlns:a16="http://schemas.microsoft.com/office/drawing/2014/main" id="{94600B71-8553-AB49-D9C7-6E610D086E02}"/>
              </a:ext>
            </a:extLst>
          </p:cNvPr>
          <p:cNvSpPr txBox="1"/>
          <p:nvPr/>
        </p:nvSpPr>
        <p:spPr>
          <a:xfrm>
            <a:off x="1790365" y="2402918"/>
            <a:ext cx="2680561" cy="646331"/>
          </a:xfrm>
          <a:prstGeom prst="rect">
            <a:avLst/>
          </a:prstGeom>
          <a:noFill/>
        </p:spPr>
        <p:txBody>
          <a:bodyPr wrap="square">
            <a:spAutoFit/>
          </a:bodyPr>
          <a:lstStyle/>
          <a:p>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40:1</a:t>
            </a:r>
            <a:r>
              <a:rPr lang="en-US" sz="3600" b="1" dirty="0">
                <a:solidFill>
                  <a:prstClr val="white"/>
                </a:solidFill>
                <a:effectLst>
                  <a:glow rad="190500">
                    <a:prstClr val="black">
                      <a:alpha val="75000"/>
                    </a:prstClr>
                  </a:glow>
                </a:effectLst>
                <a:latin typeface="Calibri" panose="020F0502020204030204"/>
              </a:rPr>
              <a:t>9</a:t>
            </a:r>
            <a:endParaRPr lang="en-US" sz="3600" dirty="0"/>
          </a:p>
        </p:txBody>
      </p:sp>
      <p:sp>
        <p:nvSpPr>
          <p:cNvPr id="21" name="Rectangle 20">
            <a:extLst>
              <a:ext uri="{FF2B5EF4-FFF2-40B4-BE49-F238E27FC236}">
                <a16:creationId xmlns:a16="http://schemas.microsoft.com/office/drawing/2014/main" id="{1561B8BD-9E6D-661D-AC0A-A595A54BBE35}"/>
              </a:ext>
            </a:extLst>
          </p:cNvPr>
          <p:cNvSpPr/>
          <p:nvPr/>
        </p:nvSpPr>
        <p:spPr>
          <a:xfrm>
            <a:off x="3758678" y="3049250"/>
            <a:ext cx="1964091" cy="357016"/>
          </a:xfrm>
          <a:prstGeom prst="rect">
            <a:avLst/>
          </a:prstGeom>
          <a:solidFill>
            <a:srgbClr val="ED7D31">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1714C3FC-C6C0-A392-63D9-DB96D49A03BC}"/>
              </a:ext>
            </a:extLst>
          </p:cNvPr>
          <p:cNvSpPr/>
          <p:nvPr/>
        </p:nvSpPr>
        <p:spPr>
          <a:xfrm>
            <a:off x="569086" y="3406265"/>
            <a:ext cx="5163871" cy="370735"/>
          </a:xfrm>
          <a:prstGeom prst="rect">
            <a:avLst/>
          </a:prstGeom>
          <a:solidFill>
            <a:srgbClr val="ED7D31">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3" name="Rectangle 22">
            <a:extLst>
              <a:ext uri="{FF2B5EF4-FFF2-40B4-BE49-F238E27FC236}">
                <a16:creationId xmlns:a16="http://schemas.microsoft.com/office/drawing/2014/main" id="{6171D6F4-AF12-81AD-106D-2B01898F289E}"/>
              </a:ext>
            </a:extLst>
          </p:cNvPr>
          <p:cNvSpPr/>
          <p:nvPr/>
        </p:nvSpPr>
        <p:spPr>
          <a:xfrm>
            <a:off x="569085" y="3777000"/>
            <a:ext cx="3901841" cy="324997"/>
          </a:xfrm>
          <a:prstGeom prst="rect">
            <a:avLst/>
          </a:prstGeom>
          <a:solidFill>
            <a:srgbClr val="ED7D31">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5" name="Picture 24" descr="A black text on a white background&#10;&#10;Description automatically generated">
            <a:extLst>
              <a:ext uri="{FF2B5EF4-FFF2-40B4-BE49-F238E27FC236}">
                <a16:creationId xmlns:a16="http://schemas.microsoft.com/office/drawing/2014/main" id="{0EE0EC4E-3C53-2018-E401-FA61F4848DE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56682" y="5367418"/>
            <a:ext cx="5377418" cy="1295400"/>
          </a:xfrm>
          <a:prstGeom prst="rect">
            <a:avLst/>
          </a:prstGeom>
        </p:spPr>
      </p:pic>
      <p:sp>
        <p:nvSpPr>
          <p:cNvPr id="26" name="Rectangle 25">
            <a:extLst>
              <a:ext uri="{FF2B5EF4-FFF2-40B4-BE49-F238E27FC236}">
                <a16:creationId xmlns:a16="http://schemas.microsoft.com/office/drawing/2014/main" id="{34538FD7-6B9B-9EF7-F5D7-BDAE52169E44}"/>
              </a:ext>
            </a:extLst>
          </p:cNvPr>
          <p:cNvSpPr/>
          <p:nvPr/>
        </p:nvSpPr>
        <p:spPr>
          <a:xfrm>
            <a:off x="3909482" y="5626871"/>
            <a:ext cx="2024618" cy="380473"/>
          </a:xfrm>
          <a:prstGeom prst="rect">
            <a:avLst/>
          </a:prstGeom>
          <a:solidFill>
            <a:srgbClr val="ED7D31">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7B555358-0A9F-0D3C-6C33-3F247B565410}"/>
              </a:ext>
            </a:extLst>
          </p:cNvPr>
          <p:cNvSpPr/>
          <p:nvPr/>
        </p:nvSpPr>
        <p:spPr>
          <a:xfrm>
            <a:off x="544276" y="6000940"/>
            <a:ext cx="3593805" cy="305510"/>
          </a:xfrm>
          <a:prstGeom prst="rect">
            <a:avLst/>
          </a:prstGeom>
          <a:solidFill>
            <a:srgbClr val="ED7D31">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TextBox 27">
            <a:extLst>
              <a:ext uri="{FF2B5EF4-FFF2-40B4-BE49-F238E27FC236}">
                <a16:creationId xmlns:a16="http://schemas.microsoft.com/office/drawing/2014/main" id="{88661723-4137-1A1B-CBD2-A669100537D2}"/>
              </a:ext>
            </a:extLst>
          </p:cNvPr>
          <p:cNvSpPr txBox="1"/>
          <p:nvPr/>
        </p:nvSpPr>
        <p:spPr>
          <a:xfrm>
            <a:off x="1905110" y="4727492"/>
            <a:ext cx="2680561" cy="646331"/>
          </a:xfrm>
          <a:prstGeom prst="rect">
            <a:avLst/>
          </a:prstGeom>
          <a:noFill/>
        </p:spPr>
        <p:txBody>
          <a:bodyPr wrap="square">
            <a:spAutoFit/>
          </a:bodyPr>
          <a:lstStyle/>
          <a:p>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40:20</a:t>
            </a:r>
            <a:endParaRPr lang="en-US" sz="3600" dirty="0"/>
          </a:p>
        </p:txBody>
      </p:sp>
      <p:sp>
        <p:nvSpPr>
          <p:cNvPr id="2" name="TextBox 1">
            <a:extLst>
              <a:ext uri="{FF2B5EF4-FFF2-40B4-BE49-F238E27FC236}">
                <a16:creationId xmlns:a16="http://schemas.microsoft.com/office/drawing/2014/main" id="{0A18FC66-0F21-4352-8546-FDC0C457DE9D}"/>
              </a:ext>
            </a:extLst>
          </p:cNvPr>
          <p:cNvSpPr txBox="1"/>
          <p:nvPr/>
        </p:nvSpPr>
        <p:spPr>
          <a:xfrm>
            <a:off x="1972005" y="141574"/>
            <a:ext cx="2680561" cy="646331"/>
          </a:xfrm>
          <a:prstGeom prst="rect">
            <a:avLst/>
          </a:prstGeom>
          <a:noFill/>
        </p:spPr>
        <p:txBody>
          <a:bodyPr wrap="square">
            <a:spAutoFit/>
          </a:bodyPr>
          <a:lstStyle/>
          <a:p>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40:18</a:t>
            </a:r>
            <a:endParaRPr lang="en-US" sz="3600" dirty="0"/>
          </a:p>
        </p:txBody>
      </p:sp>
      <p:grpSp>
        <p:nvGrpSpPr>
          <p:cNvPr id="3" name="Group 2">
            <a:extLst>
              <a:ext uri="{FF2B5EF4-FFF2-40B4-BE49-F238E27FC236}">
                <a16:creationId xmlns:a16="http://schemas.microsoft.com/office/drawing/2014/main" id="{D3B6061C-1998-D44C-45D0-732C0AF7A717}"/>
              </a:ext>
            </a:extLst>
          </p:cNvPr>
          <p:cNvGrpSpPr/>
          <p:nvPr/>
        </p:nvGrpSpPr>
        <p:grpSpPr>
          <a:xfrm>
            <a:off x="569086" y="806982"/>
            <a:ext cx="5163871" cy="1593282"/>
            <a:chOff x="5943600" y="1219201"/>
            <a:chExt cx="5163871" cy="1593282"/>
          </a:xfrm>
        </p:grpSpPr>
        <p:grpSp>
          <p:nvGrpSpPr>
            <p:cNvPr id="5" name="Group 4">
              <a:extLst>
                <a:ext uri="{FF2B5EF4-FFF2-40B4-BE49-F238E27FC236}">
                  <a16:creationId xmlns:a16="http://schemas.microsoft.com/office/drawing/2014/main" id="{BBB4C2C4-CDBF-B4E3-AE42-5C5B1A3DEA80}"/>
                </a:ext>
              </a:extLst>
            </p:cNvPr>
            <p:cNvGrpSpPr/>
            <p:nvPr/>
          </p:nvGrpSpPr>
          <p:grpSpPr>
            <a:xfrm>
              <a:off x="5943600" y="1219201"/>
              <a:ext cx="5163871" cy="1593282"/>
              <a:chOff x="5943600" y="1219201"/>
              <a:chExt cx="5163871" cy="1593282"/>
            </a:xfrm>
          </p:grpSpPr>
          <p:pic>
            <p:nvPicPr>
              <p:cNvPr id="9" name="Picture 8">
                <a:extLst>
                  <a:ext uri="{FF2B5EF4-FFF2-40B4-BE49-F238E27FC236}">
                    <a16:creationId xmlns:a16="http://schemas.microsoft.com/office/drawing/2014/main" id="{60F4F8D0-6597-BA2E-F652-777CB515A596}"/>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943600" y="1219201"/>
                <a:ext cx="5163871" cy="674824"/>
              </a:xfrm>
              <a:prstGeom prst="rect">
                <a:avLst/>
              </a:prstGeom>
            </p:spPr>
          </p:pic>
          <p:pic>
            <p:nvPicPr>
              <p:cNvPr id="10" name="Picture 9" descr="A black text on a white background&#10;&#10;Description automatically generated">
                <a:extLst>
                  <a:ext uri="{FF2B5EF4-FFF2-40B4-BE49-F238E27FC236}">
                    <a16:creationId xmlns:a16="http://schemas.microsoft.com/office/drawing/2014/main" id="{F760E500-ABA3-509D-7263-4A975EB80F94}"/>
                  </a:ext>
                </a:extLst>
              </p:cNvPr>
              <p:cNvPicPr>
                <a:picLocks noChangeAspect="1"/>
              </p:cNvPicPr>
              <p:nvPr/>
            </p:nvPicPr>
            <p:blipFill rotWithShape="1">
              <a:blip r:embed="rId6">
                <a:extLst>
                  <a:ext uri="{28A0092B-C50C-407E-A947-70E740481C1C}">
                    <a14:useLocalDpi xmlns:a14="http://schemas.microsoft.com/office/drawing/2010/main" val="0"/>
                  </a:ext>
                </a:extLst>
              </a:blip>
              <a:srcRect r="1203"/>
              <a:stretch/>
            </p:blipFill>
            <p:spPr>
              <a:xfrm>
                <a:off x="5943600" y="1828800"/>
                <a:ext cx="5163871" cy="983683"/>
              </a:xfrm>
              <a:prstGeom prst="rect">
                <a:avLst/>
              </a:prstGeom>
            </p:spPr>
          </p:pic>
        </p:grpSp>
        <p:sp>
          <p:nvSpPr>
            <p:cNvPr id="6" name="Rectangle 5">
              <a:extLst>
                <a:ext uri="{FF2B5EF4-FFF2-40B4-BE49-F238E27FC236}">
                  <a16:creationId xmlns:a16="http://schemas.microsoft.com/office/drawing/2014/main" id="{1F6C850B-C84A-7608-1C4B-1C9EBABF06BF}"/>
                </a:ext>
              </a:extLst>
            </p:cNvPr>
            <p:cNvSpPr/>
            <p:nvPr/>
          </p:nvSpPr>
          <p:spPr>
            <a:xfrm>
              <a:off x="8686800" y="1523290"/>
              <a:ext cx="2420671" cy="370735"/>
            </a:xfrm>
            <a:prstGeom prst="rect">
              <a:avLst/>
            </a:prstGeom>
            <a:solidFill>
              <a:srgbClr val="ED7D31">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B149F6E6-E0B0-306D-93D4-E5B7C24A5014}"/>
                </a:ext>
              </a:extLst>
            </p:cNvPr>
            <p:cNvSpPr/>
            <p:nvPr/>
          </p:nvSpPr>
          <p:spPr>
            <a:xfrm>
              <a:off x="5943600" y="1894025"/>
              <a:ext cx="2971800" cy="304090"/>
            </a:xfrm>
            <a:prstGeom prst="rect">
              <a:avLst/>
            </a:prstGeom>
            <a:solidFill>
              <a:srgbClr val="ED7D31">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
        <p:nvSpPr>
          <p:cNvPr id="15" name="TextBox 14">
            <a:extLst>
              <a:ext uri="{FF2B5EF4-FFF2-40B4-BE49-F238E27FC236}">
                <a16:creationId xmlns:a16="http://schemas.microsoft.com/office/drawing/2014/main" id="{A05A5950-4BFE-089D-A1BC-8747D51DF47E}"/>
              </a:ext>
            </a:extLst>
          </p:cNvPr>
          <p:cNvSpPr txBox="1"/>
          <p:nvPr/>
        </p:nvSpPr>
        <p:spPr>
          <a:xfrm>
            <a:off x="7770938" y="94005"/>
            <a:ext cx="2680561" cy="646331"/>
          </a:xfrm>
          <a:prstGeom prst="rect">
            <a:avLst/>
          </a:prstGeom>
          <a:noFill/>
        </p:spPr>
        <p:txBody>
          <a:bodyPr wrap="square">
            <a:spAutoFit/>
          </a:bodyPr>
          <a:lstStyle/>
          <a:p>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40:21</a:t>
            </a:r>
            <a:endParaRPr lang="en-US" sz="3600" dirty="0"/>
          </a:p>
        </p:txBody>
      </p:sp>
      <p:pic>
        <p:nvPicPr>
          <p:cNvPr id="16" name="Picture 15">
            <a:extLst>
              <a:ext uri="{FF2B5EF4-FFF2-40B4-BE49-F238E27FC236}">
                <a16:creationId xmlns:a16="http://schemas.microsoft.com/office/drawing/2014/main" id="{13B74329-49A0-FA87-23D8-074700522031}"/>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493134" y="765818"/>
            <a:ext cx="5321770" cy="680004"/>
          </a:xfrm>
          <a:prstGeom prst="rect">
            <a:avLst/>
          </a:prstGeom>
        </p:spPr>
      </p:pic>
      <p:sp>
        <p:nvSpPr>
          <p:cNvPr id="19" name="Rectangle 18">
            <a:extLst>
              <a:ext uri="{FF2B5EF4-FFF2-40B4-BE49-F238E27FC236}">
                <a16:creationId xmlns:a16="http://schemas.microsoft.com/office/drawing/2014/main" id="{58CBB88E-2361-67B2-5A15-610AF3F46E57}"/>
              </a:ext>
            </a:extLst>
          </p:cNvPr>
          <p:cNvSpPr/>
          <p:nvPr/>
        </p:nvSpPr>
        <p:spPr>
          <a:xfrm>
            <a:off x="8534400" y="1111071"/>
            <a:ext cx="3280503" cy="334751"/>
          </a:xfrm>
          <a:prstGeom prst="rect">
            <a:avLst/>
          </a:prstGeom>
          <a:solidFill>
            <a:srgbClr val="ED7D31">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4" name="TextBox 23">
            <a:extLst>
              <a:ext uri="{FF2B5EF4-FFF2-40B4-BE49-F238E27FC236}">
                <a16:creationId xmlns:a16="http://schemas.microsoft.com/office/drawing/2014/main" id="{289442CB-A2BD-16A8-0DC1-72FB241DF532}"/>
              </a:ext>
            </a:extLst>
          </p:cNvPr>
          <p:cNvSpPr txBox="1"/>
          <p:nvPr/>
        </p:nvSpPr>
        <p:spPr>
          <a:xfrm>
            <a:off x="7709696" y="2392391"/>
            <a:ext cx="2680561" cy="646331"/>
          </a:xfrm>
          <a:prstGeom prst="rect">
            <a:avLst/>
          </a:prstGeom>
          <a:noFill/>
        </p:spPr>
        <p:txBody>
          <a:bodyPr wrap="square">
            <a:spAutoFit/>
          </a:bodyPr>
          <a:lstStyle/>
          <a:p>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40:23</a:t>
            </a:r>
            <a:endParaRPr lang="en-US" sz="3600" dirty="0"/>
          </a:p>
        </p:txBody>
      </p:sp>
      <p:pic>
        <p:nvPicPr>
          <p:cNvPr id="29" name="Picture 28">
            <a:extLst>
              <a:ext uri="{FF2B5EF4-FFF2-40B4-BE49-F238E27FC236}">
                <a16:creationId xmlns:a16="http://schemas.microsoft.com/office/drawing/2014/main" id="{110C4AE6-D454-41EF-67B9-DE1C3BA02A4C}"/>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6485855" y="3059938"/>
            <a:ext cx="5208546" cy="680004"/>
          </a:xfrm>
          <a:prstGeom prst="rect">
            <a:avLst/>
          </a:prstGeom>
        </p:spPr>
      </p:pic>
      <p:sp>
        <p:nvSpPr>
          <p:cNvPr id="30" name="Rectangle 29">
            <a:extLst>
              <a:ext uri="{FF2B5EF4-FFF2-40B4-BE49-F238E27FC236}">
                <a16:creationId xmlns:a16="http://schemas.microsoft.com/office/drawing/2014/main" id="{AD764171-9D0F-FEBB-DCB9-74FEBC176D38}"/>
              </a:ext>
            </a:extLst>
          </p:cNvPr>
          <p:cNvSpPr/>
          <p:nvPr/>
        </p:nvSpPr>
        <p:spPr>
          <a:xfrm>
            <a:off x="7109754" y="3059938"/>
            <a:ext cx="4584647" cy="269273"/>
          </a:xfrm>
          <a:prstGeom prst="rect">
            <a:avLst/>
          </a:prstGeom>
          <a:solidFill>
            <a:srgbClr val="ED7D31">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1" name="Rectangle 30">
            <a:extLst>
              <a:ext uri="{FF2B5EF4-FFF2-40B4-BE49-F238E27FC236}">
                <a16:creationId xmlns:a16="http://schemas.microsoft.com/office/drawing/2014/main" id="{1EE9CB1E-9CC7-E83B-0914-8ED6CCD308AD}"/>
              </a:ext>
            </a:extLst>
          </p:cNvPr>
          <p:cNvSpPr/>
          <p:nvPr/>
        </p:nvSpPr>
        <p:spPr>
          <a:xfrm>
            <a:off x="6471679" y="3329212"/>
            <a:ext cx="5222722" cy="431946"/>
          </a:xfrm>
          <a:prstGeom prst="rect">
            <a:avLst/>
          </a:prstGeom>
          <a:solidFill>
            <a:srgbClr val="ED7D31">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TextBox 35">
            <a:extLst>
              <a:ext uri="{FF2B5EF4-FFF2-40B4-BE49-F238E27FC236}">
                <a16:creationId xmlns:a16="http://schemas.microsoft.com/office/drawing/2014/main" id="{9FCB639D-F447-15D0-D1ED-711EB52FA46D}"/>
              </a:ext>
            </a:extLst>
          </p:cNvPr>
          <p:cNvSpPr txBox="1"/>
          <p:nvPr/>
        </p:nvSpPr>
        <p:spPr>
          <a:xfrm>
            <a:off x="7885006" y="4404326"/>
            <a:ext cx="2680561" cy="646331"/>
          </a:xfrm>
          <a:prstGeom prst="rect">
            <a:avLst/>
          </a:prstGeom>
          <a:noFill/>
        </p:spPr>
        <p:txBody>
          <a:bodyPr wrap="square">
            <a:spAutoFit/>
          </a:bodyPr>
          <a:lstStyle/>
          <a:p>
            <a:r>
              <a:rPr kumimoji="0" lang="en-US" sz="3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Alma 41:2</a:t>
            </a:r>
            <a:endParaRPr lang="en-US" sz="3600" dirty="0"/>
          </a:p>
        </p:txBody>
      </p:sp>
      <p:grpSp>
        <p:nvGrpSpPr>
          <p:cNvPr id="37" name="Group 36">
            <a:extLst>
              <a:ext uri="{FF2B5EF4-FFF2-40B4-BE49-F238E27FC236}">
                <a16:creationId xmlns:a16="http://schemas.microsoft.com/office/drawing/2014/main" id="{96FAB8EF-8BB9-7955-72CC-8013E3B29784}"/>
              </a:ext>
            </a:extLst>
          </p:cNvPr>
          <p:cNvGrpSpPr/>
          <p:nvPr/>
        </p:nvGrpSpPr>
        <p:grpSpPr>
          <a:xfrm>
            <a:off x="6503577" y="5100310"/>
            <a:ext cx="5126426" cy="1515725"/>
            <a:chOff x="3159251" y="4229021"/>
            <a:chExt cx="5126426" cy="1515725"/>
          </a:xfrm>
        </p:grpSpPr>
        <p:pic>
          <p:nvPicPr>
            <p:cNvPr id="38" name="Picture 37" descr="A close up of a text&#10;&#10;Description automatically generated">
              <a:extLst>
                <a:ext uri="{FF2B5EF4-FFF2-40B4-BE49-F238E27FC236}">
                  <a16:creationId xmlns:a16="http://schemas.microsoft.com/office/drawing/2014/main" id="{351E960D-4FD8-D77F-2F24-3FA98B881AC0}"/>
                </a:ext>
              </a:extLst>
            </p:cNvPr>
            <p:cNvPicPr>
              <a:picLocks noChangeAspect="1"/>
            </p:cNvPicPr>
            <p:nvPr/>
          </p:nvPicPr>
          <p:blipFill rotWithShape="1">
            <a:blip r:embed="rId9">
              <a:extLst>
                <a:ext uri="{28A0092B-C50C-407E-A947-70E740481C1C}">
                  <a14:useLocalDpi xmlns:a14="http://schemas.microsoft.com/office/drawing/2010/main" val="0"/>
                </a:ext>
              </a:extLst>
            </a:blip>
            <a:srcRect l="1061" r="1061" b="9220"/>
            <a:stretch/>
          </p:blipFill>
          <p:spPr>
            <a:xfrm>
              <a:off x="3159251" y="5047035"/>
              <a:ext cx="5126426" cy="697711"/>
            </a:xfrm>
            <a:prstGeom prst="rect">
              <a:avLst/>
            </a:prstGeom>
          </p:spPr>
        </p:pic>
        <p:pic>
          <p:nvPicPr>
            <p:cNvPr id="39" name="Picture 38" descr="A close up of black text&#10;&#10;Description automatically generated">
              <a:extLst>
                <a:ext uri="{FF2B5EF4-FFF2-40B4-BE49-F238E27FC236}">
                  <a16:creationId xmlns:a16="http://schemas.microsoft.com/office/drawing/2014/main" id="{86321DE3-A7A6-A07C-A92D-DC586447AF39}"/>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3159251" y="4229021"/>
              <a:ext cx="5126426" cy="973734"/>
            </a:xfrm>
            <a:prstGeom prst="rect">
              <a:avLst/>
            </a:prstGeom>
          </p:spPr>
        </p:pic>
      </p:grpSp>
      <p:sp>
        <p:nvSpPr>
          <p:cNvPr id="40" name="Rectangle 39">
            <a:extLst>
              <a:ext uri="{FF2B5EF4-FFF2-40B4-BE49-F238E27FC236}">
                <a16:creationId xmlns:a16="http://schemas.microsoft.com/office/drawing/2014/main" id="{7254D53B-9F8E-12DB-4BF4-8503C3F26FE0}"/>
              </a:ext>
            </a:extLst>
          </p:cNvPr>
          <p:cNvSpPr/>
          <p:nvPr/>
        </p:nvSpPr>
        <p:spPr>
          <a:xfrm>
            <a:off x="7213109" y="6010288"/>
            <a:ext cx="4416894" cy="388861"/>
          </a:xfrm>
          <a:prstGeom prst="rect">
            <a:avLst/>
          </a:prstGeom>
          <a:solidFill>
            <a:srgbClr val="ED7D31">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1" name="Rectangle 40">
            <a:extLst>
              <a:ext uri="{FF2B5EF4-FFF2-40B4-BE49-F238E27FC236}">
                <a16:creationId xmlns:a16="http://schemas.microsoft.com/office/drawing/2014/main" id="{91FCCC53-1457-E0FE-A42F-4950DD229200}"/>
              </a:ext>
            </a:extLst>
          </p:cNvPr>
          <p:cNvSpPr/>
          <p:nvPr/>
        </p:nvSpPr>
        <p:spPr>
          <a:xfrm>
            <a:off x="6512303" y="6399150"/>
            <a:ext cx="2812307" cy="216885"/>
          </a:xfrm>
          <a:prstGeom prst="rect">
            <a:avLst/>
          </a:prstGeom>
          <a:solidFill>
            <a:srgbClr val="ED7D31">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022462921"/>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95270" name="Picture 6" descr="spac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8589" y="1473200"/>
            <a:ext cx="9525" cy="95250"/>
          </a:xfrm>
          <a:prstGeom prst="rect">
            <a:avLst/>
          </a:prstGeom>
          <a:noFill/>
          <a:extLst>
            <a:ext uri="{909E8E84-426E-40DD-AFC4-6F175D3DCCD1}">
              <a14:hiddenFill xmlns:a14="http://schemas.microsoft.com/office/drawing/2010/main">
                <a:solidFill>
                  <a:srgbClr val="FFFFFF"/>
                </a:solidFill>
              </a14:hiddenFill>
            </a:ext>
          </a:extLst>
        </p:spPr>
      </p:pic>
      <p:pic>
        <p:nvPicPr>
          <p:cNvPr id="395272" name="Picture 8" descr="spac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8589" y="1930401"/>
            <a:ext cx="9525" cy="9525"/>
          </a:xfrm>
          <a:prstGeom prst="rect">
            <a:avLst/>
          </a:prstGeom>
          <a:noFill/>
          <a:extLst>
            <a:ext uri="{909E8E84-426E-40DD-AFC4-6F175D3DCCD1}">
              <a14:hiddenFill xmlns:a14="http://schemas.microsoft.com/office/drawing/2010/main">
                <a:solidFill>
                  <a:srgbClr val="FFFFFF"/>
                </a:solidFill>
              </a14:hiddenFill>
            </a:ext>
          </a:extLst>
        </p:spPr>
      </p:pic>
      <p:pic>
        <p:nvPicPr>
          <p:cNvPr id="395274" name="Picture 10" descr="space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8589" y="2387600"/>
            <a:ext cx="9525" cy="9525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4" descr="A text on a white background&#10;&#10;Description automatically generated">
            <a:extLst>
              <a:ext uri="{FF2B5EF4-FFF2-40B4-BE49-F238E27FC236}">
                <a16:creationId xmlns:a16="http://schemas.microsoft.com/office/drawing/2014/main" id="{67D3DBE3-7F0C-DCEE-5E30-4049B686DC6A}"/>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876800" y="248340"/>
            <a:ext cx="5638800" cy="6361320"/>
          </a:xfrm>
          <a:prstGeom prst="rect">
            <a:avLst/>
          </a:prstGeom>
        </p:spPr>
      </p:pic>
      <p:sp>
        <p:nvSpPr>
          <p:cNvPr id="6" name="TextBox 5">
            <a:extLst>
              <a:ext uri="{FF2B5EF4-FFF2-40B4-BE49-F238E27FC236}">
                <a16:creationId xmlns:a16="http://schemas.microsoft.com/office/drawing/2014/main" id="{9AE8BFD4-4271-0554-21B4-17DEDEB29DCA}"/>
              </a:ext>
            </a:extLst>
          </p:cNvPr>
          <p:cNvSpPr txBox="1"/>
          <p:nvPr/>
        </p:nvSpPr>
        <p:spPr>
          <a:xfrm>
            <a:off x="609600" y="727065"/>
            <a:ext cx="3962399" cy="5016758"/>
          </a:xfrm>
          <a:prstGeom prst="rect">
            <a:avLst/>
          </a:prstGeom>
          <a:noFill/>
        </p:spPr>
        <p:txBody>
          <a:bodyPr wrap="square">
            <a:spAutoFit/>
          </a:bodyPr>
          <a:lstStyle/>
          <a:p>
            <a:pPr algn="ctr"/>
            <a:r>
              <a:rPr kumimoji="0" lang="en-US"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Jacob, who is proportionally the second-most frequent user of soul, never uses soul in connection with the Resurrection; he instead uses the word spirit </a:t>
            </a:r>
          </a:p>
          <a:p>
            <a:pPr algn="ctr"/>
            <a:r>
              <a:rPr kumimoji="0" lang="en-US" sz="32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(2 Nephi 9:12 – 13)  </a:t>
            </a:r>
            <a:endParaRPr lang="en-US" sz="3200" dirty="0"/>
          </a:p>
        </p:txBody>
      </p:sp>
      <p:sp>
        <p:nvSpPr>
          <p:cNvPr id="7" name="Rectangle 6">
            <a:extLst>
              <a:ext uri="{FF2B5EF4-FFF2-40B4-BE49-F238E27FC236}">
                <a16:creationId xmlns:a16="http://schemas.microsoft.com/office/drawing/2014/main" id="{A058EA72-0A19-A08A-87DF-DE739BF3D49E}"/>
              </a:ext>
            </a:extLst>
          </p:cNvPr>
          <p:cNvSpPr/>
          <p:nvPr/>
        </p:nvSpPr>
        <p:spPr>
          <a:xfrm>
            <a:off x="6172201" y="2267849"/>
            <a:ext cx="1219200" cy="399151"/>
          </a:xfrm>
          <a:prstGeom prst="rect">
            <a:avLst/>
          </a:prstGeom>
          <a:solidFill>
            <a:srgbClr val="ED7D31">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27E079BF-740C-078D-74D2-BBA62066D454}"/>
              </a:ext>
            </a:extLst>
          </p:cNvPr>
          <p:cNvSpPr/>
          <p:nvPr/>
        </p:nvSpPr>
        <p:spPr>
          <a:xfrm>
            <a:off x="8458200" y="2590800"/>
            <a:ext cx="1219200" cy="399151"/>
          </a:xfrm>
          <a:prstGeom prst="rect">
            <a:avLst/>
          </a:prstGeom>
          <a:solidFill>
            <a:srgbClr val="ED7D31">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286F58A2-46FF-0ED9-8E79-19B8DCCDB5D4}"/>
              </a:ext>
            </a:extLst>
          </p:cNvPr>
          <p:cNvSpPr/>
          <p:nvPr/>
        </p:nvSpPr>
        <p:spPr>
          <a:xfrm>
            <a:off x="5486400" y="2895600"/>
            <a:ext cx="1219200" cy="399151"/>
          </a:xfrm>
          <a:prstGeom prst="rect">
            <a:avLst/>
          </a:prstGeom>
          <a:solidFill>
            <a:srgbClr val="ED7D31">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E8CA5B92-60F5-52D2-86F3-A4DBE26C6A06}"/>
              </a:ext>
            </a:extLst>
          </p:cNvPr>
          <p:cNvSpPr/>
          <p:nvPr/>
        </p:nvSpPr>
        <p:spPr>
          <a:xfrm>
            <a:off x="8001000" y="2989951"/>
            <a:ext cx="1219200" cy="352647"/>
          </a:xfrm>
          <a:prstGeom prst="rect">
            <a:avLst/>
          </a:prstGeom>
          <a:solidFill>
            <a:srgbClr val="ED7D31">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A5E305B7-6D44-C201-C1AA-B229C30E1A34}"/>
              </a:ext>
            </a:extLst>
          </p:cNvPr>
          <p:cNvSpPr/>
          <p:nvPr/>
        </p:nvSpPr>
        <p:spPr>
          <a:xfrm>
            <a:off x="9004891" y="4933261"/>
            <a:ext cx="977309" cy="324540"/>
          </a:xfrm>
          <a:prstGeom prst="rect">
            <a:avLst/>
          </a:prstGeom>
          <a:solidFill>
            <a:srgbClr val="ED7D31">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42858C74-44AD-361F-F470-580AAF2ADF62}"/>
              </a:ext>
            </a:extLst>
          </p:cNvPr>
          <p:cNvSpPr/>
          <p:nvPr/>
        </p:nvSpPr>
        <p:spPr>
          <a:xfrm>
            <a:off x="6019800" y="5617471"/>
            <a:ext cx="977309" cy="324540"/>
          </a:xfrm>
          <a:prstGeom prst="rect">
            <a:avLst/>
          </a:prstGeom>
          <a:solidFill>
            <a:srgbClr val="ED7D31">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a:extLst>
              <a:ext uri="{FF2B5EF4-FFF2-40B4-BE49-F238E27FC236}">
                <a16:creationId xmlns:a16="http://schemas.microsoft.com/office/drawing/2014/main" id="{B5D9AA72-AD57-7B09-A383-8D36D6080BB1}"/>
              </a:ext>
            </a:extLst>
          </p:cNvPr>
          <p:cNvSpPr/>
          <p:nvPr/>
        </p:nvSpPr>
        <p:spPr>
          <a:xfrm>
            <a:off x="5477540" y="5942011"/>
            <a:ext cx="977309" cy="324540"/>
          </a:xfrm>
          <a:prstGeom prst="rect">
            <a:avLst/>
          </a:prstGeom>
          <a:solidFill>
            <a:srgbClr val="ED7D31">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Rectangle 13">
            <a:extLst>
              <a:ext uri="{FF2B5EF4-FFF2-40B4-BE49-F238E27FC236}">
                <a16:creationId xmlns:a16="http://schemas.microsoft.com/office/drawing/2014/main" id="{5537EA0D-DF9A-FBE9-C52D-10B7A88B398A}"/>
              </a:ext>
            </a:extLst>
          </p:cNvPr>
          <p:cNvSpPr/>
          <p:nvPr/>
        </p:nvSpPr>
        <p:spPr>
          <a:xfrm>
            <a:off x="7653670" y="5942011"/>
            <a:ext cx="977309" cy="324540"/>
          </a:xfrm>
          <a:prstGeom prst="rect">
            <a:avLst/>
          </a:prstGeom>
          <a:solidFill>
            <a:srgbClr val="ED7D31">
              <a:alpha val="45098"/>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38294184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80930" name="Rectangle 2"/>
          <p:cNvSpPr>
            <a:spLocks noGrp="1" noRot="1" noChangeArrowheads="1"/>
          </p:cNvSpPr>
          <p:nvPr>
            <p:ph type="title"/>
          </p:nvPr>
        </p:nvSpPr>
        <p:spPr>
          <a:xfrm>
            <a:off x="838200" y="2766219"/>
            <a:ext cx="10515600" cy="1325563"/>
          </a:xfrm>
        </p:spPr>
        <p:txBody>
          <a:bodyPr>
            <a:normAutofit/>
          </a:bodyPr>
          <a:lstStyle/>
          <a:p>
            <a:pPr algn="ctr"/>
            <a:r>
              <a:rPr lang="en-US" sz="6000" b="1" dirty="0">
                <a:solidFill>
                  <a:prstClr val="white"/>
                </a:solidFill>
                <a:latin typeface="Calibri" panose="020F0502020204030204"/>
              </a:rPr>
              <a:t>Alma and </a:t>
            </a:r>
            <a:r>
              <a:rPr lang="en-US" sz="6000" b="1" dirty="0" err="1">
                <a:solidFill>
                  <a:prstClr val="white"/>
                </a:solidFill>
                <a:latin typeface="Calibri" panose="020F0502020204030204"/>
              </a:rPr>
              <a:t>Nehor</a:t>
            </a:r>
            <a:endParaRPr lang="en-US" sz="6000" b="1" dirty="0">
              <a:solidFill>
                <a:prstClr val="white"/>
              </a:solidFill>
              <a:latin typeface="Calibri" panose="020F0502020204030204"/>
            </a:endParaRPr>
          </a:p>
        </p:txBody>
      </p:sp>
    </p:spTree>
    <p:extLst>
      <p:ext uri="{BB962C8B-B14F-4D97-AF65-F5344CB8AC3E}">
        <p14:creationId xmlns:p14="http://schemas.microsoft.com/office/powerpoint/2010/main" val="212802355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4823" b="33158"/>
          <a:stretch/>
        </p:blipFill>
        <p:spPr>
          <a:xfrm>
            <a:off x="0" y="0"/>
            <a:ext cx="12192000" cy="6858000"/>
          </a:xfrm>
          <a:prstGeom prst="rect">
            <a:avLst/>
          </a:prstGeom>
        </p:spPr>
      </p:pic>
      <p:sp>
        <p:nvSpPr>
          <p:cNvPr id="2" name="Rectangle 1">
            <a:extLst>
              <a:ext uri="{FF2B5EF4-FFF2-40B4-BE49-F238E27FC236}">
                <a16:creationId xmlns:a16="http://schemas.microsoft.com/office/drawing/2014/main" id="{ECFD7665-42D1-3013-6629-D7FF2A724D95}"/>
              </a:ext>
            </a:extLst>
          </p:cNvPr>
          <p:cNvSpPr/>
          <p:nvPr/>
        </p:nvSpPr>
        <p:spPr>
          <a:xfrm rot="16200000">
            <a:off x="3032051" y="-2301949"/>
            <a:ext cx="6096000" cy="12223898"/>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228600" y="4724400"/>
            <a:ext cx="11734800" cy="175432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chemeClr val="bg1">
                    <a:lumMod val="95000"/>
                  </a:schemeClr>
                </a:solidFill>
                <a:effectLst>
                  <a:glow rad="190500">
                    <a:prstClr val="black">
                      <a:alpha val="75000"/>
                    </a:prstClr>
                  </a:glow>
                </a:effectLst>
                <a:uLnTx/>
                <a:uFillTx/>
                <a:latin typeface="Calibri" panose="020F0502020204030204"/>
                <a:ea typeface="+mn-ea"/>
                <a:cs typeface="+mn-cs"/>
              </a:rPr>
              <a:t>“Because Gideon withstood [</a:t>
            </a:r>
            <a:r>
              <a:rPr kumimoji="0" lang="en-US" sz="4000" b="1" i="0" u="none" strike="noStrike" kern="1200" cap="none" spc="0" normalizeH="0" baseline="0" noProof="0" dirty="0" err="1">
                <a:ln>
                  <a:noFill/>
                </a:ln>
                <a:solidFill>
                  <a:schemeClr val="bg1">
                    <a:lumMod val="95000"/>
                  </a:schemeClr>
                </a:solidFill>
                <a:effectLst>
                  <a:glow rad="190500">
                    <a:prstClr val="black">
                      <a:alpha val="75000"/>
                    </a:prstClr>
                  </a:glow>
                </a:effectLst>
                <a:uLnTx/>
                <a:uFillTx/>
                <a:latin typeface="Calibri" panose="020F0502020204030204"/>
                <a:ea typeface="+mn-ea"/>
                <a:cs typeface="+mn-cs"/>
              </a:rPr>
              <a:t>Nehor</a:t>
            </a:r>
            <a:r>
              <a:rPr kumimoji="0" lang="en-US" sz="4000" b="1" i="0" u="none" strike="noStrike" kern="1200" cap="none" spc="0" normalizeH="0" baseline="0" noProof="0" dirty="0">
                <a:ln>
                  <a:noFill/>
                </a:ln>
                <a:solidFill>
                  <a:schemeClr val="bg1">
                    <a:lumMod val="95000"/>
                  </a:schemeClr>
                </a:solidFill>
                <a:effectLst>
                  <a:glow rad="190500">
                    <a:prstClr val="black">
                      <a:alpha val="75000"/>
                    </a:prstClr>
                  </a:glow>
                </a:effectLst>
                <a:uLnTx/>
                <a:uFillTx/>
                <a:latin typeface="Calibri" panose="020F0502020204030204"/>
                <a:ea typeface="+mn-ea"/>
                <a:cs typeface="+mn-cs"/>
              </a:rPr>
              <a:t>] with the words of God [</a:t>
            </a:r>
            <a:r>
              <a:rPr kumimoji="0" lang="en-US" sz="4000" b="1" i="0" u="none" strike="noStrike" kern="1200" cap="none" spc="0" normalizeH="0" baseline="0" noProof="0" dirty="0" err="1">
                <a:ln>
                  <a:noFill/>
                </a:ln>
                <a:solidFill>
                  <a:schemeClr val="bg1">
                    <a:lumMod val="95000"/>
                  </a:schemeClr>
                </a:solidFill>
                <a:effectLst>
                  <a:glow rad="190500">
                    <a:prstClr val="black">
                      <a:alpha val="75000"/>
                    </a:prstClr>
                  </a:glow>
                </a:effectLst>
                <a:uLnTx/>
                <a:uFillTx/>
                <a:latin typeface="Calibri" panose="020F0502020204030204"/>
                <a:ea typeface="+mn-ea"/>
                <a:cs typeface="+mn-cs"/>
              </a:rPr>
              <a:t>Nehor</a:t>
            </a:r>
            <a:r>
              <a:rPr kumimoji="0" lang="en-US" sz="4000" b="1" i="0" u="none" strike="noStrike" kern="1200" cap="none" spc="0" normalizeH="0" baseline="0" noProof="0" dirty="0">
                <a:ln>
                  <a:noFill/>
                </a:ln>
                <a:solidFill>
                  <a:schemeClr val="bg1">
                    <a:lumMod val="95000"/>
                  </a:schemeClr>
                </a:solidFill>
                <a:effectLst>
                  <a:glow rad="190500">
                    <a:prstClr val="black">
                      <a:alpha val="75000"/>
                    </a:prstClr>
                  </a:glow>
                </a:effectLst>
                <a:uLnTx/>
                <a:uFillTx/>
                <a:latin typeface="Calibri" panose="020F0502020204030204"/>
                <a:ea typeface="+mn-ea"/>
                <a:cs typeface="+mn-cs"/>
              </a:rPr>
              <a:t>] was wroth with Gideon, and drew his sword and began to smite him.”</a:t>
            </a:r>
            <a:r>
              <a:rPr lang="en-US" sz="4000" b="1" dirty="0">
                <a:solidFill>
                  <a:schemeClr val="bg1">
                    <a:lumMod val="95000"/>
                  </a:schemeClr>
                </a:solidFill>
                <a:effectLst>
                  <a:glow rad="190500">
                    <a:prstClr val="black">
                      <a:alpha val="75000"/>
                    </a:prstClr>
                  </a:glow>
                </a:effectLst>
                <a:latin typeface="Calibri" panose="020F0502020204030204"/>
              </a:rPr>
              <a:t>                       </a:t>
            </a:r>
            <a:r>
              <a:rPr kumimoji="0" lang="en-US" sz="4000" b="1" i="0" u="none" strike="noStrike" kern="1200" cap="none" spc="0" normalizeH="0" baseline="0" noProof="0" dirty="0">
                <a:ln>
                  <a:noFill/>
                </a:ln>
                <a:solidFill>
                  <a:schemeClr val="bg1">
                    <a:lumMod val="95000"/>
                  </a:schemeClr>
                </a:solidFill>
                <a:effectLst>
                  <a:glow rad="190500">
                    <a:prstClr val="black">
                      <a:alpha val="75000"/>
                    </a:prstClr>
                  </a:glow>
                </a:effectLst>
                <a:uLnTx/>
                <a:uFillTx/>
                <a:latin typeface="Calibri" panose="020F0502020204030204"/>
                <a:ea typeface="+mn-ea"/>
                <a:cs typeface="+mn-cs"/>
              </a:rPr>
              <a:t>Alma 1:9</a:t>
            </a:r>
          </a:p>
        </p:txBody>
      </p:sp>
      <p:sp>
        <p:nvSpPr>
          <p:cNvPr id="3" name="TextBox 5">
            <a:extLst>
              <a:ext uri="{FF2B5EF4-FFF2-40B4-BE49-F238E27FC236}">
                <a16:creationId xmlns:a16="http://schemas.microsoft.com/office/drawing/2014/main" id="{0BA5D5BA-7C70-D32E-8E63-330093348B6F}"/>
              </a:ext>
            </a:extLst>
          </p:cNvPr>
          <p:cNvSpPr txBox="1"/>
          <p:nvPr/>
        </p:nvSpPr>
        <p:spPr>
          <a:xfrm>
            <a:off x="76200" y="6519446"/>
            <a:ext cx="2792795" cy="338554"/>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Calibri"/>
              </a:rPr>
              <a:t>Dan Burr</a:t>
            </a: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280126912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330EB199-A270-F0D4-DF11-60A4BC2978C7}"/>
              </a:ext>
            </a:extLst>
          </p:cNvPr>
          <p:cNvSpPr/>
          <p:nvPr/>
        </p:nvSpPr>
        <p:spPr>
          <a:xfrm rot="16200000">
            <a:off x="3032051" y="-2301949"/>
            <a:ext cx="6096000" cy="12223898"/>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5" name="TextBox 5">
            <a:extLst>
              <a:ext uri="{FF2B5EF4-FFF2-40B4-BE49-F238E27FC236}">
                <a16:creationId xmlns:a16="http://schemas.microsoft.com/office/drawing/2014/main" id="{EC9A27A7-44B7-BB15-C320-3DA215E7AF06}"/>
              </a:ext>
            </a:extLst>
          </p:cNvPr>
          <p:cNvSpPr txBox="1"/>
          <p:nvPr/>
        </p:nvSpPr>
        <p:spPr>
          <a:xfrm>
            <a:off x="76200" y="6519446"/>
            <a:ext cx="2792795" cy="338554"/>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Calibri"/>
              </a:rPr>
              <a:t>Dan Burr</a:t>
            </a: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Calibri"/>
            </a:endParaRPr>
          </a:p>
        </p:txBody>
      </p:sp>
      <p:sp>
        <p:nvSpPr>
          <p:cNvPr id="3" name="TextBox 2">
            <a:extLst>
              <a:ext uri="{FF2B5EF4-FFF2-40B4-BE49-F238E27FC236}">
                <a16:creationId xmlns:a16="http://schemas.microsoft.com/office/drawing/2014/main" id="{1C5AB545-76A5-6E05-0756-EBAAAA6821A2}"/>
              </a:ext>
            </a:extLst>
          </p:cNvPr>
          <p:cNvSpPr txBox="1"/>
          <p:nvPr/>
        </p:nvSpPr>
        <p:spPr>
          <a:xfrm>
            <a:off x="228600" y="3066634"/>
            <a:ext cx="11469152" cy="175432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  </a:t>
            </a:r>
            <a:r>
              <a:rPr kumimoji="0" lang="en-US" sz="4000" b="1" i="0" u="none" strike="noStrike" kern="1200" cap="none" spc="0" normalizeH="0" baseline="0" noProof="0" dirty="0" err="1">
                <a:ln>
                  <a:noFill/>
                </a:ln>
                <a:solidFill>
                  <a:srgbClr val="F4F5F2"/>
                </a:solidFill>
                <a:effectLst>
                  <a:glow rad="190500">
                    <a:prstClr val="black">
                      <a:alpha val="75000"/>
                    </a:prstClr>
                  </a:glow>
                </a:effectLst>
                <a:uLnTx/>
                <a:uFillTx/>
                <a:latin typeface="Calibri" panose="020F0502020204030204"/>
                <a:ea typeface="+mn-ea"/>
                <a:cs typeface="+mn-cs"/>
              </a:rPr>
              <a:t>Nehor</a:t>
            </a: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 taught “that every priest and teacher...ought not to labor with their hands, but that they ought to be supported by the people.”</a:t>
            </a:r>
            <a:r>
              <a:rPr lang="en-US" sz="4000" b="1" dirty="0">
                <a:solidFill>
                  <a:srgbClr val="F4F5F2"/>
                </a:solidFill>
                <a:effectLst>
                  <a:glow rad="190500">
                    <a:prstClr val="black">
                      <a:alpha val="75000"/>
                    </a:prstClr>
                  </a:glow>
                </a:effectLst>
                <a:latin typeface="Calibri" panose="020F0502020204030204"/>
              </a:rPr>
              <a:t>                          </a:t>
            </a: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Alma 1:3</a:t>
            </a:r>
          </a:p>
        </p:txBody>
      </p:sp>
    </p:spTree>
    <p:extLst>
      <p:ext uri="{BB962C8B-B14F-4D97-AF65-F5344CB8AC3E}">
        <p14:creationId xmlns:p14="http://schemas.microsoft.com/office/powerpoint/2010/main" val="255680919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4" name="Rectangle 3">
            <a:extLst>
              <a:ext uri="{FF2B5EF4-FFF2-40B4-BE49-F238E27FC236}">
                <a16:creationId xmlns:a16="http://schemas.microsoft.com/office/drawing/2014/main" id="{330EB199-A270-F0D4-DF11-60A4BC2978C7}"/>
              </a:ext>
            </a:extLst>
          </p:cNvPr>
          <p:cNvSpPr/>
          <p:nvPr/>
        </p:nvSpPr>
        <p:spPr>
          <a:xfrm rot="16200000">
            <a:off x="3032051" y="-2301949"/>
            <a:ext cx="6096000" cy="12223898"/>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2" name="TextBox 1">
            <a:extLst>
              <a:ext uri="{FF2B5EF4-FFF2-40B4-BE49-F238E27FC236}">
                <a16:creationId xmlns:a16="http://schemas.microsoft.com/office/drawing/2014/main" id="{CA3BEF0E-2D45-ABA2-04A9-8462BEEDD070}"/>
              </a:ext>
            </a:extLst>
          </p:cNvPr>
          <p:cNvSpPr txBox="1"/>
          <p:nvPr/>
        </p:nvSpPr>
        <p:spPr>
          <a:xfrm>
            <a:off x="345474" y="4876800"/>
            <a:ext cx="11469152" cy="175432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“The priests were not to depend upon the people for their support; but for their labor they were to receive the grace of God.”</a:t>
            </a:r>
            <a:r>
              <a:rPr lang="en-US" sz="4000" b="1" dirty="0">
                <a:solidFill>
                  <a:srgbClr val="F4F5F2"/>
                </a:solidFill>
                <a:effectLst>
                  <a:glow rad="190500">
                    <a:prstClr val="black">
                      <a:alpha val="75000"/>
                    </a:prstClr>
                  </a:glow>
                </a:effectLst>
                <a:latin typeface="Calibri" panose="020F0502020204030204"/>
              </a:rPr>
              <a:t>                        </a:t>
            </a: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Mosiah 18:26</a:t>
            </a:r>
          </a:p>
        </p:txBody>
      </p:sp>
      <p:sp>
        <p:nvSpPr>
          <p:cNvPr id="5" name="TextBox 5">
            <a:extLst>
              <a:ext uri="{FF2B5EF4-FFF2-40B4-BE49-F238E27FC236}">
                <a16:creationId xmlns:a16="http://schemas.microsoft.com/office/drawing/2014/main" id="{EC9A27A7-44B7-BB15-C320-3DA215E7AF06}"/>
              </a:ext>
            </a:extLst>
          </p:cNvPr>
          <p:cNvSpPr txBox="1"/>
          <p:nvPr/>
        </p:nvSpPr>
        <p:spPr>
          <a:xfrm>
            <a:off x="76200" y="6519446"/>
            <a:ext cx="2792795" cy="338554"/>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Calibri"/>
              </a:rPr>
              <a:t>Dan Burr</a:t>
            </a: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Calibri"/>
            </a:endParaRPr>
          </a:p>
        </p:txBody>
      </p:sp>
      <p:sp>
        <p:nvSpPr>
          <p:cNvPr id="3" name="TextBox 2">
            <a:extLst>
              <a:ext uri="{FF2B5EF4-FFF2-40B4-BE49-F238E27FC236}">
                <a16:creationId xmlns:a16="http://schemas.microsoft.com/office/drawing/2014/main" id="{1C5AB545-76A5-6E05-0756-EBAAAA6821A2}"/>
              </a:ext>
            </a:extLst>
          </p:cNvPr>
          <p:cNvSpPr txBox="1"/>
          <p:nvPr/>
        </p:nvSpPr>
        <p:spPr>
          <a:xfrm>
            <a:off x="228600" y="3066634"/>
            <a:ext cx="11469152" cy="175432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  </a:t>
            </a:r>
            <a:r>
              <a:rPr kumimoji="0" lang="en-US" sz="4000" b="1" i="0" u="none" strike="noStrike" kern="1200" cap="none" spc="0" normalizeH="0" baseline="0" noProof="0" dirty="0" err="1">
                <a:ln>
                  <a:noFill/>
                </a:ln>
                <a:solidFill>
                  <a:srgbClr val="F4F5F2"/>
                </a:solidFill>
                <a:effectLst>
                  <a:glow rad="190500">
                    <a:prstClr val="black">
                      <a:alpha val="75000"/>
                    </a:prstClr>
                  </a:glow>
                </a:effectLst>
                <a:uLnTx/>
                <a:uFillTx/>
                <a:latin typeface="Calibri" panose="020F0502020204030204"/>
                <a:ea typeface="+mn-ea"/>
                <a:cs typeface="+mn-cs"/>
              </a:rPr>
              <a:t>Nehor</a:t>
            </a: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 taught “that every priest and teacher...ought not to labor with their hands, but that they ought to be supported by the people.”</a:t>
            </a:r>
            <a:r>
              <a:rPr lang="en-US" sz="4000" b="1" dirty="0">
                <a:solidFill>
                  <a:srgbClr val="F4F5F2"/>
                </a:solidFill>
                <a:effectLst>
                  <a:glow rad="190500">
                    <a:prstClr val="black">
                      <a:alpha val="75000"/>
                    </a:prstClr>
                  </a:glow>
                </a:effectLst>
                <a:latin typeface="Calibri" panose="020F0502020204030204"/>
              </a:rPr>
              <a:t>                          </a:t>
            </a: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Alma 1:3</a:t>
            </a:r>
          </a:p>
        </p:txBody>
      </p:sp>
    </p:spTree>
    <p:extLst>
      <p:ext uri="{BB962C8B-B14F-4D97-AF65-F5344CB8AC3E}">
        <p14:creationId xmlns:p14="http://schemas.microsoft.com/office/powerpoint/2010/main" val="36143959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B9DDAD6E-77CD-E74B-8FB5-F5228C67B9C7}"/>
              </a:ext>
            </a:extLst>
          </p:cNvPr>
          <p:cNvPicPr>
            <a:picLocks noChangeAspect="1"/>
          </p:cNvPicPr>
          <p:nvPr/>
        </p:nvPicPr>
        <p:blipFill rotWithShape="1">
          <a:blip r:embed="rId3" cstate="print">
            <a:extLst>
              <a:ext uri="{28A0092B-C50C-407E-A947-70E740481C1C}">
                <a14:useLocalDpi xmlns:a14="http://schemas.microsoft.com/office/drawing/2010/main" val="0"/>
              </a:ext>
            </a:extLst>
          </a:blip>
          <a:srcRect l="4944" r="4944"/>
          <a:stretch/>
        </p:blipFill>
        <p:spPr>
          <a:xfrm>
            <a:off x="0" y="0"/>
            <a:ext cx="4876800" cy="6858000"/>
          </a:xfrm>
          <a:prstGeom prst="rect">
            <a:avLst/>
          </a:prstGeom>
        </p:spPr>
      </p:pic>
      <p:sp>
        <p:nvSpPr>
          <p:cNvPr id="2" name="Rectangle 1">
            <a:extLst>
              <a:ext uri="{FF2B5EF4-FFF2-40B4-BE49-F238E27FC236}">
                <a16:creationId xmlns:a16="http://schemas.microsoft.com/office/drawing/2014/main" id="{6ED2D163-92AD-1063-A7CB-C7972CF74F66}"/>
              </a:ext>
            </a:extLst>
          </p:cNvPr>
          <p:cNvSpPr/>
          <p:nvPr/>
        </p:nvSpPr>
        <p:spPr>
          <a:xfrm rot="10800000">
            <a:off x="2797278"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382980" name="Text Box 4"/>
          <p:cNvSpPr txBox="1">
            <a:spLocks noChangeArrowheads="1"/>
          </p:cNvSpPr>
          <p:nvPr/>
        </p:nvSpPr>
        <p:spPr bwMode="auto">
          <a:xfrm>
            <a:off x="4195739" y="304800"/>
            <a:ext cx="7882847" cy="480131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400" b="1" i="0"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n-cs"/>
              </a:rPr>
              <a:t>“The Book of Mormon exposes the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400" b="1" noProof="0" dirty="0">
                <a:solidFill>
                  <a:prstClr val="white"/>
                </a:solidFill>
                <a:latin typeface="Calibri" panose="020F0502020204030204"/>
                <a:ea typeface="Malgun Gothic" panose="020B0503020000020004" pitchFamily="34" charset="-127"/>
              </a:rPr>
              <a:t>  </a:t>
            </a:r>
            <a:r>
              <a:rPr kumimoji="0" lang="en-US" sz="3400" b="1" i="0"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n-cs"/>
              </a:rPr>
              <a:t>enemies of Christ...The type of apostates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400" b="1" noProof="0" dirty="0">
                <a:solidFill>
                  <a:prstClr val="white"/>
                </a:solidFill>
                <a:latin typeface="Calibri" panose="020F0502020204030204"/>
                <a:ea typeface="Malgun Gothic" panose="020B0503020000020004" pitchFamily="34" charset="-127"/>
              </a:rPr>
              <a:t>  </a:t>
            </a:r>
            <a:r>
              <a:rPr kumimoji="0" lang="en-US" sz="3400" b="1" i="0"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n-cs"/>
              </a:rPr>
              <a:t>in the Book of Mormon are similar to the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400" b="1" noProof="0" dirty="0">
                <a:solidFill>
                  <a:prstClr val="white"/>
                </a:solidFill>
                <a:latin typeface="Calibri" panose="020F0502020204030204"/>
                <a:ea typeface="Malgun Gothic" panose="020B0503020000020004" pitchFamily="34" charset="-127"/>
              </a:rPr>
              <a:t>  </a:t>
            </a:r>
            <a:r>
              <a:rPr kumimoji="0" lang="en-US" sz="3400" b="1" i="0"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n-cs"/>
              </a:rPr>
              <a:t>type we have today. God, with his infinite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400" b="1" noProof="0" dirty="0">
                <a:solidFill>
                  <a:prstClr val="white"/>
                </a:solidFill>
                <a:latin typeface="Calibri" panose="020F0502020204030204"/>
                <a:ea typeface="Malgun Gothic" panose="020B0503020000020004" pitchFamily="34" charset="-127"/>
              </a:rPr>
              <a:t>  </a:t>
            </a:r>
            <a:r>
              <a:rPr kumimoji="0" lang="en-US" sz="3400" b="1" i="0"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n-cs"/>
              </a:rPr>
              <a:t>foreknowledge, so molded the Book of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400" b="1" noProof="0" dirty="0">
                <a:solidFill>
                  <a:prstClr val="white"/>
                </a:solidFill>
                <a:latin typeface="Calibri" panose="020F0502020204030204"/>
                <a:ea typeface="Malgun Gothic" panose="020B0503020000020004" pitchFamily="34" charset="-127"/>
              </a:rPr>
              <a:t>  </a:t>
            </a:r>
            <a:r>
              <a:rPr kumimoji="0" lang="en-US" sz="3400" b="1" i="0"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n-cs"/>
              </a:rPr>
              <a:t>Mormon that we might see the error and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400" b="1" noProof="0" dirty="0">
                <a:solidFill>
                  <a:prstClr val="white"/>
                </a:solidFill>
                <a:latin typeface="Calibri" panose="020F0502020204030204"/>
                <a:ea typeface="Malgun Gothic" panose="020B0503020000020004" pitchFamily="34" charset="-127"/>
              </a:rPr>
              <a:t>  </a:t>
            </a:r>
            <a:r>
              <a:rPr kumimoji="0" lang="en-US" sz="3400" b="1" i="0"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n-cs"/>
              </a:rPr>
              <a:t>know how to combat false educational,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400" b="1" noProof="0" dirty="0">
                <a:solidFill>
                  <a:prstClr val="white"/>
                </a:solidFill>
                <a:latin typeface="Calibri" panose="020F0502020204030204"/>
                <a:ea typeface="Malgun Gothic" panose="020B0503020000020004" pitchFamily="34" charset="-127"/>
              </a:rPr>
              <a:t>  </a:t>
            </a:r>
            <a:r>
              <a:rPr kumimoji="0" lang="en-US" sz="3400" b="1" i="0"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n-cs"/>
              </a:rPr>
              <a:t>political, religious, and philosophical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3400" b="1" noProof="0" dirty="0">
                <a:solidFill>
                  <a:prstClr val="white"/>
                </a:solidFill>
                <a:latin typeface="Calibri" panose="020F0502020204030204"/>
                <a:ea typeface="Malgun Gothic" panose="020B0503020000020004" pitchFamily="34" charset="-127"/>
              </a:rPr>
              <a:t>  </a:t>
            </a:r>
            <a:r>
              <a:rPr kumimoji="0" lang="en-US" sz="3400" b="1" i="0"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n-cs"/>
              </a:rPr>
              <a:t>concepts of our time.”</a:t>
            </a:r>
          </a:p>
        </p:txBody>
      </p:sp>
      <p:sp>
        <p:nvSpPr>
          <p:cNvPr id="3" name="Rectangle 2">
            <a:extLst>
              <a:ext uri="{FF2B5EF4-FFF2-40B4-BE49-F238E27FC236}">
                <a16:creationId xmlns:a16="http://schemas.microsoft.com/office/drawing/2014/main" id="{6414994A-6173-AEBA-6B68-CD4DFB2B08B9}"/>
              </a:ext>
            </a:extLst>
          </p:cNvPr>
          <p:cNvSpPr txBox="1">
            <a:spLocks noRot="1" noChangeArrowheads="1"/>
          </p:cNvSpPr>
          <p:nvPr/>
        </p:nvSpPr>
        <p:spPr>
          <a:xfrm>
            <a:off x="5715000" y="5029200"/>
            <a:ext cx="6400800" cy="1828800"/>
          </a:xfrm>
          <a:prstGeom prst="rect">
            <a:avLst/>
          </a:prstGeom>
        </p:spPr>
        <p:txBody>
          <a:bodyPr vert="horz" lIns="91440" tIns="45720" rIns="91440" bIns="45720" rtlCol="0" anchor="ctr">
            <a:normAutofit/>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r" defTabSz="914400" rtl="0" eaLnBrk="1" fontAlgn="auto" latinLnBrk="0" hangingPunct="1">
              <a:lnSpc>
                <a:spcPct val="90000"/>
              </a:lnSpc>
              <a:spcBef>
                <a:spcPct val="0"/>
              </a:spcBef>
              <a:spcAft>
                <a:spcPts val="0"/>
              </a:spcAft>
              <a:buClrTx/>
              <a:buSzTx/>
              <a:buFontTx/>
              <a:buNone/>
              <a:tabLst/>
              <a:defRPr/>
            </a:pPr>
            <a:r>
              <a:rPr kumimoji="0" lang="en-US" sz="2400" b="1"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j-cs"/>
              </a:rPr>
              <a:t>Ezra Taft Benson</a:t>
            </a:r>
            <a:r>
              <a:rPr kumimoji="0" lang="en-US" sz="2400" b="1" i="0"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j-cs"/>
              </a:rPr>
              <a:t>, “The Book of Mormon Is the Word of God,” </a:t>
            </a:r>
            <a:r>
              <a:rPr kumimoji="0" lang="en-US" sz="2400" b="1" i="1"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j-cs"/>
              </a:rPr>
              <a:t>Ensign</a:t>
            </a:r>
            <a:r>
              <a:rPr kumimoji="0" lang="en-US" sz="2400" b="1" i="0"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j-cs"/>
              </a:rPr>
              <a:t>, Jan. 1988, 3.</a:t>
            </a:r>
          </a:p>
        </p:txBody>
      </p:sp>
    </p:spTree>
    <p:extLst>
      <p:ext uri="{BB962C8B-B14F-4D97-AF65-F5344CB8AC3E}">
        <p14:creationId xmlns:p14="http://schemas.microsoft.com/office/powerpoint/2010/main" val="1643683070"/>
      </p:ext>
    </p:extLst>
  </p:cSld>
  <p:clrMapOvr>
    <a:masterClrMapping/>
  </p:clrMapOvr>
  <p:transition/>
</p:sld>
</file>

<file path=ppt/slides/slide2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D82C26EA-6B85-DD3F-EA5C-D2D35DBC6FCB}"/>
              </a:ext>
            </a:extLst>
          </p:cNvPr>
          <p:cNvPicPr>
            <a:picLocks noChangeAspect="1"/>
          </p:cNvPicPr>
          <p:nvPr/>
        </p:nvPicPr>
        <p:blipFill>
          <a:blip r:embed="rId2"/>
          <a:stretch>
            <a:fillRect/>
          </a:stretch>
        </p:blipFill>
        <p:spPr>
          <a:xfrm>
            <a:off x="0" y="3337411"/>
            <a:ext cx="12193100" cy="2228111"/>
          </a:xfrm>
          <a:prstGeom prst="rect">
            <a:avLst/>
          </a:prstGeom>
        </p:spPr>
      </p:pic>
      <p:pic>
        <p:nvPicPr>
          <p:cNvPr id="2" name="Content Placeholder 4">
            <a:extLst>
              <a:ext uri="{FF2B5EF4-FFF2-40B4-BE49-F238E27FC236}">
                <a16:creationId xmlns:a16="http://schemas.microsoft.com/office/drawing/2014/main" id="{7C0FB872-486E-C86F-EF5A-E467F9BE4BDE}"/>
              </a:ext>
            </a:extLst>
          </p:cNvPr>
          <p:cNvPicPr>
            <a:picLocks noChangeAspect="1"/>
          </p:cNvPicPr>
          <p:nvPr/>
        </p:nvPicPr>
        <p:blipFill rotWithShape="1">
          <a:blip r:embed="rId3"/>
          <a:srcRect l="4111" t="40174" r="8811" b="44063"/>
          <a:stretch/>
        </p:blipFill>
        <p:spPr>
          <a:xfrm>
            <a:off x="-51563" y="5565522"/>
            <a:ext cx="12293600" cy="1432178"/>
          </a:xfrm>
          <a:prstGeom prst="rect">
            <a:avLst/>
          </a:prstGeom>
        </p:spPr>
      </p:pic>
      <p:pic>
        <p:nvPicPr>
          <p:cNvPr id="3" name="Picture 2">
            <a:extLst>
              <a:ext uri="{FF2B5EF4-FFF2-40B4-BE49-F238E27FC236}">
                <a16:creationId xmlns:a16="http://schemas.microsoft.com/office/drawing/2014/main" id="{B8E0B95B-0DC1-FD19-482B-7FEE68F576E1}"/>
              </a:ext>
            </a:extLst>
          </p:cNvPr>
          <p:cNvPicPr>
            <a:picLocks noChangeAspect="1"/>
          </p:cNvPicPr>
          <p:nvPr/>
        </p:nvPicPr>
        <p:blipFill>
          <a:blip r:embed="rId4"/>
          <a:stretch>
            <a:fillRect/>
          </a:stretch>
        </p:blipFill>
        <p:spPr>
          <a:xfrm>
            <a:off x="-1" y="-39382"/>
            <a:ext cx="12192001" cy="3376793"/>
          </a:xfrm>
          <a:prstGeom prst="rect">
            <a:avLst/>
          </a:prstGeom>
        </p:spPr>
      </p:pic>
      <p:sp>
        <p:nvSpPr>
          <p:cNvPr id="5" name="Title 1">
            <a:extLst>
              <a:ext uri="{FF2B5EF4-FFF2-40B4-BE49-F238E27FC236}">
                <a16:creationId xmlns:a16="http://schemas.microsoft.com/office/drawing/2014/main" id="{1237E21E-BBCB-EE9C-75F2-6414F2EAF258}"/>
              </a:ext>
            </a:extLst>
          </p:cNvPr>
          <p:cNvSpPr>
            <a:spLocks noGrp="1"/>
          </p:cNvSpPr>
          <p:nvPr>
            <p:ph type="title"/>
          </p:nvPr>
        </p:nvSpPr>
        <p:spPr>
          <a:xfrm>
            <a:off x="914400" y="5417236"/>
            <a:ext cx="10515600" cy="1325563"/>
          </a:xfrm>
        </p:spPr>
        <p:txBody>
          <a:bodyPr>
            <a:normAutofit/>
          </a:bodyPr>
          <a:lstStyle/>
          <a:p>
            <a:pPr algn="ctr"/>
            <a:r>
              <a:rPr lang="en-US" sz="4000" b="1" dirty="0">
                <a:latin typeface="+mn-lt"/>
              </a:rPr>
              <a:t>johnhiltoniii.com/</a:t>
            </a:r>
            <a:r>
              <a:rPr lang="en-US" sz="4000" b="1" dirty="0" err="1">
                <a:latin typeface="+mn-lt"/>
              </a:rPr>
              <a:t>thebookofmormon</a:t>
            </a:r>
            <a:r>
              <a:rPr lang="en-US" sz="4000" b="1" dirty="0">
                <a:latin typeface="+mn-lt"/>
              </a:rPr>
              <a:t>/resources</a:t>
            </a:r>
          </a:p>
        </p:txBody>
      </p:sp>
    </p:spTree>
    <p:extLst>
      <p:ext uri="{BB962C8B-B14F-4D97-AF65-F5344CB8AC3E}">
        <p14:creationId xmlns:p14="http://schemas.microsoft.com/office/powerpoint/2010/main" val="1108402529"/>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sp>
        <p:nvSpPr>
          <p:cNvPr id="2" name="Rectangle 1">
            <a:extLst>
              <a:ext uri="{FF2B5EF4-FFF2-40B4-BE49-F238E27FC236}">
                <a16:creationId xmlns:a16="http://schemas.microsoft.com/office/drawing/2014/main" id="{B4AF4AEB-314F-7EE6-72F0-7DF67375711B}"/>
              </a:ext>
            </a:extLst>
          </p:cNvPr>
          <p:cNvSpPr/>
          <p:nvPr/>
        </p:nvSpPr>
        <p:spPr>
          <a:xfrm rot="16200000">
            <a:off x="3032051" y="-2301949"/>
            <a:ext cx="6096000" cy="12223898"/>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31898" y="3505200"/>
            <a:ext cx="12039600" cy="3416320"/>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  </a:t>
            </a:r>
            <a:r>
              <a:rPr kumimoji="0" lang="en-US" sz="4000" b="1" i="0" u="none" strike="noStrike" kern="1200" cap="none" spc="0" normalizeH="0" baseline="0" noProof="0" dirty="0" err="1">
                <a:ln>
                  <a:noFill/>
                </a:ln>
                <a:solidFill>
                  <a:srgbClr val="F4F5F2"/>
                </a:solidFill>
                <a:effectLst>
                  <a:glow rad="190500">
                    <a:prstClr val="black">
                      <a:alpha val="75000"/>
                    </a:prstClr>
                  </a:glow>
                </a:effectLst>
                <a:uLnTx/>
                <a:uFillTx/>
                <a:latin typeface="Calibri" panose="020F0502020204030204"/>
                <a:ea typeface="+mn-ea"/>
                <a:cs typeface="+mn-cs"/>
              </a:rPr>
              <a:t>Nehor</a:t>
            </a: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 taught “All mankind should be saved at the last day, and that they need not fear nor tremble, but that they might lift up their heads and rejoice; for the Lord had created all men, and had also redeemed all men; and, in the end, all men should have eternal life.”</a:t>
            </a:r>
            <a:r>
              <a:rPr lang="en-US" sz="4000" b="1" dirty="0">
                <a:solidFill>
                  <a:srgbClr val="F4F5F2"/>
                </a:solidFill>
                <a:effectLst>
                  <a:glow rad="190500">
                    <a:prstClr val="black">
                      <a:alpha val="75000"/>
                    </a:prstClr>
                  </a:glow>
                </a:effectLst>
                <a:latin typeface="Calibri" panose="020F0502020204030204"/>
              </a:rPr>
              <a:t>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Alma 1:4</a:t>
            </a:r>
          </a:p>
        </p:txBody>
      </p:sp>
      <p:sp>
        <p:nvSpPr>
          <p:cNvPr id="3" name="TextBox 5">
            <a:extLst>
              <a:ext uri="{FF2B5EF4-FFF2-40B4-BE49-F238E27FC236}">
                <a16:creationId xmlns:a16="http://schemas.microsoft.com/office/drawing/2014/main" id="{048E3534-B3B6-E923-7E25-91258C3225E8}"/>
              </a:ext>
            </a:extLst>
          </p:cNvPr>
          <p:cNvSpPr txBox="1"/>
          <p:nvPr/>
        </p:nvSpPr>
        <p:spPr>
          <a:xfrm>
            <a:off x="76200" y="6519446"/>
            <a:ext cx="2792795" cy="338554"/>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Calibri"/>
              </a:rPr>
              <a:t>Dan Burr</a:t>
            </a: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Calibri"/>
            </a:endParaRPr>
          </a:p>
        </p:txBody>
      </p:sp>
    </p:spTree>
    <p:extLst>
      <p:ext uri="{BB962C8B-B14F-4D97-AF65-F5344CB8AC3E}">
        <p14:creationId xmlns:p14="http://schemas.microsoft.com/office/powerpoint/2010/main" val="268892600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80930" name="Rectangle 2"/>
          <p:cNvSpPr>
            <a:spLocks noGrp="1" noRot="1" noChangeArrowheads="1"/>
          </p:cNvSpPr>
          <p:nvPr>
            <p:ph type="title"/>
          </p:nvPr>
        </p:nvSpPr>
        <p:spPr>
          <a:xfrm>
            <a:off x="838200" y="0"/>
            <a:ext cx="10515600" cy="1325563"/>
          </a:xfrm>
        </p:spPr>
        <p:txBody>
          <a:bodyPr>
            <a:normAutofit/>
          </a:bodyPr>
          <a:lstStyle/>
          <a:p>
            <a:pPr algn="ctr"/>
            <a:r>
              <a:rPr lang="en-US" sz="6000" b="1" dirty="0">
                <a:solidFill>
                  <a:prstClr val="white"/>
                </a:solidFill>
                <a:latin typeface="Calibri" panose="020F0502020204030204"/>
              </a:rPr>
              <a:t>Universalism</a:t>
            </a:r>
          </a:p>
        </p:txBody>
      </p:sp>
      <p:pic>
        <p:nvPicPr>
          <p:cNvPr id="3074" name="Picture 2" descr="That All Shall Be Saved: Heaven,... by Hart, David Bentley">
            <a:extLst>
              <a:ext uri="{FF2B5EF4-FFF2-40B4-BE49-F238E27FC236}">
                <a16:creationId xmlns:a16="http://schemas.microsoft.com/office/drawing/2014/main" id="{656B8ACB-DE03-D826-AEEA-668F03658D7A}"/>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633" y="1219200"/>
            <a:ext cx="3186849" cy="4778615"/>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Love Wins: A Book About Heaven, Hell, and the Fate of Every Person Who Ever  Lived - Kindle edition by Bell, Rob. Religion &amp; Spirituality Kindle eBooks  @ Amazon.com.">
            <a:extLst>
              <a:ext uri="{FF2B5EF4-FFF2-40B4-BE49-F238E27FC236}">
                <a16:creationId xmlns:a16="http://schemas.microsoft.com/office/drawing/2014/main" id="{4A7FA797-ECB3-9A92-C182-84F1AD696259}"/>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019401" y="1219201"/>
            <a:ext cx="3153886" cy="4778614"/>
          </a:xfrm>
          <a:prstGeom prst="rect">
            <a:avLst/>
          </a:prstGeom>
          <a:noFill/>
          <a:extLst>
            <a:ext uri="{909E8E84-426E-40DD-AFC4-6F175D3DCCD1}">
              <a14:hiddenFill xmlns:a14="http://schemas.microsoft.com/office/drawing/2010/main">
                <a:solidFill>
                  <a:srgbClr val="FFFFFF"/>
                </a:solidFill>
              </a14:hiddenFill>
            </a:ext>
          </a:extLst>
        </p:spPr>
      </p:pic>
      <p:pic>
        <p:nvPicPr>
          <p:cNvPr id="3078" name="Picture 6" descr="Grace Saves All: The Necessity of Christian Universalism: Artman, David,  Jersak, Brad, Talbott, Thomas: 9781532650888: Amazon.com: Books">
            <a:extLst>
              <a:ext uri="{FF2B5EF4-FFF2-40B4-BE49-F238E27FC236}">
                <a16:creationId xmlns:a16="http://schemas.microsoft.com/office/drawing/2014/main" id="{BCB01AB9-664A-5FBE-73EE-CE42B7845FF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016472" y="1219200"/>
            <a:ext cx="3186849" cy="4778615"/>
          </a:xfrm>
          <a:prstGeom prst="rect">
            <a:avLst/>
          </a:prstGeom>
          <a:noFill/>
          <a:extLst>
            <a:ext uri="{909E8E84-426E-40DD-AFC4-6F175D3DCCD1}">
              <a14:hiddenFill xmlns:a14="http://schemas.microsoft.com/office/drawing/2010/main">
                <a:solidFill>
                  <a:srgbClr val="FFFFFF"/>
                </a:solidFill>
              </a14:hiddenFill>
            </a:ext>
          </a:extLst>
        </p:spPr>
      </p:pic>
      <p:pic>
        <p:nvPicPr>
          <p:cNvPr id="3080" name="Picture 8" descr="The Purest Gospel: The Good News That Everyone Will Be Saved: Mortimer, Mr.  John: 9798353828402: Amazon.com: Books">
            <a:extLst>
              <a:ext uri="{FF2B5EF4-FFF2-40B4-BE49-F238E27FC236}">
                <a16:creationId xmlns:a16="http://schemas.microsoft.com/office/drawing/2014/main" id="{71D1EEDA-76EB-359E-CCF5-1CC7E085EC57}"/>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9046507" y="1219200"/>
            <a:ext cx="3186848" cy="47786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00742955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367959D-BF1B-D3B4-43B9-1409C3680FA3}"/>
              </a:ext>
            </a:extLst>
          </p:cNvPr>
          <p:cNvSpPr>
            <a:spLocks noGrp="1"/>
          </p:cNvSpPr>
          <p:nvPr>
            <p:ph type="title"/>
          </p:nvPr>
        </p:nvSpPr>
        <p:spPr/>
        <p:txBody>
          <a:bodyPr/>
          <a:lstStyle/>
          <a:p>
            <a:endParaRPr lang="en-US"/>
          </a:p>
        </p:txBody>
      </p:sp>
      <p:pic>
        <p:nvPicPr>
          <p:cNvPr id="5" name="Picture 4" descr="A collage of a person singing&#10;&#10;Description automatically generated">
            <a:extLst>
              <a:ext uri="{FF2B5EF4-FFF2-40B4-BE49-F238E27FC236}">
                <a16:creationId xmlns:a16="http://schemas.microsoft.com/office/drawing/2014/main" id="{7C2BA4DC-1AC0-A80E-D594-6D49A4F890E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Tree>
    <p:extLst>
      <p:ext uri="{BB962C8B-B14F-4D97-AF65-F5344CB8AC3E}">
        <p14:creationId xmlns:p14="http://schemas.microsoft.com/office/powerpoint/2010/main" val="146793925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098" name="Picture 2" descr="Nehor">
            <a:extLst>
              <a:ext uri="{FF2B5EF4-FFF2-40B4-BE49-F238E27FC236}">
                <a16:creationId xmlns:a16="http://schemas.microsoft.com/office/drawing/2014/main" id="{3F2F966F-3571-161C-8707-5640BB01443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350"/>
          <a:stretch/>
        </p:blipFill>
        <p:spPr bwMode="auto">
          <a:xfrm>
            <a:off x="0" y="0"/>
            <a:ext cx="642211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5">
            <a:extLst>
              <a:ext uri="{FF2B5EF4-FFF2-40B4-BE49-F238E27FC236}">
                <a16:creationId xmlns:a16="http://schemas.microsoft.com/office/drawing/2014/main" id="{A3E4A368-7A19-62B2-4C9A-A088630617B1}"/>
              </a:ext>
            </a:extLst>
          </p:cNvPr>
          <p:cNvSpPr txBox="1"/>
          <p:nvPr/>
        </p:nvSpPr>
        <p:spPr>
          <a:xfrm>
            <a:off x="76200" y="6519446"/>
            <a:ext cx="2792795" cy="338554"/>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solidFill>
                  <a:schemeClr val="bg1"/>
                </a:solidFill>
                <a:effectLst>
                  <a:glow rad="190500">
                    <a:schemeClr val="tx1">
                      <a:alpha val="75000"/>
                    </a:schemeClr>
                  </a:glow>
                </a:effectLst>
                <a:cs typeface="Calibri"/>
              </a:rPr>
              <a:t>James </a:t>
            </a:r>
            <a:r>
              <a:rPr lang="en-US" sz="1600" b="1" dirty="0" err="1">
                <a:solidFill>
                  <a:schemeClr val="bg1"/>
                </a:solidFill>
                <a:effectLst>
                  <a:glow rad="190500">
                    <a:schemeClr val="tx1">
                      <a:alpha val="75000"/>
                    </a:schemeClr>
                  </a:glow>
                </a:effectLst>
                <a:cs typeface="Calibri"/>
              </a:rPr>
              <a:t>Fullmer</a:t>
            </a:r>
            <a:endParaRPr lang="en-US" sz="1600" dirty="0">
              <a:solidFill>
                <a:schemeClr val="bg1"/>
              </a:solidFill>
              <a:cs typeface="Calibri"/>
            </a:endParaRPr>
          </a:p>
        </p:txBody>
      </p:sp>
      <p:sp>
        <p:nvSpPr>
          <p:cNvPr id="5" name="TextBox 4">
            <a:extLst>
              <a:ext uri="{FF2B5EF4-FFF2-40B4-BE49-F238E27FC236}">
                <a16:creationId xmlns:a16="http://schemas.microsoft.com/office/drawing/2014/main" id="{9F14E0AE-654E-8970-7528-5DD275DB57EE}"/>
              </a:ext>
            </a:extLst>
          </p:cNvPr>
          <p:cNvSpPr txBox="1"/>
          <p:nvPr/>
        </p:nvSpPr>
        <p:spPr>
          <a:xfrm>
            <a:off x="366657" y="4787597"/>
            <a:ext cx="5653143" cy="175432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“[People] need not fear nor tremble.”</a:t>
            </a:r>
            <a:r>
              <a:rPr lang="en-US" sz="4000" b="1" dirty="0">
                <a:solidFill>
                  <a:srgbClr val="F4F5F2"/>
                </a:solidFill>
                <a:effectLst>
                  <a:glow rad="190500">
                    <a:prstClr val="black">
                      <a:alpha val="75000"/>
                    </a:prstClr>
                  </a:glow>
                </a:effectLst>
                <a:latin typeface="Calibri" panose="020F0502020204030204"/>
              </a:rPr>
              <a:t>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Alma 1:4</a:t>
            </a:r>
          </a:p>
        </p:txBody>
      </p:sp>
      <p:sp>
        <p:nvSpPr>
          <p:cNvPr id="9" name="TextBox 8">
            <a:extLst>
              <a:ext uri="{FF2B5EF4-FFF2-40B4-BE49-F238E27FC236}">
                <a16:creationId xmlns:a16="http://schemas.microsoft.com/office/drawing/2014/main" id="{B4B7EA13-4C09-0173-05EE-C69529462D3F}"/>
              </a:ext>
            </a:extLst>
          </p:cNvPr>
          <p:cNvSpPr txBox="1"/>
          <p:nvPr/>
        </p:nvSpPr>
        <p:spPr>
          <a:xfrm>
            <a:off x="366657" y="3913978"/>
            <a:ext cx="5198628" cy="701731"/>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F4F5F2"/>
                </a:solidFill>
                <a:effectLst>
                  <a:glow rad="190500">
                    <a:prstClr val="black">
                      <a:alpha val="75000"/>
                    </a:prstClr>
                  </a:glow>
                </a:effectLst>
                <a:uLnTx/>
                <a:uFillTx/>
                <a:latin typeface="Calibri" panose="020F0502020204030204"/>
                <a:ea typeface="+mn-ea"/>
                <a:cs typeface="+mn-cs"/>
              </a:rPr>
              <a:t>Nehor</a:t>
            </a:r>
            <a:endParaRPr kumimoji="0" lang="en-US" sz="44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369869649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098" name="Picture 2" descr="Nehor">
            <a:extLst>
              <a:ext uri="{FF2B5EF4-FFF2-40B4-BE49-F238E27FC236}">
                <a16:creationId xmlns:a16="http://schemas.microsoft.com/office/drawing/2014/main" id="{3F2F966F-3571-161C-8707-5640BB01443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350"/>
          <a:stretch/>
        </p:blipFill>
        <p:spPr bwMode="auto">
          <a:xfrm>
            <a:off x="0" y="0"/>
            <a:ext cx="642211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Abinadi in front of King Noah">
            <a:extLst>
              <a:ext uri="{FF2B5EF4-FFF2-40B4-BE49-F238E27FC236}">
                <a16:creationId xmlns:a16="http://schemas.microsoft.com/office/drawing/2014/main" id="{0050D8E8-397A-0D5A-FD7E-656E929054E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41" r="40741"/>
          <a:stretch/>
        </p:blipFill>
        <p:spPr bwMode="auto">
          <a:xfrm>
            <a:off x="6172202" y="-14177"/>
            <a:ext cx="601979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5">
            <a:extLst>
              <a:ext uri="{FF2B5EF4-FFF2-40B4-BE49-F238E27FC236}">
                <a16:creationId xmlns:a16="http://schemas.microsoft.com/office/drawing/2014/main" id="{A3E4A368-7A19-62B2-4C9A-A088630617B1}"/>
              </a:ext>
            </a:extLst>
          </p:cNvPr>
          <p:cNvSpPr txBox="1"/>
          <p:nvPr/>
        </p:nvSpPr>
        <p:spPr>
          <a:xfrm>
            <a:off x="76200" y="6519446"/>
            <a:ext cx="2792795" cy="338554"/>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solidFill>
                  <a:schemeClr val="bg1"/>
                </a:solidFill>
                <a:effectLst>
                  <a:glow rad="190500">
                    <a:schemeClr val="tx1">
                      <a:alpha val="75000"/>
                    </a:schemeClr>
                  </a:glow>
                </a:effectLst>
                <a:cs typeface="Calibri"/>
              </a:rPr>
              <a:t>James </a:t>
            </a:r>
            <a:r>
              <a:rPr lang="en-US" sz="1600" b="1" dirty="0" err="1">
                <a:solidFill>
                  <a:schemeClr val="bg1"/>
                </a:solidFill>
                <a:effectLst>
                  <a:glow rad="190500">
                    <a:schemeClr val="tx1">
                      <a:alpha val="75000"/>
                    </a:schemeClr>
                  </a:glow>
                </a:effectLst>
                <a:cs typeface="Calibri"/>
              </a:rPr>
              <a:t>Fullmer</a:t>
            </a:r>
            <a:endParaRPr lang="en-US" sz="1600" dirty="0">
              <a:solidFill>
                <a:schemeClr val="bg1"/>
              </a:solidFill>
              <a:cs typeface="Calibri"/>
            </a:endParaRPr>
          </a:p>
        </p:txBody>
      </p:sp>
      <p:sp>
        <p:nvSpPr>
          <p:cNvPr id="5" name="TextBox 4">
            <a:extLst>
              <a:ext uri="{FF2B5EF4-FFF2-40B4-BE49-F238E27FC236}">
                <a16:creationId xmlns:a16="http://schemas.microsoft.com/office/drawing/2014/main" id="{9F14E0AE-654E-8970-7528-5DD275DB57EE}"/>
              </a:ext>
            </a:extLst>
          </p:cNvPr>
          <p:cNvSpPr txBox="1"/>
          <p:nvPr/>
        </p:nvSpPr>
        <p:spPr>
          <a:xfrm>
            <a:off x="366657" y="4787597"/>
            <a:ext cx="5653143" cy="175432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“[People] need not fear nor tremble.”</a:t>
            </a:r>
            <a:r>
              <a:rPr lang="en-US" sz="4000" b="1" dirty="0">
                <a:solidFill>
                  <a:srgbClr val="F4F5F2"/>
                </a:solidFill>
                <a:effectLst>
                  <a:glow rad="190500">
                    <a:prstClr val="black">
                      <a:alpha val="75000"/>
                    </a:prstClr>
                  </a:glow>
                </a:effectLst>
                <a:latin typeface="Calibri" panose="020F0502020204030204"/>
              </a:rPr>
              <a:t>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Alma 1:4</a:t>
            </a:r>
          </a:p>
        </p:txBody>
      </p:sp>
      <p:sp>
        <p:nvSpPr>
          <p:cNvPr id="7" name="TextBox 6">
            <a:extLst>
              <a:ext uri="{FF2B5EF4-FFF2-40B4-BE49-F238E27FC236}">
                <a16:creationId xmlns:a16="http://schemas.microsoft.com/office/drawing/2014/main" id="{A322FCE3-D6C2-925C-4146-290C8B4B1C03}"/>
              </a:ext>
            </a:extLst>
          </p:cNvPr>
          <p:cNvSpPr txBox="1"/>
          <p:nvPr/>
        </p:nvSpPr>
        <p:spPr>
          <a:xfrm>
            <a:off x="6212935" y="4787597"/>
            <a:ext cx="5653143" cy="175432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“Fear and tremble before God.”</a:t>
            </a:r>
            <a:r>
              <a:rPr lang="en-US" sz="4000" b="1" dirty="0">
                <a:solidFill>
                  <a:srgbClr val="F4F5F2"/>
                </a:solidFill>
                <a:effectLst>
                  <a:glow rad="190500">
                    <a:prstClr val="black">
                      <a:alpha val="75000"/>
                    </a:prstClr>
                  </a:glow>
                </a:effectLst>
                <a:latin typeface="Calibri" panose="020F0502020204030204"/>
              </a:rPr>
              <a:t>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Mosiah 15:26</a:t>
            </a:r>
          </a:p>
        </p:txBody>
      </p:sp>
      <p:sp>
        <p:nvSpPr>
          <p:cNvPr id="9" name="TextBox 8">
            <a:extLst>
              <a:ext uri="{FF2B5EF4-FFF2-40B4-BE49-F238E27FC236}">
                <a16:creationId xmlns:a16="http://schemas.microsoft.com/office/drawing/2014/main" id="{B4B7EA13-4C09-0173-05EE-C69529462D3F}"/>
              </a:ext>
            </a:extLst>
          </p:cNvPr>
          <p:cNvSpPr txBox="1"/>
          <p:nvPr/>
        </p:nvSpPr>
        <p:spPr>
          <a:xfrm>
            <a:off x="366657" y="3913978"/>
            <a:ext cx="5198628" cy="701731"/>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F4F5F2"/>
                </a:solidFill>
                <a:effectLst>
                  <a:glow rad="190500">
                    <a:prstClr val="black">
                      <a:alpha val="75000"/>
                    </a:prstClr>
                  </a:glow>
                </a:effectLst>
                <a:uLnTx/>
                <a:uFillTx/>
                <a:latin typeface="Calibri" panose="020F0502020204030204"/>
                <a:ea typeface="+mn-ea"/>
                <a:cs typeface="+mn-cs"/>
              </a:rPr>
              <a:t>Nehor</a:t>
            </a:r>
            <a:endParaRPr kumimoji="0" lang="en-US" sz="44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2A47C968-55E3-057E-FBD5-D132B0B9349C}"/>
              </a:ext>
            </a:extLst>
          </p:cNvPr>
          <p:cNvSpPr txBox="1"/>
          <p:nvPr/>
        </p:nvSpPr>
        <p:spPr>
          <a:xfrm>
            <a:off x="6212935" y="3913978"/>
            <a:ext cx="5198628" cy="701731"/>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Abinadi</a:t>
            </a:r>
          </a:p>
        </p:txBody>
      </p:sp>
    </p:spTree>
    <p:extLst>
      <p:ext uri="{BB962C8B-B14F-4D97-AF65-F5344CB8AC3E}">
        <p14:creationId xmlns:p14="http://schemas.microsoft.com/office/powerpoint/2010/main" val="50269622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098" name="Picture 2" descr="Nehor">
            <a:extLst>
              <a:ext uri="{FF2B5EF4-FFF2-40B4-BE49-F238E27FC236}">
                <a16:creationId xmlns:a16="http://schemas.microsoft.com/office/drawing/2014/main" id="{3F2F966F-3571-161C-8707-5640BB01443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350"/>
          <a:stretch/>
        </p:blipFill>
        <p:spPr bwMode="auto">
          <a:xfrm>
            <a:off x="0" y="0"/>
            <a:ext cx="642211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5">
            <a:extLst>
              <a:ext uri="{FF2B5EF4-FFF2-40B4-BE49-F238E27FC236}">
                <a16:creationId xmlns:a16="http://schemas.microsoft.com/office/drawing/2014/main" id="{A3E4A368-7A19-62B2-4C9A-A088630617B1}"/>
              </a:ext>
            </a:extLst>
          </p:cNvPr>
          <p:cNvSpPr txBox="1"/>
          <p:nvPr/>
        </p:nvSpPr>
        <p:spPr>
          <a:xfrm>
            <a:off x="76200" y="6519446"/>
            <a:ext cx="2792795" cy="338554"/>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solidFill>
                  <a:schemeClr val="bg1"/>
                </a:solidFill>
                <a:effectLst>
                  <a:glow rad="190500">
                    <a:schemeClr val="tx1">
                      <a:alpha val="75000"/>
                    </a:schemeClr>
                  </a:glow>
                </a:effectLst>
                <a:cs typeface="Calibri"/>
              </a:rPr>
              <a:t>James </a:t>
            </a:r>
            <a:r>
              <a:rPr lang="en-US" sz="1600" b="1" dirty="0" err="1">
                <a:solidFill>
                  <a:schemeClr val="bg1"/>
                </a:solidFill>
                <a:effectLst>
                  <a:glow rad="190500">
                    <a:schemeClr val="tx1">
                      <a:alpha val="75000"/>
                    </a:schemeClr>
                  </a:glow>
                </a:effectLst>
                <a:cs typeface="Calibri"/>
              </a:rPr>
              <a:t>Fullmer</a:t>
            </a:r>
            <a:endParaRPr lang="en-US" sz="1600" dirty="0">
              <a:solidFill>
                <a:schemeClr val="bg1"/>
              </a:solidFill>
              <a:cs typeface="Calibri"/>
            </a:endParaRPr>
          </a:p>
        </p:txBody>
      </p:sp>
      <p:sp>
        <p:nvSpPr>
          <p:cNvPr id="5" name="TextBox 4">
            <a:extLst>
              <a:ext uri="{FF2B5EF4-FFF2-40B4-BE49-F238E27FC236}">
                <a16:creationId xmlns:a16="http://schemas.microsoft.com/office/drawing/2014/main" id="{9F14E0AE-654E-8970-7528-5DD275DB57EE}"/>
              </a:ext>
            </a:extLst>
          </p:cNvPr>
          <p:cNvSpPr txBox="1"/>
          <p:nvPr/>
        </p:nvSpPr>
        <p:spPr>
          <a:xfrm>
            <a:off x="366657" y="4560309"/>
            <a:ext cx="5614891" cy="175432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“The Lord...redeemed all men.”</a:t>
            </a:r>
            <a:r>
              <a:rPr lang="en-US" sz="4000" b="1" dirty="0">
                <a:solidFill>
                  <a:srgbClr val="F4F5F2"/>
                </a:solidFill>
                <a:effectLst>
                  <a:glow rad="190500">
                    <a:prstClr val="black">
                      <a:alpha val="75000"/>
                    </a:prstClr>
                  </a:glow>
                </a:effectLst>
                <a:latin typeface="Calibri" panose="020F0502020204030204"/>
              </a:rPr>
              <a:t>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Alma 1:4</a:t>
            </a:r>
          </a:p>
        </p:txBody>
      </p:sp>
      <p:sp>
        <p:nvSpPr>
          <p:cNvPr id="6" name="TextBox 5">
            <a:extLst>
              <a:ext uri="{FF2B5EF4-FFF2-40B4-BE49-F238E27FC236}">
                <a16:creationId xmlns:a16="http://schemas.microsoft.com/office/drawing/2014/main" id="{48D819EE-E962-0EA9-87C9-C524E2231B41}"/>
              </a:ext>
            </a:extLst>
          </p:cNvPr>
          <p:cNvSpPr txBox="1"/>
          <p:nvPr/>
        </p:nvSpPr>
        <p:spPr>
          <a:xfrm>
            <a:off x="366657" y="3913978"/>
            <a:ext cx="5198628" cy="701731"/>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F4F5F2"/>
                </a:solidFill>
                <a:effectLst>
                  <a:glow rad="190500">
                    <a:prstClr val="black">
                      <a:alpha val="75000"/>
                    </a:prstClr>
                  </a:glow>
                </a:effectLst>
                <a:uLnTx/>
                <a:uFillTx/>
                <a:latin typeface="Calibri" panose="020F0502020204030204"/>
                <a:ea typeface="+mn-ea"/>
                <a:cs typeface="+mn-cs"/>
              </a:rPr>
              <a:t>Nehor</a:t>
            </a:r>
            <a:endParaRPr kumimoji="0" lang="en-US" sz="44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31696302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098" name="Picture 2" descr="Nehor">
            <a:extLst>
              <a:ext uri="{FF2B5EF4-FFF2-40B4-BE49-F238E27FC236}">
                <a16:creationId xmlns:a16="http://schemas.microsoft.com/office/drawing/2014/main" id="{3F2F966F-3571-161C-8707-5640BB01443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350"/>
          <a:stretch/>
        </p:blipFill>
        <p:spPr bwMode="auto">
          <a:xfrm>
            <a:off x="0" y="0"/>
            <a:ext cx="642211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descr="Abinadi in front of King Noah">
            <a:extLst>
              <a:ext uri="{FF2B5EF4-FFF2-40B4-BE49-F238E27FC236}">
                <a16:creationId xmlns:a16="http://schemas.microsoft.com/office/drawing/2014/main" id="{0050D8E8-397A-0D5A-FD7E-656E929054E9}"/>
              </a:ext>
            </a:extLst>
          </p:cNvP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41" r="40741"/>
          <a:stretch/>
        </p:blipFill>
        <p:spPr bwMode="auto">
          <a:xfrm>
            <a:off x="6172202" y="-14177"/>
            <a:ext cx="601979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5">
            <a:extLst>
              <a:ext uri="{FF2B5EF4-FFF2-40B4-BE49-F238E27FC236}">
                <a16:creationId xmlns:a16="http://schemas.microsoft.com/office/drawing/2014/main" id="{A3E4A368-7A19-62B2-4C9A-A088630617B1}"/>
              </a:ext>
            </a:extLst>
          </p:cNvPr>
          <p:cNvSpPr txBox="1"/>
          <p:nvPr/>
        </p:nvSpPr>
        <p:spPr>
          <a:xfrm>
            <a:off x="76200" y="6519446"/>
            <a:ext cx="2792795" cy="338554"/>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solidFill>
                  <a:schemeClr val="bg1"/>
                </a:solidFill>
                <a:effectLst>
                  <a:glow rad="190500">
                    <a:schemeClr val="tx1">
                      <a:alpha val="75000"/>
                    </a:schemeClr>
                  </a:glow>
                </a:effectLst>
                <a:cs typeface="Calibri"/>
              </a:rPr>
              <a:t>James </a:t>
            </a:r>
            <a:r>
              <a:rPr lang="en-US" sz="1600" b="1" dirty="0" err="1">
                <a:solidFill>
                  <a:schemeClr val="bg1"/>
                </a:solidFill>
                <a:effectLst>
                  <a:glow rad="190500">
                    <a:schemeClr val="tx1">
                      <a:alpha val="75000"/>
                    </a:schemeClr>
                  </a:glow>
                </a:effectLst>
                <a:cs typeface="Calibri"/>
              </a:rPr>
              <a:t>Fullmer</a:t>
            </a:r>
            <a:endParaRPr lang="en-US" sz="1600" dirty="0">
              <a:solidFill>
                <a:schemeClr val="bg1"/>
              </a:solidFill>
              <a:cs typeface="Calibri"/>
            </a:endParaRPr>
          </a:p>
        </p:txBody>
      </p:sp>
      <p:sp>
        <p:nvSpPr>
          <p:cNvPr id="5" name="TextBox 4">
            <a:extLst>
              <a:ext uri="{FF2B5EF4-FFF2-40B4-BE49-F238E27FC236}">
                <a16:creationId xmlns:a16="http://schemas.microsoft.com/office/drawing/2014/main" id="{9F14E0AE-654E-8970-7528-5DD275DB57EE}"/>
              </a:ext>
            </a:extLst>
          </p:cNvPr>
          <p:cNvSpPr txBox="1"/>
          <p:nvPr/>
        </p:nvSpPr>
        <p:spPr>
          <a:xfrm>
            <a:off x="366657" y="4560309"/>
            <a:ext cx="5614891" cy="175432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“The Lord...redeemed all men.”</a:t>
            </a:r>
            <a:r>
              <a:rPr lang="en-US" sz="4000" b="1" dirty="0">
                <a:solidFill>
                  <a:srgbClr val="F4F5F2"/>
                </a:solidFill>
                <a:effectLst>
                  <a:glow rad="190500">
                    <a:prstClr val="black">
                      <a:alpha val="75000"/>
                    </a:prstClr>
                  </a:glow>
                </a:effectLst>
                <a:latin typeface="Calibri" panose="020F0502020204030204"/>
              </a:rPr>
              <a:t>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Alma 1:4</a:t>
            </a:r>
          </a:p>
        </p:txBody>
      </p:sp>
      <p:sp>
        <p:nvSpPr>
          <p:cNvPr id="6" name="TextBox 5">
            <a:extLst>
              <a:ext uri="{FF2B5EF4-FFF2-40B4-BE49-F238E27FC236}">
                <a16:creationId xmlns:a16="http://schemas.microsoft.com/office/drawing/2014/main" id="{48D819EE-E962-0EA9-87C9-C524E2231B41}"/>
              </a:ext>
            </a:extLst>
          </p:cNvPr>
          <p:cNvSpPr txBox="1"/>
          <p:nvPr/>
        </p:nvSpPr>
        <p:spPr>
          <a:xfrm>
            <a:off x="366657" y="3913978"/>
            <a:ext cx="5198628" cy="701731"/>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F4F5F2"/>
                </a:solidFill>
                <a:effectLst>
                  <a:glow rad="190500">
                    <a:prstClr val="black">
                      <a:alpha val="75000"/>
                    </a:prstClr>
                  </a:glow>
                </a:effectLst>
                <a:uLnTx/>
                <a:uFillTx/>
                <a:latin typeface="Calibri" panose="020F0502020204030204"/>
                <a:ea typeface="+mn-ea"/>
                <a:cs typeface="+mn-cs"/>
              </a:rPr>
              <a:t>Nehor</a:t>
            </a:r>
            <a:endParaRPr kumimoji="0" lang="en-US" sz="44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A322FCE3-D6C2-925C-4146-290C8B4B1C03}"/>
              </a:ext>
            </a:extLst>
          </p:cNvPr>
          <p:cNvSpPr txBox="1"/>
          <p:nvPr/>
        </p:nvSpPr>
        <p:spPr>
          <a:xfrm>
            <a:off x="6212935" y="4560309"/>
            <a:ext cx="5979065" cy="2308324"/>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“The Lord </a:t>
            </a:r>
            <a:r>
              <a:rPr kumimoji="0" lang="en-US" sz="4000" b="1" i="0" u="none" strike="noStrike" kern="1200" cap="none" spc="0" normalizeH="0" baseline="0" noProof="0" dirty="0" err="1">
                <a:ln>
                  <a:noFill/>
                </a:ln>
                <a:solidFill>
                  <a:srgbClr val="F4F5F2"/>
                </a:solidFill>
                <a:effectLst>
                  <a:glow rad="190500">
                    <a:prstClr val="black">
                      <a:alpha val="75000"/>
                    </a:prstClr>
                  </a:glow>
                </a:effectLst>
                <a:uLnTx/>
                <a:uFillTx/>
                <a:latin typeface="Calibri" panose="020F0502020204030204"/>
                <a:ea typeface="+mn-ea"/>
                <a:cs typeface="+mn-cs"/>
              </a:rPr>
              <a:t>redeemeth</a:t>
            </a: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 none...that rebel against him and die in their sins.”</a:t>
            </a:r>
            <a:r>
              <a:rPr lang="en-US" sz="4000" b="1" dirty="0">
                <a:solidFill>
                  <a:srgbClr val="F4F5F2"/>
                </a:solidFill>
                <a:effectLst>
                  <a:glow rad="190500">
                    <a:prstClr val="black">
                      <a:alpha val="75000"/>
                    </a:prstClr>
                  </a:glow>
                </a:effectLst>
                <a:latin typeface="Calibri" panose="020F0502020204030204"/>
              </a:rPr>
              <a:t>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Mosiah 15:26</a:t>
            </a:r>
          </a:p>
        </p:txBody>
      </p:sp>
      <p:sp>
        <p:nvSpPr>
          <p:cNvPr id="8" name="TextBox 7">
            <a:extLst>
              <a:ext uri="{FF2B5EF4-FFF2-40B4-BE49-F238E27FC236}">
                <a16:creationId xmlns:a16="http://schemas.microsoft.com/office/drawing/2014/main" id="{A6387B04-9CBE-BE2A-DEBD-07596D4236CB}"/>
              </a:ext>
            </a:extLst>
          </p:cNvPr>
          <p:cNvSpPr txBox="1"/>
          <p:nvPr/>
        </p:nvSpPr>
        <p:spPr>
          <a:xfrm>
            <a:off x="6212935" y="3913978"/>
            <a:ext cx="5198628" cy="701731"/>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Abinadi</a:t>
            </a:r>
          </a:p>
        </p:txBody>
      </p:sp>
    </p:spTree>
    <p:extLst>
      <p:ext uri="{BB962C8B-B14F-4D97-AF65-F5344CB8AC3E}">
        <p14:creationId xmlns:p14="http://schemas.microsoft.com/office/powerpoint/2010/main" val="2758371683"/>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098" name="Picture 2" descr="Nehor">
            <a:extLst>
              <a:ext uri="{FF2B5EF4-FFF2-40B4-BE49-F238E27FC236}">
                <a16:creationId xmlns:a16="http://schemas.microsoft.com/office/drawing/2014/main" id="{3F2F966F-3571-161C-8707-5640BB01443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350"/>
          <a:stretch/>
        </p:blipFill>
        <p:spPr bwMode="auto">
          <a:xfrm>
            <a:off x="0" y="0"/>
            <a:ext cx="642211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5">
            <a:extLst>
              <a:ext uri="{FF2B5EF4-FFF2-40B4-BE49-F238E27FC236}">
                <a16:creationId xmlns:a16="http://schemas.microsoft.com/office/drawing/2014/main" id="{A3E4A368-7A19-62B2-4C9A-A088630617B1}"/>
              </a:ext>
            </a:extLst>
          </p:cNvPr>
          <p:cNvSpPr txBox="1"/>
          <p:nvPr/>
        </p:nvSpPr>
        <p:spPr>
          <a:xfrm>
            <a:off x="76200" y="6519446"/>
            <a:ext cx="2792795" cy="338554"/>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solidFill>
                  <a:schemeClr val="bg1"/>
                </a:solidFill>
                <a:effectLst>
                  <a:glow rad="190500">
                    <a:schemeClr val="tx1">
                      <a:alpha val="75000"/>
                    </a:schemeClr>
                  </a:glow>
                </a:effectLst>
                <a:cs typeface="Calibri"/>
              </a:rPr>
              <a:t>James </a:t>
            </a:r>
            <a:r>
              <a:rPr lang="en-US" sz="1600" b="1" dirty="0" err="1">
                <a:solidFill>
                  <a:schemeClr val="bg1"/>
                </a:solidFill>
                <a:effectLst>
                  <a:glow rad="190500">
                    <a:schemeClr val="tx1">
                      <a:alpha val="75000"/>
                    </a:schemeClr>
                  </a:glow>
                </a:effectLst>
                <a:cs typeface="Calibri"/>
              </a:rPr>
              <a:t>Fullmer</a:t>
            </a:r>
            <a:endParaRPr lang="en-US" sz="1600" dirty="0">
              <a:solidFill>
                <a:schemeClr val="bg1"/>
              </a:solidFill>
              <a:cs typeface="Calibri"/>
            </a:endParaRPr>
          </a:p>
        </p:txBody>
      </p:sp>
      <p:sp>
        <p:nvSpPr>
          <p:cNvPr id="5" name="TextBox 4">
            <a:extLst>
              <a:ext uri="{FF2B5EF4-FFF2-40B4-BE49-F238E27FC236}">
                <a16:creationId xmlns:a16="http://schemas.microsoft.com/office/drawing/2014/main" id="{9F14E0AE-654E-8970-7528-5DD275DB57EE}"/>
              </a:ext>
            </a:extLst>
          </p:cNvPr>
          <p:cNvSpPr txBox="1"/>
          <p:nvPr/>
        </p:nvSpPr>
        <p:spPr>
          <a:xfrm>
            <a:off x="366657" y="4560309"/>
            <a:ext cx="5614891" cy="175432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“All mankind should be saved at the last day.”</a:t>
            </a:r>
            <a:r>
              <a:rPr lang="en-US" sz="4000" b="1" dirty="0">
                <a:solidFill>
                  <a:srgbClr val="F4F5F2"/>
                </a:solidFill>
                <a:effectLst>
                  <a:glow rad="190500">
                    <a:prstClr val="black">
                      <a:alpha val="75000"/>
                    </a:prstClr>
                  </a:glow>
                </a:effectLst>
                <a:latin typeface="Calibri" panose="020F0502020204030204"/>
              </a:rPr>
              <a:t>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Alma 1:4</a:t>
            </a:r>
          </a:p>
        </p:txBody>
      </p:sp>
      <p:sp>
        <p:nvSpPr>
          <p:cNvPr id="6" name="TextBox 5">
            <a:extLst>
              <a:ext uri="{FF2B5EF4-FFF2-40B4-BE49-F238E27FC236}">
                <a16:creationId xmlns:a16="http://schemas.microsoft.com/office/drawing/2014/main" id="{48D819EE-E962-0EA9-87C9-C524E2231B41}"/>
              </a:ext>
            </a:extLst>
          </p:cNvPr>
          <p:cNvSpPr txBox="1"/>
          <p:nvPr/>
        </p:nvSpPr>
        <p:spPr>
          <a:xfrm>
            <a:off x="366657" y="3913978"/>
            <a:ext cx="5198628" cy="701731"/>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F4F5F2"/>
                </a:solidFill>
                <a:effectLst>
                  <a:glow rad="190500">
                    <a:prstClr val="black">
                      <a:alpha val="75000"/>
                    </a:prstClr>
                  </a:glow>
                </a:effectLst>
                <a:uLnTx/>
                <a:uFillTx/>
                <a:latin typeface="Calibri" panose="020F0502020204030204"/>
                <a:ea typeface="+mn-ea"/>
                <a:cs typeface="+mn-cs"/>
              </a:rPr>
              <a:t>Nehor</a:t>
            </a:r>
            <a:endParaRPr kumimoji="0" lang="en-US" sz="44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endParaRPr>
          </a:p>
        </p:txBody>
      </p:sp>
    </p:spTree>
    <p:extLst>
      <p:ext uri="{BB962C8B-B14F-4D97-AF65-F5344CB8AC3E}">
        <p14:creationId xmlns:p14="http://schemas.microsoft.com/office/powerpoint/2010/main" val="284979459"/>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4098" name="Picture 2" descr="Nehor">
            <a:extLst>
              <a:ext uri="{FF2B5EF4-FFF2-40B4-BE49-F238E27FC236}">
                <a16:creationId xmlns:a16="http://schemas.microsoft.com/office/drawing/2014/main" id="{3F2F966F-3571-161C-8707-5640BB01443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350"/>
          <a:stretch/>
        </p:blipFill>
        <p:spPr bwMode="auto">
          <a:xfrm>
            <a:off x="0" y="0"/>
            <a:ext cx="6422110" cy="6858000"/>
          </a:xfrm>
          <a:prstGeom prst="rect">
            <a:avLst/>
          </a:prstGeom>
          <a:noFill/>
          <a:extLst>
            <a:ext uri="{909E8E84-426E-40DD-AFC4-6F175D3DCCD1}">
              <a14:hiddenFill xmlns:a14="http://schemas.microsoft.com/office/drawing/2010/main">
                <a:solidFill>
                  <a:srgbClr val="FFFFFF"/>
                </a:solidFill>
              </a14:hiddenFill>
            </a:ext>
          </a:extLst>
        </p:spPr>
      </p:pic>
      <p:pic>
        <p:nvPicPr>
          <p:cNvPr id="4100" name="Picture 4">
            <a:extLst>
              <a:ext uri="{FF2B5EF4-FFF2-40B4-BE49-F238E27FC236}">
                <a16:creationId xmlns:a16="http://schemas.microsoft.com/office/drawing/2014/main" id="{0050D8E8-397A-0D5A-FD7E-656E929054E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50623" t="-180" r="139" b="180"/>
          <a:stretch/>
        </p:blipFill>
        <p:spPr bwMode="auto">
          <a:xfrm>
            <a:off x="6172202" y="-14177"/>
            <a:ext cx="6019798"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5">
            <a:extLst>
              <a:ext uri="{FF2B5EF4-FFF2-40B4-BE49-F238E27FC236}">
                <a16:creationId xmlns:a16="http://schemas.microsoft.com/office/drawing/2014/main" id="{A3E4A368-7A19-62B2-4C9A-A088630617B1}"/>
              </a:ext>
            </a:extLst>
          </p:cNvPr>
          <p:cNvSpPr txBox="1"/>
          <p:nvPr/>
        </p:nvSpPr>
        <p:spPr>
          <a:xfrm>
            <a:off x="76200" y="6519446"/>
            <a:ext cx="2792795" cy="338554"/>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600" b="1" dirty="0">
                <a:solidFill>
                  <a:schemeClr val="bg1"/>
                </a:solidFill>
                <a:effectLst>
                  <a:glow rad="190500">
                    <a:schemeClr val="tx1">
                      <a:alpha val="75000"/>
                    </a:schemeClr>
                  </a:glow>
                </a:effectLst>
                <a:cs typeface="Calibri"/>
              </a:rPr>
              <a:t>James </a:t>
            </a:r>
            <a:r>
              <a:rPr lang="en-US" sz="1600" b="1" dirty="0" err="1">
                <a:solidFill>
                  <a:schemeClr val="bg1"/>
                </a:solidFill>
                <a:effectLst>
                  <a:glow rad="190500">
                    <a:schemeClr val="tx1">
                      <a:alpha val="75000"/>
                    </a:schemeClr>
                  </a:glow>
                </a:effectLst>
                <a:cs typeface="Calibri"/>
              </a:rPr>
              <a:t>Fullmer</a:t>
            </a:r>
            <a:endParaRPr lang="en-US" sz="1600" dirty="0">
              <a:solidFill>
                <a:schemeClr val="bg1"/>
              </a:solidFill>
              <a:cs typeface="Calibri"/>
            </a:endParaRPr>
          </a:p>
        </p:txBody>
      </p:sp>
      <p:sp>
        <p:nvSpPr>
          <p:cNvPr id="5" name="TextBox 4">
            <a:extLst>
              <a:ext uri="{FF2B5EF4-FFF2-40B4-BE49-F238E27FC236}">
                <a16:creationId xmlns:a16="http://schemas.microsoft.com/office/drawing/2014/main" id="{9F14E0AE-654E-8970-7528-5DD275DB57EE}"/>
              </a:ext>
            </a:extLst>
          </p:cNvPr>
          <p:cNvSpPr txBox="1"/>
          <p:nvPr/>
        </p:nvSpPr>
        <p:spPr>
          <a:xfrm>
            <a:off x="366657" y="4560309"/>
            <a:ext cx="5614891" cy="175432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“All mankind should be saved at the last day.”</a:t>
            </a:r>
            <a:r>
              <a:rPr lang="en-US" sz="4000" b="1" dirty="0">
                <a:solidFill>
                  <a:srgbClr val="F4F5F2"/>
                </a:solidFill>
                <a:effectLst>
                  <a:glow rad="190500">
                    <a:prstClr val="black">
                      <a:alpha val="75000"/>
                    </a:prstClr>
                  </a:glow>
                </a:effectLst>
                <a:latin typeface="Calibri" panose="020F0502020204030204"/>
              </a:rPr>
              <a:t>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Alma 1:4</a:t>
            </a:r>
          </a:p>
        </p:txBody>
      </p:sp>
      <p:sp>
        <p:nvSpPr>
          <p:cNvPr id="6" name="TextBox 5">
            <a:extLst>
              <a:ext uri="{FF2B5EF4-FFF2-40B4-BE49-F238E27FC236}">
                <a16:creationId xmlns:a16="http://schemas.microsoft.com/office/drawing/2014/main" id="{48D819EE-E962-0EA9-87C9-C524E2231B41}"/>
              </a:ext>
            </a:extLst>
          </p:cNvPr>
          <p:cNvSpPr txBox="1"/>
          <p:nvPr/>
        </p:nvSpPr>
        <p:spPr>
          <a:xfrm>
            <a:off x="366657" y="3913978"/>
            <a:ext cx="5198628" cy="701731"/>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F4F5F2"/>
                </a:solidFill>
                <a:effectLst>
                  <a:glow rad="190500">
                    <a:prstClr val="black">
                      <a:alpha val="75000"/>
                    </a:prstClr>
                  </a:glow>
                </a:effectLst>
                <a:uLnTx/>
                <a:uFillTx/>
                <a:latin typeface="Calibri" panose="020F0502020204030204"/>
                <a:ea typeface="+mn-ea"/>
                <a:cs typeface="+mn-cs"/>
              </a:rPr>
              <a:t>Nehor</a:t>
            </a:r>
            <a:endParaRPr kumimoji="0" lang="en-US" sz="44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endParaRPr>
          </a:p>
        </p:txBody>
      </p:sp>
      <p:sp>
        <p:nvSpPr>
          <p:cNvPr id="7" name="TextBox 6">
            <a:extLst>
              <a:ext uri="{FF2B5EF4-FFF2-40B4-BE49-F238E27FC236}">
                <a16:creationId xmlns:a16="http://schemas.microsoft.com/office/drawing/2014/main" id="{A322FCE3-D6C2-925C-4146-290C8B4B1C03}"/>
              </a:ext>
            </a:extLst>
          </p:cNvPr>
          <p:cNvSpPr txBox="1"/>
          <p:nvPr/>
        </p:nvSpPr>
        <p:spPr>
          <a:xfrm>
            <a:off x="6212935" y="3858578"/>
            <a:ext cx="5979065" cy="2862322"/>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“If ye shall be obedient to the commandments, and endure to the end, ye shall be saved at the last day.”</a:t>
            </a:r>
            <a:r>
              <a:rPr lang="en-US" sz="4000" b="1" dirty="0">
                <a:solidFill>
                  <a:srgbClr val="F4F5F2"/>
                </a:solidFill>
                <a:effectLst>
                  <a:glow rad="190500">
                    <a:prstClr val="black">
                      <a:alpha val="75000"/>
                    </a:prstClr>
                  </a:glow>
                </a:effectLst>
                <a:latin typeface="Calibri" panose="020F0502020204030204"/>
              </a:rPr>
              <a:t>             </a:t>
            </a: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1 Nephi 22:31</a:t>
            </a:r>
          </a:p>
        </p:txBody>
      </p:sp>
      <p:sp>
        <p:nvSpPr>
          <p:cNvPr id="8" name="TextBox 7">
            <a:extLst>
              <a:ext uri="{FF2B5EF4-FFF2-40B4-BE49-F238E27FC236}">
                <a16:creationId xmlns:a16="http://schemas.microsoft.com/office/drawing/2014/main" id="{A6387B04-9CBE-BE2A-DEBD-07596D4236CB}"/>
              </a:ext>
            </a:extLst>
          </p:cNvPr>
          <p:cNvSpPr txBox="1"/>
          <p:nvPr/>
        </p:nvSpPr>
        <p:spPr>
          <a:xfrm>
            <a:off x="6212935" y="3212247"/>
            <a:ext cx="5198628" cy="701731"/>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Nephi</a:t>
            </a:r>
          </a:p>
        </p:txBody>
      </p:sp>
    </p:spTree>
    <p:extLst>
      <p:ext uri="{BB962C8B-B14F-4D97-AF65-F5344CB8AC3E}">
        <p14:creationId xmlns:p14="http://schemas.microsoft.com/office/powerpoint/2010/main" val="89513062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80930" name="Rectangle 2"/>
          <p:cNvSpPr>
            <a:spLocks noGrp="1" noRot="1" noChangeArrowheads="1"/>
          </p:cNvSpPr>
          <p:nvPr>
            <p:ph type="title"/>
          </p:nvPr>
        </p:nvSpPr>
        <p:spPr>
          <a:xfrm>
            <a:off x="304800" y="838200"/>
            <a:ext cx="11582400" cy="1325563"/>
          </a:xfrm>
        </p:spPr>
        <p:txBody>
          <a:bodyPr>
            <a:noAutofit/>
          </a:bodyPr>
          <a:lstStyle/>
          <a:p>
            <a:pPr algn="ctr"/>
            <a:r>
              <a:rPr lang="en-US" sz="5400" b="1" dirty="0">
                <a:solidFill>
                  <a:prstClr val="white"/>
                </a:solidFill>
                <a:latin typeface="Calibri" panose="020F0502020204030204"/>
              </a:rPr>
              <a:t>“It's not fair that babies who die </a:t>
            </a:r>
            <a:br>
              <a:rPr lang="en-US" sz="5400" b="1" dirty="0">
                <a:solidFill>
                  <a:prstClr val="white"/>
                </a:solidFill>
                <a:latin typeface="Calibri" panose="020F0502020204030204"/>
              </a:rPr>
            </a:br>
            <a:r>
              <a:rPr lang="en-US" sz="5400" b="1" dirty="0">
                <a:solidFill>
                  <a:prstClr val="white"/>
                </a:solidFill>
                <a:latin typeface="Calibri" panose="020F0502020204030204"/>
              </a:rPr>
              <a:t>before baptism don't have </a:t>
            </a:r>
            <a:br>
              <a:rPr lang="en-US" sz="5400" b="1" dirty="0">
                <a:solidFill>
                  <a:prstClr val="white"/>
                </a:solidFill>
                <a:latin typeface="Calibri" panose="020F0502020204030204"/>
              </a:rPr>
            </a:br>
            <a:r>
              <a:rPr lang="en-US" sz="5400" b="1" dirty="0">
                <a:solidFill>
                  <a:prstClr val="white"/>
                </a:solidFill>
                <a:latin typeface="Calibri" panose="020F0502020204030204"/>
              </a:rPr>
              <a:t>the chance to receive salvation.”</a:t>
            </a:r>
          </a:p>
        </p:txBody>
      </p:sp>
    </p:spTree>
    <p:extLst>
      <p:ext uri="{BB962C8B-B14F-4D97-AF65-F5344CB8AC3E}">
        <p14:creationId xmlns:p14="http://schemas.microsoft.com/office/powerpoint/2010/main" val="27825669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80930" name="Rectangle 2"/>
          <p:cNvSpPr>
            <a:spLocks noGrp="1" noRot="1" noChangeArrowheads="1"/>
          </p:cNvSpPr>
          <p:nvPr>
            <p:ph type="title"/>
          </p:nvPr>
        </p:nvSpPr>
        <p:spPr>
          <a:xfrm>
            <a:off x="304800" y="838200"/>
            <a:ext cx="11582400" cy="1325563"/>
          </a:xfrm>
        </p:spPr>
        <p:txBody>
          <a:bodyPr>
            <a:noAutofit/>
          </a:bodyPr>
          <a:lstStyle/>
          <a:p>
            <a:pPr algn="ctr"/>
            <a:r>
              <a:rPr lang="en-US" sz="5400" b="1" dirty="0">
                <a:solidFill>
                  <a:prstClr val="white"/>
                </a:solidFill>
                <a:latin typeface="Calibri" panose="020F0502020204030204"/>
              </a:rPr>
              <a:t>“It's not fair that babies who die </a:t>
            </a:r>
            <a:br>
              <a:rPr lang="en-US" sz="5400" b="1" dirty="0">
                <a:solidFill>
                  <a:prstClr val="white"/>
                </a:solidFill>
                <a:latin typeface="Calibri" panose="020F0502020204030204"/>
              </a:rPr>
            </a:br>
            <a:r>
              <a:rPr lang="en-US" sz="5400" b="1" dirty="0">
                <a:solidFill>
                  <a:prstClr val="white"/>
                </a:solidFill>
                <a:latin typeface="Calibri" panose="020F0502020204030204"/>
              </a:rPr>
              <a:t>before baptism don't have </a:t>
            </a:r>
            <a:br>
              <a:rPr lang="en-US" sz="5400" b="1" dirty="0">
                <a:solidFill>
                  <a:prstClr val="white"/>
                </a:solidFill>
                <a:latin typeface="Calibri" panose="020F0502020204030204"/>
              </a:rPr>
            </a:br>
            <a:r>
              <a:rPr lang="en-US" sz="5400" b="1" dirty="0">
                <a:solidFill>
                  <a:prstClr val="white"/>
                </a:solidFill>
                <a:latin typeface="Calibri" panose="020F0502020204030204"/>
              </a:rPr>
              <a:t>the chance to receive salvation.”</a:t>
            </a:r>
          </a:p>
        </p:txBody>
      </p:sp>
      <p:sp>
        <p:nvSpPr>
          <p:cNvPr id="2" name="TextBox 1">
            <a:extLst>
              <a:ext uri="{FF2B5EF4-FFF2-40B4-BE49-F238E27FC236}">
                <a16:creationId xmlns:a16="http://schemas.microsoft.com/office/drawing/2014/main" id="{405F5763-1FE3-1BE0-A319-0E96539FB816}"/>
              </a:ext>
            </a:extLst>
          </p:cNvPr>
          <p:cNvSpPr txBox="1"/>
          <p:nvPr/>
        </p:nvSpPr>
        <p:spPr>
          <a:xfrm>
            <a:off x="1288228" y="3470872"/>
            <a:ext cx="9615543" cy="1311128"/>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rPr>
              <a:t>“Little children...have eternal life.”</a:t>
            </a:r>
            <a:r>
              <a:rPr lang="en-US" sz="4400" b="1" dirty="0">
                <a:solidFill>
                  <a:srgbClr val="F4F5F2"/>
                </a:solidFill>
                <a:effectLst>
                  <a:glow rad="190500">
                    <a:prstClr val="black">
                      <a:alpha val="75000"/>
                    </a:prstClr>
                  </a:glow>
                </a:effectLst>
                <a:latin typeface="Calibri" panose="020F0502020204030204"/>
              </a:rPr>
              <a:t>             </a:t>
            </a:r>
          </a:p>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rPr>
              <a:t>Mosiah 15:25</a:t>
            </a:r>
          </a:p>
        </p:txBody>
      </p:sp>
    </p:spTree>
    <p:extLst>
      <p:ext uri="{BB962C8B-B14F-4D97-AF65-F5344CB8AC3E}">
        <p14:creationId xmlns:p14="http://schemas.microsoft.com/office/powerpoint/2010/main" val="1138453766"/>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80930" name="Rectangle 2"/>
          <p:cNvSpPr>
            <a:spLocks noGrp="1" noRot="1" noChangeArrowheads="1"/>
          </p:cNvSpPr>
          <p:nvPr>
            <p:ph type="title"/>
          </p:nvPr>
        </p:nvSpPr>
        <p:spPr>
          <a:xfrm>
            <a:off x="304800" y="838200"/>
            <a:ext cx="11582400" cy="1325563"/>
          </a:xfrm>
        </p:spPr>
        <p:txBody>
          <a:bodyPr>
            <a:noAutofit/>
          </a:bodyPr>
          <a:lstStyle/>
          <a:p>
            <a:pPr algn="ctr"/>
            <a:r>
              <a:rPr lang="en-US" sz="5400" b="1" dirty="0">
                <a:solidFill>
                  <a:prstClr val="white"/>
                </a:solidFill>
                <a:latin typeface="Calibri" panose="020F0502020204030204"/>
              </a:rPr>
              <a:t>“How is it just for God to condemn </a:t>
            </a:r>
            <a:br>
              <a:rPr lang="en-US" sz="5400" b="1" dirty="0">
                <a:solidFill>
                  <a:prstClr val="white"/>
                </a:solidFill>
                <a:latin typeface="Calibri" panose="020F0502020204030204"/>
              </a:rPr>
            </a:br>
            <a:r>
              <a:rPr lang="en-US" sz="5400" b="1" dirty="0">
                <a:solidFill>
                  <a:prstClr val="white"/>
                </a:solidFill>
                <a:latin typeface="Calibri" panose="020F0502020204030204"/>
              </a:rPr>
              <a:t>good people who never had </a:t>
            </a:r>
            <a:br>
              <a:rPr lang="en-US" sz="5400" b="1" dirty="0">
                <a:solidFill>
                  <a:prstClr val="white"/>
                </a:solidFill>
                <a:latin typeface="Calibri" panose="020F0502020204030204"/>
              </a:rPr>
            </a:br>
            <a:r>
              <a:rPr lang="en-US" sz="5400" b="1" dirty="0">
                <a:solidFill>
                  <a:prstClr val="white"/>
                </a:solidFill>
                <a:latin typeface="Calibri" panose="020F0502020204030204"/>
              </a:rPr>
              <a:t>the chance to hear about Jesus Christ?”</a:t>
            </a:r>
          </a:p>
        </p:txBody>
      </p:sp>
    </p:spTree>
    <p:extLst>
      <p:ext uri="{BB962C8B-B14F-4D97-AF65-F5344CB8AC3E}">
        <p14:creationId xmlns:p14="http://schemas.microsoft.com/office/powerpoint/2010/main" val="2930589380"/>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80930" name="Rectangle 2"/>
          <p:cNvSpPr>
            <a:spLocks noGrp="1" noRot="1" noChangeArrowheads="1"/>
          </p:cNvSpPr>
          <p:nvPr>
            <p:ph type="title"/>
          </p:nvPr>
        </p:nvSpPr>
        <p:spPr>
          <a:xfrm>
            <a:off x="304800" y="838200"/>
            <a:ext cx="11582400" cy="1325563"/>
          </a:xfrm>
        </p:spPr>
        <p:txBody>
          <a:bodyPr>
            <a:noAutofit/>
          </a:bodyPr>
          <a:lstStyle/>
          <a:p>
            <a:pPr algn="ctr"/>
            <a:r>
              <a:rPr lang="en-US" sz="5400" b="1" dirty="0">
                <a:solidFill>
                  <a:prstClr val="white"/>
                </a:solidFill>
                <a:latin typeface="Calibri" panose="020F0502020204030204"/>
              </a:rPr>
              <a:t>“How is it just for God to condemn </a:t>
            </a:r>
            <a:br>
              <a:rPr lang="en-US" sz="5400" b="1" dirty="0">
                <a:solidFill>
                  <a:prstClr val="white"/>
                </a:solidFill>
                <a:latin typeface="Calibri" panose="020F0502020204030204"/>
              </a:rPr>
            </a:br>
            <a:r>
              <a:rPr lang="en-US" sz="5400" b="1" dirty="0">
                <a:solidFill>
                  <a:prstClr val="white"/>
                </a:solidFill>
                <a:latin typeface="Calibri" panose="020F0502020204030204"/>
              </a:rPr>
              <a:t>good people who never had </a:t>
            </a:r>
            <a:br>
              <a:rPr lang="en-US" sz="5400" b="1" dirty="0">
                <a:solidFill>
                  <a:prstClr val="white"/>
                </a:solidFill>
                <a:latin typeface="Calibri" panose="020F0502020204030204"/>
              </a:rPr>
            </a:br>
            <a:r>
              <a:rPr lang="en-US" sz="5400" b="1" dirty="0">
                <a:solidFill>
                  <a:prstClr val="white"/>
                </a:solidFill>
                <a:latin typeface="Calibri" panose="020F0502020204030204"/>
              </a:rPr>
              <a:t>the chance to hear about Jesus Christ?”</a:t>
            </a:r>
          </a:p>
        </p:txBody>
      </p:sp>
      <p:sp>
        <p:nvSpPr>
          <p:cNvPr id="3" name="TextBox 2">
            <a:extLst>
              <a:ext uri="{FF2B5EF4-FFF2-40B4-BE49-F238E27FC236}">
                <a16:creationId xmlns:a16="http://schemas.microsoft.com/office/drawing/2014/main" id="{CDB3A839-C393-34B8-FC72-AEB70A714C2A}"/>
              </a:ext>
            </a:extLst>
          </p:cNvPr>
          <p:cNvSpPr txBox="1"/>
          <p:nvPr/>
        </p:nvSpPr>
        <p:spPr>
          <a:xfrm>
            <a:off x="1288228" y="2971800"/>
            <a:ext cx="9615543" cy="3748719"/>
          </a:xfrm>
          <a:prstGeom prst="rect">
            <a:avLst/>
          </a:prstGeom>
          <a:noFill/>
        </p:spPr>
        <p:txBody>
          <a:bodyPr wrap="square">
            <a:spAutoFit/>
          </a:bodyPr>
          <a:lstStyle/>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rPr>
              <a:t>“[Christ’s] blood </a:t>
            </a:r>
            <a:r>
              <a:rPr kumimoji="0" lang="en-US" sz="4400" b="1" i="0" u="none" strike="noStrike" kern="1200" cap="none" spc="0" normalizeH="0" baseline="0" noProof="0" dirty="0" err="1">
                <a:ln>
                  <a:noFill/>
                </a:ln>
                <a:solidFill>
                  <a:srgbClr val="F4F5F2"/>
                </a:solidFill>
                <a:effectLst>
                  <a:glow rad="190500">
                    <a:prstClr val="black">
                      <a:alpha val="75000"/>
                    </a:prstClr>
                  </a:glow>
                </a:effectLst>
                <a:uLnTx/>
                <a:uFillTx/>
                <a:latin typeface="Calibri" panose="020F0502020204030204"/>
              </a:rPr>
              <a:t>atoneth</a:t>
            </a:r>
            <a:r>
              <a:rPr kumimoji="0" lang="en-US" sz="44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rPr>
              <a:t> for the sins of those who have fallen by the transgression of Adam, who have died not knowing the will of God concerning them, or who have ignorantly sinned.”</a:t>
            </a:r>
          </a:p>
          <a:p>
            <a:pPr marL="223838" marR="0" lvl="0" indent="-223838" algn="ct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rPr>
              <a:t>(Mosiah 3:11)</a:t>
            </a:r>
          </a:p>
        </p:txBody>
      </p:sp>
    </p:spTree>
    <p:extLst>
      <p:ext uri="{BB962C8B-B14F-4D97-AF65-F5344CB8AC3E}">
        <p14:creationId xmlns:p14="http://schemas.microsoft.com/office/powerpoint/2010/main" val="222920112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80930" name="Rectangle 2"/>
          <p:cNvSpPr>
            <a:spLocks noGrp="1" noRot="1" noChangeArrowheads="1"/>
          </p:cNvSpPr>
          <p:nvPr>
            <p:ph type="title"/>
          </p:nvPr>
        </p:nvSpPr>
        <p:spPr>
          <a:xfrm>
            <a:off x="304800" y="838200"/>
            <a:ext cx="11582400" cy="1325563"/>
          </a:xfrm>
        </p:spPr>
        <p:txBody>
          <a:bodyPr>
            <a:noAutofit/>
          </a:bodyPr>
          <a:lstStyle/>
          <a:p>
            <a:pPr algn="ctr"/>
            <a:r>
              <a:rPr lang="en-US" sz="5400" b="1" dirty="0">
                <a:solidFill>
                  <a:prstClr val="white"/>
                </a:solidFill>
                <a:latin typeface="Calibri" panose="020F0502020204030204"/>
              </a:rPr>
              <a:t>“A loving God wouldn't condemn his </a:t>
            </a:r>
            <a:br>
              <a:rPr lang="en-US" sz="5400" b="1" dirty="0">
                <a:solidFill>
                  <a:prstClr val="white"/>
                </a:solidFill>
                <a:latin typeface="Calibri" panose="020F0502020204030204"/>
              </a:rPr>
            </a:br>
            <a:r>
              <a:rPr lang="en-US" sz="5400" b="1" dirty="0">
                <a:solidFill>
                  <a:prstClr val="white"/>
                </a:solidFill>
                <a:latin typeface="Calibri" panose="020F0502020204030204"/>
              </a:rPr>
              <a:t>children to an eternity in hell.”</a:t>
            </a:r>
          </a:p>
        </p:txBody>
      </p:sp>
    </p:spTree>
    <p:extLst>
      <p:ext uri="{BB962C8B-B14F-4D97-AF65-F5344CB8AC3E}">
        <p14:creationId xmlns:p14="http://schemas.microsoft.com/office/powerpoint/2010/main" val="3051185915"/>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80930" name="Rectangle 2"/>
          <p:cNvSpPr>
            <a:spLocks noGrp="1" noRot="1" noChangeArrowheads="1"/>
          </p:cNvSpPr>
          <p:nvPr>
            <p:ph type="title"/>
          </p:nvPr>
        </p:nvSpPr>
        <p:spPr>
          <a:xfrm>
            <a:off x="304800" y="838200"/>
            <a:ext cx="11582400" cy="1325563"/>
          </a:xfrm>
        </p:spPr>
        <p:txBody>
          <a:bodyPr>
            <a:noAutofit/>
          </a:bodyPr>
          <a:lstStyle/>
          <a:p>
            <a:pPr algn="ctr"/>
            <a:r>
              <a:rPr lang="en-US" sz="5400" b="1" dirty="0">
                <a:solidFill>
                  <a:prstClr val="white"/>
                </a:solidFill>
                <a:latin typeface="Calibri" panose="020F0502020204030204"/>
              </a:rPr>
              <a:t>“A loving God wouldn't condemn his </a:t>
            </a:r>
            <a:br>
              <a:rPr lang="en-US" sz="5400" b="1" dirty="0">
                <a:solidFill>
                  <a:prstClr val="white"/>
                </a:solidFill>
                <a:latin typeface="Calibri" panose="020F0502020204030204"/>
              </a:rPr>
            </a:br>
            <a:r>
              <a:rPr lang="en-US" sz="5400" b="1" dirty="0">
                <a:solidFill>
                  <a:prstClr val="white"/>
                </a:solidFill>
                <a:latin typeface="Calibri" panose="020F0502020204030204"/>
              </a:rPr>
              <a:t>children to an eternity in hell.”</a:t>
            </a:r>
          </a:p>
        </p:txBody>
      </p:sp>
      <p:sp>
        <p:nvSpPr>
          <p:cNvPr id="2" name="TextBox 1">
            <a:extLst>
              <a:ext uri="{FF2B5EF4-FFF2-40B4-BE49-F238E27FC236}">
                <a16:creationId xmlns:a16="http://schemas.microsoft.com/office/drawing/2014/main" id="{405F5763-1FE3-1BE0-A319-0E96539FB816}"/>
              </a:ext>
            </a:extLst>
          </p:cNvPr>
          <p:cNvSpPr txBox="1"/>
          <p:nvPr/>
        </p:nvSpPr>
        <p:spPr>
          <a:xfrm>
            <a:off x="1143000" y="2895600"/>
            <a:ext cx="9906000" cy="2529923"/>
          </a:xfrm>
          <a:prstGeom prst="rect">
            <a:avLst/>
          </a:prstGeom>
          <a:noFill/>
        </p:spPr>
        <p:txBody>
          <a:bodyPr wrap="square">
            <a:spAutoFit/>
          </a:bodyPr>
          <a:lstStyle/>
          <a:p>
            <a:pPr marL="223838" lvl="0" indent="-223838" algn="ctr">
              <a:lnSpc>
                <a:spcPct val="90000"/>
              </a:lnSpc>
              <a:defRPr/>
            </a:pPr>
            <a:r>
              <a:rPr lang="en-US" sz="4400" b="1" dirty="0">
                <a:solidFill>
                  <a:srgbClr val="F4F5F2"/>
                </a:solidFill>
                <a:effectLst>
                  <a:glow rad="190500">
                    <a:prstClr val="black">
                      <a:alpha val="75000"/>
                    </a:prstClr>
                  </a:glow>
                </a:effectLst>
              </a:rPr>
              <a:t>  Through modern revelation we know that while a form of hell does exist, ultimately, nearly every child of God will eventually receive a kingdom of glory.</a:t>
            </a:r>
            <a:endParaRPr lang="en-US" sz="4400" b="1" dirty="0">
              <a:solidFill>
                <a:srgbClr val="F4F5F2"/>
              </a:solidFill>
              <a:effectLst>
                <a:glow rad="190500">
                  <a:prstClr val="black">
                    <a:alpha val="75000"/>
                  </a:prstClr>
                </a:glow>
              </a:effectLst>
              <a:latin typeface="Calibri" panose="020F0502020204030204"/>
            </a:endParaRPr>
          </a:p>
        </p:txBody>
      </p:sp>
    </p:spTree>
    <p:extLst>
      <p:ext uri="{BB962C8B-B14F-4D97-AF65-F5344CB8AC3E}">
        <p14:creationId xmlns:p14="http://schemas.microsoft.com/office/powerpoint/2010/main" val="2700937158"/>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srcRect l="1445" r="1445"/>
          <a:stretch/>
        </p:blipFill>
        <p:spPr>
          <a:xfrm>
            <a:off x="7200806" y="-8136"/>
            <a:ext cx="4991194" cy="6853032"/>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a:off x="7200806" y="10"/>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202040" y="262347"/>
            <a:ext cx="7591128" cy="5424562"/>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500" b="1" i="0" u="none" strike="noStrike" kern="1200" cap="none" spc="0" normalizeH="0" baseline="0" noProof="0" dirty="0">
                <a:ln>
                  <a:noFill/>
                </a:ln>
                <a:solidFill>
                  <a:srgbClr val="EBEAEF"/>
                </a:solidFill>
                <a:effectLst>
                  <a:glow rad="190500">
                    <a:prstClr val="black">
                      <a:alpha val="75000"/>
                    </a:prstClr>
                  </a:glow>
                </a:effectLst>
                <a:uLnTx/>
                <a:uFillTx/>
                <a:latin typeface="Calibri" panose="020F0502020204030204"/>
                <a:ea typeface="+mn-ea"/>
                <a:cs typeface="+mn-cs"/>
              </a:rPr>
              <a:t>“The kingdom of glory we receive in the Final Judgment is determined by the laws we choose to follow in our mortal journey. God’s plan, founded on eternal truth, requires that exaltation can be attained only through faithfulness to the covenants of an eternal marriage between a man and a woman in the holy temple, which marriage will ultimately be available to all the faithful.”</a:t>
            </a:r>
          </a:p>
        </p:txBody>
      </p:sp>
      <p:sp>
        <p:nvSpPr>
          <p:cNvPr id="6" name="TextBox 5">
            <a:extLst>
              <a:ext uri="{FF2B5EF4-FFF2-40B4-BE49-F238E27FC236}">
                <a16:creationId xmlns:a16="http://schemas.microsoft.com/office/drawing/2014/main" id="{16913B9C-4D98-176E-D038-792521ABFE0D}"/>
              </a:ext>
            </a:extLst>
          </p:cNvPr>
          <p:cNvSpPr txBox="1"/>
          <p:nvPr/>
        </p:nvSpPr>
        <p:spPr>
          <a:xfrm>
            <a:off x="1524000" y="5486400"/>
            <a:ext cx="6434368" cy="1200329"/>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n-cs"/>
              </a:rPr>
              <a:t>President Dallin H. Oaks</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n-cs"/>
              </a:rPr>
              <a:t>“Kingdoms of Glory,”</a:t>
            </a:r>
          </a:p>
          <a:p>
            <a:pPr marL="0" marR="0" lvl="0" indent="0" algn="r" defTabSz="457200" rtl="0" eaLnBrk="1" fontAlgn="auto" latinLnBrk="0" hangingPunct="1">
              <a:lnSpc>
                <a:spcPct val="100000"/>
              </a:lnSpc>
              <a:spcBef>
                <a:spcPts val="0"/>
              </a:spcBef>
              <a:spcAft>
                <a:spcPts val="0"/>
              </a:spcAft>
              <a:buClrTx/>
              <a:buSzTx/>
              <a:buFontTx/>
              <a:buNone/>
              <a:tabLst/>
              <a:defRPr/>
            </a:pPr>
            <a:r>
              <a:rPr lang="en-US" sz="2400" b="1" dirty="0">
                <a:solidFill>
                  <a:prstClr val="white"/>
                </a:solidFill>
                <a:latin typeface="Calibri" panose="020F0502020204030204"/>
                <a:ea typeface="Malgun Gothic" panose="020B0503020000020004" pitchFamily="34" charset="-127"/>
              </a:rPr>
              <a:t>Oct</a:t>
            </a:r>
            <a:r>
              <a:rPr kumimoji="0" lang="en-US" sz="2400" b="1" i="0"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n-cs"/>
              </a:rPr>
              <a:t>. 2023</a:t>
            </a:r>
          </a:p>
        </p:txBody>
      </p:sp>
    </p:spTree>
    <p:extLst>
      <p:ext uri="{BB962C8B-B14F-4D97-AF65-F5344CB8AC3E}">
        <p14:creationId xmlns:p14="http://schemas.microsoft.com/office/powerpoint/2010/main" val="269562942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E7E08880-AD9C-3808-D394-67AB999C726E}"/>
              </a:ext>
            </a:extLst>
          </p:cNvPr>
          <p:cNvPicPr>
            <a:picLocks noChangeAspect="1"/>
          </p:cNvPicPr>
          <p:nvPr/>
        </p:nvPicPr>
        <p:blipFill rotWithShape="1">
          <a:blip r:embed="rId3"/>
          <a:srcRect l="9441" r="9441"/>
          <a:stretch/>
        </p:blipFill>
        <p:spPr>
          <a:xfrm>
            <a:off x="-1" y="2484"/>
            <a:ext cx="4169261" cy="6853032"/>
          </a:xfrm>
          <a:prstGeom prst="rect">
            <a:avLst/>
          </a:prstGeom>
        </p:spPr>
      </p:pic>
      <p:sp>
        <p:nvSpPr>
          <p:cNvPr id="4" name="Rectangle 3">
            <a:extLst>
              <a:ext uri="{FF2B5EF4-FFF2-40B4-BE49-F238E27FC236}">
                <a16:creationId xmlns:a16="http://schemas.microsoft.com/office/drawing/2014/main" id="{7CCB3F51-07AC-32D2-8987-516EE3F3AD91}"/>
              </a:ext>
            </a:extLst>
          </p:cNvPr>
          <p:cNvSpPr/>
          <p:nvPr/>
        </p:nvSpPr>
        <p:spPr>
          <a:xfrm rot="10800000">
            <a:off x="2089739" y="-2474"/>
            <a:ext cx="2079522" cy="6857990"/>
          </a:xfrm>
          <a:prstGeom prst="rect">
            <a:avLst/>
          </a:prstGeom>
          <a:gradFill flip="none" rotWithShape="1">
            <a:gsLst>
              <a:gs pos="0">
                <a:schemeClr val="tx1">
                  <a:alpha val="0"/>
                </a:schemeClr>
              </a:gs>
              <a:gs pos="50000">
                <a:schemeClr val="tx1">
                  <a:alpha val="0"/>
                </a:schemeClr>
              </a:gs>
              <a:gs pos="100000">
                <a:schemeClr val="tx1"/>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sp>
        <p:nvSpPr>
          <p:cNvPr id="10" name="TextBox 9">
            <a:extLst>
              <a:ext uri="{FF2B5EF4-FFF2-40B4-BE49-F238E27FC236}">
                <a16:creationId xmlns:a16="http://schemas.microsoft.com/office/drawing/2014/main" id="{71034149-A84C-CCC8-4FA5-68C8A4D72A7E}"/>
              </a:ext>
            </a:extLst>
          </p:cNvPr>
          <p:cNvSpPr txBox="1"/>
          <p:nvPr/>
        </p:nvSpPr>
        <p:spPr>
          <a:xfrm>
            <a:off x="3491500" y="412283"/>
            <a:ext cx="8700500" cy="4939814"/>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5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“Mortal lifetime is barely a nanosecond compared with eternity. But what a crucial nanosecond it is! Consider carefully how it works: During this mortal life you get to choose which laws you are willing to obey—those of the celestial kingdom, or the terrestrial, or the telestial—and, therefore, in which kingdom of glory you will live forever. What a plan! It is a plan that completely honors your agency.”</a:t>
            </a:r>
          </a:p>
        </p:txBody>
      </p:sp>
      <p:sp>
        <p:nvSpPr>
          <p:cNvPr id="2" name="TextBox 1">
            <a:extLst>
              <a:ext uri="{FF2B5EF4-FFF2-40B4-BE49-F238E27FC236}">
                <a16:creationId xmlns:a16="http://schemas.microsoft.com/office/drawing/2014/main" id="{07ED3CCA-CE1B-6599-753B-AC6BC40BBB46}"/>
              </a:ext>
            </a:extLst>
          </p:cNvPr>
          <p:cNvSpPr txBox="1"/>
          <p:nvPr/>
        </p:nvSpPr>
        <p:spPr>
          <a:xfrm>
            <a:off x="5334000" y="5486400"/>
            <a:ext cx="6434368" cy="830997"/>
          </a:xfrm>
          <a:prstGeom prst="rect">
            <a:avLst/>
          </a:prstGeom>
          <a:noFill/>
        </p:spPr>
        <p:txBody>
          <a:bodyPr wrap="square">
            <a:spAutoFit/>
          </a:bodyPr>
          <a:lstStyle/>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n-cs"/>
              </a:rPr>
              <a:t>President Russell M. Nelson</a:t>
            </a:r>
          </a:p>
          <a:p>
            <a:pPr marL="0" marR="0" lvl="0" indent="0" algn="r" defTabSz="457200" rtl="0" eaLnBrk="1" fontAlgn="auto" latinLnBrk="0" hangingPunct="1">
              <a:lnSpc>
                <a:spcPct val="100000"/>
              </a:lnSpc>
              <a:spcBef>
                <a:spcPts val="0"/>
              </a:spcBef>
              <a:spcAft>
                <a:spcPts val="0"/>
              </a:spcAft>
              <a:buClrTx/>
              <a:buSzTx/>
              <a:buFontTx/>
              <a:buNone/>
              <a:tabLst/>
              <a:defRPr/>
            </a:pPr>
            <a:r>
              <a:rPr kumimoji="0" lang="en-US" sz="2400" b="1" i="1"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n-cs"/>
              </a:rPr>
              <a:t>Heart of the Matter </a:t>
            </a:r>
            <a:r>
              <a:rPr kumimoji="0" lang="en-US" sz="2400" b="1" i="0" u="none" strike="noStrike" kern="1200" cap="none" spc="0" normalizeH="0" baseline="0" noProof="0" dirty="0">
                <a:ln>
                  <a:noFill/>
                </a:ln>
                <a:solidFill>
                  <a:prstClr val="white"/>
                </a:solidFill>
                <a:effectLst/>
                <a:uLnTx/>
                <a:uFillTx/>
                <a:latin typeface="Calibri" panose="020F0502020204030204"/>
                <a:ea typeface="Malgun Gothic" panose="020B0503020000020004" pitchFamily="34" charset="-127"/>
                <a:cs typeface="+mn-cs"/>
              </a:rPr>
              <a:t>(2023), 45.</a:t>
            </a:r>
          </a:p>
        </p:txBody>
      </p:sp>
    </p:spTree>
    <p:extLst>
      <p:ext uri="{BB962C8B-B14F-4D97-AF65-F5344CB8AC3E}">
        <p14:creationId xmlns:p14="http://schemas.microsoft.com/office/powerpoint/2010/main" val="40145312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rgbClr val="130907"/>
        </a:solidFill>
        <a:effectLst/>
      </p:bgPr>
    </p:bg>
    <p:spTree>
      <p:nvGrpSpPr>
        <p:cNvPr id="1" name=""/>
        <p:cNvGrpSpPr/>
        <p:nvPr/>
      </p:nvGrpSpPr>
      <p:grpSpPr>
        <a:xfrm>
          <a:off x="0" y="0"/>
          <a:ext cx="0" cy="0"/>
          <a:chOff x="0" y="0"/>
          <a:chExt cx="0" cy="0"/>
        </a:xfrm>
      </p:grpSpPr>
      <p:pic>
        <p:nvPicPr>
          <p:cNvPr id="4098" name="Picture 2" descr="Nehor">
            <a:extLst>
              <a:ext uri="{FF2B5EF4-FFF2-40B4-BE49-F238E27FC236}">
                <a16:creationId xmlns:a16="http://schemas.microsoft.com/office/drawing/2014/main" id="{3F2F966F-3571-161C-8707-5640BB014434}"/>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350"/>
          <a:stretch/>
        </p:blipFill>
        <p:spPr bwMode="auto">
          <a:xfrm>
            <a:off x="2354230" y="0"/>
            <a:ext cx="6422110" cy="6858000"/>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5">
            <a:extLst>
              <a:ext uri="{FF2B5EF4-FFF2-40B4-BE49-F238E27FC236}">
                <a16:creationId xmlns:a16="http://schemas.microsoft.com/office/drawing/2014/main" id="{A3E4A368-7A19-62B2-4C9A-A088630617B1}"/>
              </a:ext>
            </a:extLst>
          </p:cNvPr>
          <p:cNvSpPr txBox="1"/>
          <p:nvPr/>
        </p:nvSpPr>
        <p:spPr>
          <a:xfrm>
            <a:off x="76200" y="6519446"/>
            <a:ext cx="2792795" cy="338554"/>
          </a:xfrm>
          <a:prstGeom prst="rect">
            <a:avLst/>
          </a:prstGeom>
          <a:noFill/>
        </p:spPr>
        <p:txBody>
          <a:bodyPr wrap="square" lIns="91440" tIns="45720" rIns="91440" bIns="45720" anchor="t">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Calibri"/>
              </a:rPr>
              <a:t>James </a:t>
            </a:r>
            <a:r>
              <a:rPr kumimoji="0" lang="en-US" sz="1600" b="1" i="0" u="none" strike="noStrike" kern="1200" cap="none" spc="0" normalizeH="0" baseline="0" noProof="0" dirty="0" err="1">
                <a:ln>
                  <a:noFill/>
                </a:ln>
                <a:solidFill>
                  <a:prstClr val="white"/>
                </a:solidFill>
                <a:effectLst>
                  <a:glow rad="190500">
                    <a:prstClr val="black">
                      <a:alpha val="75000"/>
                    </a:prstClr>
                  </a:glow>
                </a:effectLst>
                <a:uLnTx/>
                <a:uFillTx/>
                <a:latin typeface="Calibri" panose="020F0502020204030204"/>
                <a:ea typeface="+mn-ea"/>
                <a:cs typeface="Calibri"/>
              </a:rPr>
              <a:t>Fullmer</a:t>
            </a:r>
            <a:endParaRPr kumimoji="0" lang="en-US" sz="1600" b="0" i="0" u="none" strike="noStrike" kern="1200" cap="none" spc="0" normalizeH="0" baseline="0" noProof="0" dirty="0">
              <a:ln>
                <a:noFill/>
              </a:ln>
              <a:solidFill>
                <a:prstClr val="white"/>
              </a:solidFill>
              <a:effectLst/>
              <a:uLnTx/>
              <a:uFillTx/>
              <a:latin typeface="Calibri" panose="020F0502020204030204"/>
              <a:ea typeface="+mn-ea"/>
              <a:cs typeface="Calibri"/>
            </a:endParaRPr>
          </a:p>
        </p:txBody>
      </p:sp>
      <p:sp>
        <p:nvSpPr>
          <p:cNvPr id="5" name="TextBox 4">
            <a:extLst>
              <a:ext uri="{FF2B5EF4-FFF2-40B4-BE49-F238E27FC236}">
                <a16:creationId xmlns:a16="http://schemas.microsoft.com/office/drawing/2014/main" id="{9F14E0AE-654E-8970-7528-5DD275DB57EE}"/>
              </a:ext>
            </a:extLst>
          </p:cNvPr>
          <p:cNvSpPr txBox="1"/>
          <p:nvPr/>
        </p:nvSpPr>
        <p:spPr>
          <a:xfrm>
            <a:off x="297628" y="4380399"/>
            <a:ext cx="11596743" cy="2308324"/>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lang="en-US" sz="4000" b="1" dirty="0">
                <a:solidFill>
                  <a:srgbClr val="F4F5F2"/>
                </a:solidFill>
                <a:effectLst>
                  <a:glow rad="190500">
                    <a:prstClr val="black">
                      <a:alpha val="75000"/>
                    </a:prstClr>
                  </a:glow>
                </a:effectLst>
                <a:latin typeface="Calibri" panose="020F0502020204030204"/>
              </a:rPr>
              <a:t>  Mormon </a:t>
            </a: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wants to warn us against the prevalent false doctrine, taught by </a:t>
            </a:r>
            <a:r>
              <a:rPr kumimoji="0" lang="en-US" sz="4000" b="1" i="0" u="none" strike="noStrike" kern="1200" cap="none" spc="0" normalizeH="0" baseline="0" noProof="0" dirty="0" err="1">
                <a:ln>
                  <a:noFill/>
                </a:ln>
                <a:solidFill>
                  <a:srgbClr val="F4F5F2"/>
                </a:solidFill>
                <a:effectLst>
                  <a:glow rad="190500">
                    <a:prstClr val="black">
                      <a:alpha val="75000"/>
                    </a:prstClr>
                  </a:glow>
                </a:effectLst>
                <a:uLnTx/>
                <a:uFillTx/>
                <a:latin typeface="Calibri" panose="020F0502020204030204"/>
                <a:ea typeface="+mn-ea"/>
                <a:cs typeface="+mn-cs"/>
              </a:rPr>
              <a:t>Nehor</a:t>
            </a: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 that “in the end, all [people] should have eternal life.”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Alma 1:5</a:t>
            </a:r>
          </a:p>
        </p:txBody>
      </p:sp>
    </p:spTree>
    <p:extLst>
      <p:ext uri="{BB962C8B-B14F-4D97-AF65-F5344CB8AC3E}">
        <p14:creationId xmlns:p14="http://schemas.microsoft.com/office/powerpoint/2010/main" val="365867418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80930" name="Rectangle 2"/>
          <p:cNvSpPr>
            <a:spLocks noGrp="1" noRot="1" noChangeArrowheads="1"/>
          </p:cNvSpPr>
          <p:nvPr>
            <p:ph type="title"/>
          </p:nvPr>
        </p:nvSpPr>
        <p:spPr>
          <a:xfrm>
            <a:off x="838200" y="2766219"/>
            <a:ext cx="10515600" cy="1325563"/>
          </a:xfrm>
        </p:spPr>
        <p:txBody>
          <a:bodyPr>
            <a:normAutofit/>
          </a:bodyPr>
          <a:lstStyle/>
          <a:p>
            <a:pPr algn="ctr"/>
            <a:r>
              <a:rPr lang="en-US" sz="6000" b="1" dirty="0">
                <a:solidFill>
                  <a:prstClr val="white"/>
                </a:solidFill>
                <a:latin typeface="Calibri" panose="020F0502020204030204"/>
              </a:rPr>
              <a:t>Alma and the </a:t>
            </a:r>
            <a:r>
              <a:rPr lang="en-US" sz="6000" b="1" dirty="0" err="1">
                <a:solidFill>
                  <a:prstClr val="white"/>
                </a:solidFill>
                <a:latin typeface="Calibri" panose="020F0502020204030204"/>
              </a:rPr>
              <a:t>Amlicites</a:t>
            </a:r>
            <a:endParaRPr lang="en-US" sz="6000" b="1" dirty="0">
              <a:solidFill>
                <a:prstClr val="white"/>
              </a:solidFill>
              <a:latin typeface="Calibri" panose="020F0502020204030204"/>
            </a:endParaRPr>
          </a:p>
        </p:txBody>
      </p:sp>
    </p:spTree>
    <p:extLst>
      <p:ext uri="{BB962C8B-B14F-4D97-AF65-F5344CB8AC3E}">
        <p14:creationId xmlns:p14="http://schemas.microsoft.com/office/powerpoint/2010/main" val="3935946668"/>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12887" b="12887"/>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647700" y="3657600"/>
            <a:ext cx="10896600" cy="1311128"/>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err="1">
                <a:ln>
                  <a:noFill/>
                </a:ln>
                <a:solidFill>
                  <a:srgbClr val="F4F5F2"/>
                </a:solidFill>
                <a:effectLst>
                  <a:glow rad="190500">
                    <a:prstClr val="black">
                      <a:alpha val="75000"/>
                    </a:prstClr>
                  </a:glow>
                </a:effectLst>
                <a:uLnTx/>
                <a:uFillTx/>
                <a:latin typeface="Calibri" panose="020F0502020204030204"/>
                <a:ea typeface="+mn-ea"/>
                <a:cs typeface="+mn-cs"/>
              </a:rPr>
              <a:t>Amlici</a:t>
            </a:r>
            <a:r>
              <a:rPr kumimoji="0" lang="en-US" sz="44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 wanted “to destroy the church of God.”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Alma 2:4</a:t>
            </a:r>
          </a:p>
        </p:txBody>
      </p:sp>
    </p:spTree>
    <p:extLst>
      <p:ext uri="{BB962C8B-B14F-4D97-AF65-F5344CB8AC3E}">
        <p14:creationId xmlns:p14="http://schemas.microsoft.com/office/powerpoint/2010/main" val="152717528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12422" b="1242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647700" y="3657600"/>
            <a:ext cx="10096500" cy="192052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“Having much dispute and wonderful contentions one with another.”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Alma 2:5</a:t>
            </a:r>
          </a:p>
        </p:txBody>
      </p:sp>
    </p:spTree>
    <p:extLst>
      <p:ext uri="{BB962C8B-B14F-4D97-AF65-F5344CB8AC3E}">
        <p14:creationId xmlns:p14="http://schemas.microsoft.com/office/powerpoint/2010/main" val="439478783"/>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9B603F0-D147-EA08-DF05-F243F03F2149}"/>
              </a:ext>
            </a:extLst>
          </p:cNvPr>
          <p:cNvSpPr>
            <a:spLocks noGrp="1"/>
          </p:cNvSpPr>
          <p:nvPr>
            <p:ph type="title"/>
          </p:nvPr>
        </p:nvSpPr>
        <p:spPr/>
        <p:txBody>
          <a:bodyPr/>
          <a:lstStyle/>
          <a:p>
            <a:endParaRPr lang="en-US"/>
          </a:p>
        </p:txBody>
      </p:sp>
      <p:pic>
        <p:nvPicPr>
          <p:cNvPr id="2050" name="Picture 2" descr="Watch: Highlights From the First Presidential Debate">
            <a:extLst>
              <a:ext uri="{FF2B5EF4-FFF2-40B4-BE49-F238E27FC236}">
                <a16:creationId xmlns:a16="http://schemas.microsoft.com/office/drawing/2014/main" id="{CDB67B3C-E174-2EAC-3FD6-E98E4EC1BAD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588" y="0"/>
            <a:ext cx="12188825"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29234103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11864" b="11864"/>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647700" y="3657600"/>
            <a:ext cx="11239500" cy="1920526"/>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t>
            </a:r>
            <a:r>
              <a:rPr lang="en-US" sz="4400" b="1" dirty="0">
                <a:solidFill>
                  <a:srgbClr val="F4F5F2"/>
                </a:solidFill>
                <a:effectLst>
                  <a:glow rad="190500">
                    <a:prstClr val="black">
                      <a:alpha val="75000"/>
                    </a:prstClr>
                  </a:glow>
                </a:effectLst>
                <a:latin typeface="Calibri" panose="020F0502020204030204"/>
              </a:rPr>
              <a:t>T</a:t>
            </a:r>
            <a:r>
              <a:rPr kumimoji="0" lang="en-US" sz="44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he voice of the people came against </a:t>
            </a:r>
            <a:r>
              <a:rPr kumimoji="0" lang="en-US" sz="4400" b="1" i="0" u="none" strike="noStrike" kern="1200" cap="none" spc="0" normalizeH="0" baseline="0" noProof="0" dirty="0" err="1">
                <a:ln>
                  <a:noFill/>
                </a:ln>
                <a:solidFill>
                  <a:srgbClr val="F4F5F2"/>
                </a:solidFill>
                <a:effectLst>
                  <a:glow rad="190500">
                    <a:prstClr val="black">
                      <a:alpha val="75000"/>
                    </a:prstClr>
                  </a:glow>
                </a:effectLst>
                <a:uLnTx/>
                <a:uFillTx/>
                <a:latin typeface="Calibri" panose="020F0502020204030204"/>
                <a:ea typeface="+mn-ea"/>
                <a:cs typeface="+mn-cs"/>
              </a:rPr>
              <a:t>Amlici</a:t>
            </a:r>
            <a:r>
              <a:rPr kumimoji="0" lang="en-US" sz="44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 [and] he was not made king over the people.”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4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Alma 2:7</a:t>
            </a:r>
          </a:p>
        </p:txBody>
      </p:sp>
    </p:spTree>
    <p:extLst>
      <p:ext uri="{BB962C8B-B14F-4D97-AF65-F5344CB8AC3E}">
        <p14:creationId xmlns:p14="http://schemas.microsoft.com/office/powerpoint/2010/main" val="1533237026"/>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12105" b="12105"/>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152400" y="228600"/>
            <a:ext cx="11811000" cy="1089529"/>
          </a:xfrm>
          <a:prstGeom prst="rect">
            <a:avLst/>
          </a:prstGeom>
          <a:noFill/>
        </p:spPr>
        <p:txBody>
          <a:bodyPr wrap="square">
            <a:spAutoFit/>
          </a:bodyPr>
          <a:lstStyle/>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t>
            </a:r>
            <a:r>
              <a:rPr lang="en-US" sz="3600" b="1" dirty="0">
                <a:solidFill>
                  <a:srgbClr val="F4F5F2"/>
                </a:solidFill>
                <a:effectLst>
                  <a:glow rad="190500">
                    <a:prstClr val="black">
                      <a:alpha val="75000"/>
                    </a:prstClr>
                  </a:glow>
                </a:effectLst>
                <a:latin typeface="Calibri" panose="020F0502020204030204"/>
              </a:rPr>
              <a:t>The Lord did strengthen the hand of the Nephites</a:t>
            </a:r>
            <a:r>
              <a:rPr kumimoji="0" lang="en-US" sz="36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                 Alma 2:18</a:t>
            </a:r>
          </a:p>
        </p:txBody>
      </p:sp>
      <p:sp>
        <p:nvSpPr>
          <p:cNvPr id="2" name="TextBox 1">
            <a:extLst>
              <a:ext uri="{FF2B5EF4-FFF2-40B4-BE49-F238E27FC236}">
                <a16:creationId xmlns:a16="http://schemas.microsoft.com/office/drawing/2014/main" id="{3DA3A164-E82C-0A64-1457-30BF4D7468A1}"/>
              </a:ext>
            </a:extLst>
          </p:cNvPr>
          <p:cNvSpPr txBox="1"/>
          <p:nvPr/>
        </p:nvSpPr>
        <p:spPr>
          <a:xfrm>
            <a:off x="152400" y="1316107"/>
            <a:ext cx="11811000" cy="1089529"/>
          </a:xfrm>
          <a:prstGeom prst="rect">
            <a:avLst/>
          </a:prstGeom>
          <a:noFill/>
        </p:spPr>
        <p:txBody>
          <a:bodyPr wrap="square">
            <a:spAutoFit/>
          </a:bodyPr>
          <a:lstStyle/>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t>
            </a:r>
            <a:r>
              <a:rPr lang="en-US" sz="3600" b="1" dirty="0">
                <a:solidFill>
                  <a:srgbClr val="F4F5F2"/>
                </a:solidFill>
                <a:effectLst>
                  <a:glow rad="190500">
                    <a:prstClr val="black">
                      <a:alpha val="75000"/>
                    </a:prstClr>
                  </a:glow>
                </a:effectLst>
                <a:latin typeface="Calibri" panose="020F0502020204030204"/>
              </a:rPr>
              <a:t>The Nephites being strengthened by the hand of the Lord</a:t>
            </a:r>
            <a:r>
              <a:rPr kumimoji="0" lang="en-US" sz="36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                 Alma 2:</a:t>
            </a:r>
            <a:r>
              <a:rPr lang="en-US" sz="3600" b="1" dirty="0">
                <a:solidFill>
                  <a:srgbClr val="F4F5F2"/>
                </a:solidFill>
                <a:effectLst>
                  <a:glow rad="190500">
                    <a:prstClr val="black">
                      <a:alpha val="75000"/>
                    </a:prstClr>
                  </a:glow>
                </a:effectLst>
                <a:latin typeface="Calibri" panose="020F0502020204030204"/>
              </a:rPr>
              <a:t>28</a:t>
            </a:r>
            <a:endParaRPr kumimoji="0" lang="en-US" sz="36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0768BF49-F30C-4C9B-0F53-E3410FDE5437}"/>
              </a:ext>
            </a:extLst>
          </p:cNvPr>
          <p:cNvSpPr txBox="1"/>
          <p:nvPr/>
        </p:nvSpPr>
        <p:spPr>
          <a:xfrm>
            <a:off x="152400" y="2403614"/>
            <a:ext cx="11811000" cy="1089529"/>
          </a:xfrm>
          <a:prstGeom prst="rect">
            <a:avLst/>
          </a:prstGeom>
          <a:noFill/>
        </p:spPr>
        <p:txBody>
          <a:bodyPr wrap="square">
            <a:spAutoFit/>
          </a:bodyPr>
          <a:lstStyle/>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t>
            </a:r>
            <a:r>
              <a:rPr lang="en-US" sz="3600" b="1" dirty="0">
                <a:solidFill>
                  <a:srgbClr val="F4F5F2"/>
                </a:solidFill>
                <a:effectLst>
                  <a:glow rad="190500">
                    <a:prstClr val="black">
                      <a:alpha val="75000"/>
                    </a:prstClr>
                  </a:glow>
                </a:effectLst>
                <a:latin typeface="Calibri" panose="020F0502020204030204"/>
              </a:rPr>
              <a:t>The Lord…did strengthen them</a:t>
            </a:r>
            <a:r>
              <a:rPr kumimoji="0" lang="en-US" sz="36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3600" b="1" dirty="0">
                <a:solidFill>
                  <a:srgbClr val="F4F5F2"/>
                </a:solidFill>
                <a:effectLst>
                  <a:glow rad="190500">
                    <a:prstClr val="black">
                      <a:alpha val="75000"/>
                    </a:prstClr>
                  </a:glow>
                </a:effectLst>
                <a:latin typeface="Calibri" panose="020F0502020204030204"/>
              </a:rPr>
              <a:t>  </a:t>
            </a:r>
            <a:r>
              <a:rPr kumimoji="0" lang="en-US" sz="36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Alma 2:</a:t>
            </a:r>
            <a:r>
              <a:rPr lang="en-US" sz="3600" b="1" dirty="0">
                <a:solidFill>
                  <a:srgbClr val="F4F5F2"/>
                </a:solidFill>
                <a:effectLst>
                  <a:glow rad="190500">
                    <a:prstClr val="black">
                      <a:alpha val="75000"/>
                    </a:prstClr>
                  </a:glow>
                </a:effectLst>
                <a:latin typeface="Calibri" panose="020F0502020204030204"/>
              </a:rPr>
              <a:t>28</a:t>
            </a:r>
            <a:endParaRPr kumimoji="0" lang="en-US" sz="36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endParaRPr>
          </a:p>
        </p:txBody>
      </p:sp>
      <p:sp>
        <p:nvSpPr>
          <p:cNvPr id="4" name="TextBox 3">
            <a:extLst>
              <a:ext uri="{FF2B5EF4-FFF2-40B4-BE49-F238E27FC236}">
                <a16:creationId xmlns:a16="http://schemas.microsoft.com/office/drawing/2014/main" id="{7B043E3E-3EB3-25E7-9F20-28944F85A9E9}"/>
              </a:ext>
            </a:extLst>
          </p:cNvPr>
          <p:cNvSpPr txBox="1"/>
          <p:nvPr/>
        </p:nvSpPr>
        <p:spPr>
          <a:xfrm>
            <a:off x="147084" y="3489099"/>
            <a:ext cx="11811000" cy="1089529"/>
          </a:xfrm>
          <a:prstGeom prst="rect">
            <a:avLst/>
          </a:prstGeom>
          <a:noFill/>
        </p:spPr>
        <p:txBody>
          <a:bodyPr wrap="square">
            <a:spAutoFit/>
          </a:bodyPr>
          <a:lstStyle/>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t>
            </a:r>
            <a:r>
              <a:rPr lang="en-US" sz="3600" b="1" dirty="0">
                <a:solidFill>
                  <a:srgbClr val="F4F5F2"/>
                </a:solidFill>
                <a:effectLst>
                  <a:glow rad="190500">
                    <a:prstClr val="black">
                      <a:alpha val="75000"/>
                    </a:prstClr>
                  </a:glow>
                </a:effectLst>
                <a:latin typeface="Calibri" panose="020F0502020204030204"/>
              </a:rPr>
              <a:t>Alma…was strengthened</a:t>
            </a:r>
            <a:r>
              <a:rPr kumimoji="0" lang="en-US" sz="36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lang="en-US" sz="3600" b="1" dirty="0">
                <a:solidFill>
                  <a:srgbClr val="F4F5F2"/>
                </a:solidFill>
                <a:effectLst>
                  <a:glow rad="190500">
                    <a:prstClr val="black">
                      <a:alpha val="75000"/>
                    </a:prstClr>
                  </a:glow>
                </a:effectLst>
                <a:latin typeface="Calibri" panose="020F0502020204030204"/>
              </a:rPr>
              <a:t>  </a:t>
            </a:r>
            <a:r>
              <a:rPr kumimoji="0" lang="en-US" sz="36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Alma 2:31</a:t>
            </a:r>
          </a:p>
        </p:txBody>
      </p:sp>
    </p:spTree>
    <p:extLst>
      <p:ext uri="{BB962C8B-B14F-4D97-AF65-F5344CB8AC3E}">
        <p14:creationId xmlns:p14="http://schemas.microsoft.com/office/powerpoint/2010/main" val="18794124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71034149-A84C-CCC8-4FA5-68C8A4D72A7E}"/>
              </a:ext>
            </a:extLst>
          </p:cNvPr>
          <p:cNvSpPr txBox="1"/>
          <p:nvPr/>
        </p:nvSpPr>
        <p:spPr>
          <a:xfrm>
            <a:off x="152400" y="1143000"/>
            <a:ext cx="11887200" cy="4704365"/>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t>
            </a:r>
            <a:r>
              <a:rPr lang="en-US" sz="3700" b="1" dirty="0">
                <a:solidFill>
                  <a:srgbClr val="F4F5F2"/>
                </a:solidFill>
                <a:effectLst>
                  <a:glow rad="190500">
                    <a:prstClr val="black">
                      <a:alpha val="75000"/>
                    </a:prstClr>
                  </a:glow>
                </a:effectLst>
                <a:latin typeface="Calibri" panose="020F0502020204030204"/>
              </a:rPr>
              <a:t>In one year were…tens of thousands of souls sent to the eternal world, that they might reap their rewards according to their works, whether they were good or whether they were bad, to reap eternal happiness or eternal misery, according to the spirit which they listed to obey, whether it be a good spirit or a bad one. For every man </a:t>
            </a:r>
            <a:r>
              <a:rPr lang="en-US" sz="3700" b="1" dirty="0" err="1">
                <a:solidFill>
                  <a:srgbClr val="F4F5F2"/>
                </a:solidFill>
                <a:effectLst>
                  <a:glow rad="190500">
                    <a:prstClr val="black">
                      <a:alpha val="75000"/>
                    </a:prstClr>
                  </a:glow>
                </a:effectLst>
                <a:latin typeface="Calibri" panose="020F0502020204030204"/>
              </a:rPr>
              <a:t>receiveth</a:t>
            </a:r>
            <a:r>
              <a:rPr lang="en-US" sz="3700" b="1" dirty="0">
                <a:solidFill>
                  <a:srgbClr val="F4F5F2"/>
                </a:solidFill>
                <a:effectLst>
                  <a:glow rad="190500">
                    <a:prstClr val="black">
                      <a:alpha val="75000"/>
                    </a:prstClr>
                  </a:glow>
                </a:effectLst>
                <a:latin typeface="Calibri" panose="020F0502020204030204"/>
              </a:rPr>
              <a:t> wages of him whom he </a:t>
            </a:r>
            <a:r>
              <a:rPr lang="en-US" sz="3700" b="1" dirty="0" err="1">
                <a:solidFill>
                  <a:srgbClr val="F4F5F2"/>
                </a:solidFill>
                <a:effectLst>
                  <a:glow rad="190500">
                    <a:prstClr val="black">
                      <a:alpha val="75000"/>
                    </a:prstClr>
                  </a:glow>
                </a:effectLst>
                <a:latin typeface="Calibri" panose="020F0502020204030204"/>
              </a:rPr>
              <a:t>listeth</a:t>
            </a:r>
            <a:r>
              <a:rPr lang="en-US" sz="3700" b="1" dirty="0">
                <a:solidFill>
                  <a:srgbClr val="F4F5F2"/>
                </a:solidFill>
                <a:effectLst>
                  <a:glow rad="190500">
                    <a:prstClr val="black">
                      <a:alpha val="75000"/>
                    </a:prstClr>
                  </a:glow>
                </a:effectLst>
                <a:latin typeface="Calibri" panose="020F0502020204030204"/>
              </a:rPr>
              <a:t> to obey, and this according to the words of the spirit of prophecy…</a:t>
            </a:r>
            <a:r>
              <a:rPr kumimoji="0" lang="en-US" sz="37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7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Alma 3:26</a:t>
            </a:r>
            <a:r>
              <a:rPr kumimoji="0" lang="en-US" sz="3700" b="1" i="0" u="none" strike="noStrike" kern="1200" cap="none" spc="0" normalizeH="0" baseline="0" noProof="0" dirty="0">
                <a:ln>
                  <a:noFill/>
                </a:ln>
                <a:solidFill>
                  <a:prstClr val="white"/>
                </a:solidFill>
                <a:effectLst>
                  <a:glow rad="190500">
                    <a:prstClr val="black">
                      <a:alpha val="75000"/>
                    </a:prstClr>
                  </a:glow>
                </a:effectLst>
                <a:uLnTx/>
                <a:uFillTx/>
                <a:latin typeface="Calibri" panose="020F0502020204030204"/>
                <a:ea typeface="+mn-ea"/>
                <a:cs typeface="+mn-cs"/>
              </a:rPr>
              <a:t>–</a:t>
            </a:r>
            <a:r>
              <a:rPr kumimoji="0" lang="en-US" sz="37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27</a:t>
            </a:r>
          </a:p>
        </p:txBody>
      </p:sp>
    </p:spTree>
    <p:extLst>
      <p:ext uri="{BB962C8B-B14F-4D97-AF65-F5344CB8AC3E}">
        <p14:creationId xmlns:p14="http://schemas.microsoft.com/office/powerpoint/2010/main" val="3902867246"/>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pic>
        <p:nvPicPr>
          <p:cNvPr id="6146" name="Picture 2" descr="Chapter 15: Jacob 1–4">
            <a:extLst>
              <a:ext uri="{FF2B5EF4-FFF2-40B4-BE49-F238E27FC236}">
                <a16:creationId xmlns:a16="http://schemas.microsoft.com/office/drawing/2014/main" id="{60C461D2-5BF4-8216-E440-ADE3F5D0826E}"/>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597" r="9580"/>
          <a:stretch/>
        </p:blipFill>
        <p:spPr bwMode="auto">
          <a:xfrm>
            <a:off x="0" y="-2846"/>
            <a:ext cx="12192000" cy="6860846"/>
          </a:xfrm>
          <a:prstGeom prst="rect">
            <a:avLst/>
          </a:prstGeom>
          <a:noFill/>
          <a:extLst>
            <a:ext uri="{909E8E84-426E-40DD-AFC4-6F175D3DCCD1}">
              <a14:hiddenFill xmlns:a14="http://schemas.microsoft.com/office/drawing/2010/main">
                <a:solidFill>
                  <a:srgbClr val="FFFFFF"/>
                </a:solidFill>
              </a14:hiddenFill>
            </a:ext>
          </a:extLst>
        </p:spPr>
      </p:pic>
      <p:sp>
        <p:nvSpPr>
          <p:cNvPr id="380930" name="Rectangle 2"/>
          <p:cNvSpPr>
            <a:spLocks noGrp="1" noRot="1" noChangeArrowheads="1"/>
          </p:cNvSpPr>
          <p:nvPr>
            <p:ph type="title"/>
          </p:nvPr>
        </p:nvSpPr>
        <p:spPr>
          <a:xfrm>
            <a:off x="838200" y="228600"/>
            <a:ext cx="10515600" cy="1325563"/>
          </a:xfrm>
        </p:spPr>
        <p:txBody>
          <a:bodyPr>
            <a:normAutofit/>
          </a:bodyPr>
          <a:lstStyle/>
          <a:p>
            <a:pPr algn="ctr"/>
            <a:r>
              <a:rPr lang="en-US" sz="6000" b="1" dirty="0">
                <a:solidFill>
                  <a:srgbClr val="F4F5F2"/>
                </a:solidFill>
                <a:effectLst>
                  <a:glow rad="190500">
                    <a:prstClr val="black">
                      <a:alpha val="75000"/>
                    </a:prstClr>
                  </a:glow>
                </a:effectLst>
                <a:latin typeface="Calibri" panose="020F0502020204030204"/>
                <a:ea typeface="+mn-ea"/>
                <a:cs typeface="+mn-cs"/>
              </a:rPr>
              <a:t>Riches and Pride</a:t>
            </a:r>
          </a:p>
        </p:txBody>
      </p:sp>
      <p:sp>
        <p:nvSpPr>
          <p:cNvPr id="2" name="TextBox 1">
            <a:extLst>
              <a:ext uri="{FF2B5EF4-FFF2-40B4-BE49-F238E27FC236}">
                <a16:creationId xmlns:a16="http://schemas.microsoft.com/office/drawing/2014/main" id="{0FCDFFDD-440F-FFF8-38D2-CEC20A461CE3}"/>
              </a:ext>
            </a:extLst>
          </p:cNvPr>
          <p:cNvSpPr txBox="1"/>
          <p:nvPr/>
        </p:nvSpPr>
        <p:spPr>
          <a:xfrm>
            <a:off x="1028700" y="1458494"/>
            <a:ext cx="10134600" cy="1200329"/>
          </a:xfrm>
          <a:prstGeom prst="rect">
            <a:avLst/>
          </a:prstGeom>
          <a:noFill/>
        </p:spPr>
        <p:txBody>
          <a:bodyPr wrap="square">
            <a:spAutoFit/>
          </a:bodyPr>
          <a:lstStyle/>
          <a:p>
            <a:pPr marL="223838" marR="0" lvl="0" indent="-223838"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t>
            </a:r>
            <a:r>
              <a:rPr lang="en-US" sz="4000" b="1" dirty="0">
                <a:solidFill>
                  <a:srgbClr val="F4F5F2"/>
                </a:solidFill>
                <a:effectLst>
                  <a:glow rad="190500">
                    <a:prstClr val="black">
                      <a:alpha val="75000"/>
                    </a:prstClr>
                  </a:glow>
                </a:effectLst>
                <a:latin typeface="Calibri" panose="020F0502020204030204"/>
              </a:rPr>
              <a:t>The love of money is the root of all evil</a:t>
            </a: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40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1 Timothy 6:10</a:t>
            </a:r>
          </a:p>
        </p:txBody>
      </p:sp>
    </p:spTree>
    <p:extLst>
      <p:ext uri="{BB962C8B-B14F-4D97-AF65-F5344CB8AC3E}">
        <p14:creationId xmlns:p14="http://schemas.microsoft.com/office/powerpoint/2010/main" val="3140608921"/>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31C67D57-1AAB-5995-2000-2AB97323675D}"/>
              </a:ext>
            </a:extLst>
          </p:cNvPr>
          <p:cNvGraphicFramePr>
            <a:graphicFrameLocks noGrp="1"/>
          </p:cNvGraphicFramePr>
          <p:nvPr>
            <p:extLst>
              <p:ext uri="{D42A27DB-BD31-4B8C-83A1-F6EECF244321}">
                <p14:modId xmlns:p14="http://schemas.microsoft.com/office/powerpoint/2010/main" val="2645869837"/>
              </p:ext>
            </p:extLst>
          </p:nvPr>
        </p:nvGraphicFramePr>
        <p:xfrm>
          <a:off x="0" y="0"/>
          <a:ext cx="12192000" cy="6858001"/>
        </p:xfrm>
        <a:graphic>
          <a:graphicData uri="http://schemas.openxmlformats.org/drawingml/2006/table">
            <a:tbl>
              <a:tblPr firstRow="1" bandRow="1">
                <a:tableStyleId>{073A0DAA-6AF3-43AB-8588-CEC1D06C72B9}</a:tableStyleId>
              </a:tblPr>
              <a:tblGrid>
                <a:gridCol w="6096000">
                  <a:extLst>
                    <a:ext uri="{9D8B030D-6E8A-4147-A177-3AD203B41FA5}">
                      <a16:colId xmlns:a16="http://schemas.microsoft.com/office/drawing/2014/main" val="1971160885"/>
                    </a:ext>
                  </a:extLst>
                </a:gridCol>
                <a:gridCol w="6096000">
                  <a:extLst>
                    <a:ext uri="{9D8B030D-6E8A-4147-A177-3AD203B41FA5}">
                      <a16:colId xmlns:a16="http://schemas.microsoft.com/office/drawing/2014/main" val="297016711"/>
                    </a:ext>
                  </a:extLst>
                </a:gridCol>
              </a:tblGrid>
              <a:tr h="673036">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3800" b="1" dirty="0">
                          <a:solidFill>
                            <a:srgbClr val="F4F5F2"/>
                          </a:solidFill>
                          <a:effectLst>
                            <a:glow rad="190500">
                              <a:prstClr val="black">
                                <a:alpha val="75000"/>
                              </a:prstClr>
                            </a:glow>
                          </a:effectLst>
                          <a:latin typeface="+mn-lt"/>
                        </a:rPr>
                        <a:t>Those who remained humble</a:t>
                      </a:r>
                      <a:endParaRPr lang="en-US" sz="3800" dirty="0"/>
                    </a:p>
                  </a:txBody>
                  <a:tcPr/>
                </a:tc>
                <a:tc>
                  <a:txBody>
                    <a:bodyPr/>
                    <a:lstStyle/>
                    <a:p>
                      <a:pPr algn="ctr"/>
                      <a:r>
                        <a:rPr lang="en-US" sz="3800" dirty="0"/>
                        <a:t>Those who became prideful</a:t>
                      </a:r>
                    </a:p>
                  </a:txBody>
                  <a:tcPr/>
                </a:tc>
                <a:extLst>
                  <a:ext uri="{0D108BD9-81ED-4DB2-BD59-A6C34878D82A}">
                    <a16:rowId xmlns:a16="http://schemas.microsoft.com/office/drawing/2014/main" val="1057862424"/>
                  </a:ext>
                </a:extLst>
              </a:tr>
              <a:tr h="2049699">
                <a:tc>
                  <a:txBody>
                    <a:bodyPr/>
                    <a:lstStyle/>
                    <a:p>
                      <a:pPr marL="91440"/>
                      <a:r>
                        <a:rPr lang="en-US" sz="3200" b="1" dirty="0">
                          <a:solidFill>
                            <a:srgbClr val="F4F5F2"/>
                          </a:solidFill>
                          <a:effectLst>
                            <a:glow rad="190500">
                              <a:prstClr val="black">
                                <a:alpha val="75000"/>
                              </a:prstClr>
                            </a:glow>
                          </a:effectLst>
                          <a:latin typeface="+mn-lt"/>
                        </a:rPr>
                        <a:t>“They did not send away any who were naked, or that were hungry or…athirst” </a:t>
                      </a:r>
                      <a:r>
                        <a:rPr lang="en-US" sz="2800" b="1" dirty="0">
                          <a:solidFill>
                            <a:srgbClr val="F4F5F2"/>
                          </a:solidFill>
                          <a:effectLst>
                            <a:glow rad="190500">
                              <a:prstClr val="black">
                                <a:alpha val="75000"/>
                              </a:prstClr>
                            </a:glow>
                          </a:effectLst>
                          <a:latin typeface="+mn-lt"/>
                        </a:rPr>
                        <a:t>Alma 1:30</a:t>
                      </a:r>
                      <a:endParaRPr lang="en-US" sz="3200" dirty="0"/>
                    </a:p>
                  </a:txBody>
                  <a:tcPr>
                    <a:solidFill>
                      <a:schemeClr val="tx1">
                        <a:lumMod val="75000"/>
                        <a:lumOff val="25000"/>
                      </a:schemeClr>
                    </a:solidFill>
                  </a:tcPr>
                </a:tc>
                <a:tc>
                  <a:txBody>
                    <a:bodyPr/>
                    <a:lstStyle/>
                    <a:p>
                      <a:pPr marL="9144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F4F5F2"/>
                          </a:solidFill>
                          <a:effectLst>
                            <a:glow rad="190500">
                              <a:prstClr val="black">
                                <a:alpha val="75000"/>
                              </a:prstClr>
                            </a:glow>
                          </a:effectLst>
                          <a:latin typeface="+mn-lt"/>
                        </a:rPr>
                        <a:t>“Turning their backs upon the needy and the naked and those who were hungry, and those were athirst” </a:t>
                      </a:r>
                      <a:r>
                        <a:rPr lang="en-US" sz="2800" b="1" kern="1200" dirty="0">
                          <a:solidFill>
                            <a:srgbClr val="F4F5F2"/>
                          </a:solidFill>
                          <a:effectLst>
                            <a:glow rad="190500">
                              <a:prstClr val="black">
                                <a:alpha val="75000"/>
                              </a:prstClr>
                            </a:glow>
                          </a:effectLst>
                          <a:latin typeface="+mn-lt"/>
                          <a:ea typeface="+mn-ea"/>
                          <a:cs typeface="+mn-cs"/>
                        </a:rPr>
                        <a:t>Alma 4:12</a:t>
                      </a:r>
                    </a:p>
                  </a:txBody>
                  <a:tcPr>
                    <a:solidFill>
                      <a:schemeClr val="tx1">
                        <a:lumMod val="75000"/>
                        <a:lumOff val="25000"/>
                      </a:schemeClr>
                    </a:solidFill>
                  </a:tcPr>
                </a:tc>
                <a:extLst>
                  <a:ext uri="{0D108BD9-81ED-4DB2-BD59-A6C34878D82A}">
                    <a16:rowId xmlns:a16="http://schemas.microsoft.com/office/drawing/2014/main" val="3968063179"/>
                  </a:ext>
                </a:extLst>
              </a:tr>
              <a:tr h="1076013">
                <a:tc>
                  <a:txBody>
                    <a:bodyPr/>
                    <a:lstStyle/>
                    <a:p>
                      <a:pPr marL="9144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F4F5F2"/>
                          </a:solidFill>
                          <a:effectLst>
                            <a:glow rad="190500">
                              <a:prstClr val="black">
                                <a:alpha val="75000"/>
                              </a:prstClr>
                            </a:glow>
                          </a:effectLst>
                          <a:latin typeface="+mn-lt"/>
                        </a:rPr>
                        <a:t>“They did not set their hearts upon riches” </a:t>
                      </a:r>
                      <a:r>
                        <a:rPr lang="en-US" sz="2800" b="1" kern="1200" dirty="0">
                          <a:solidFill>
                            <a:srgbClr val="F4F5F2"/>
                          </a:solidFill>
                          <a:effectLst>
                            <a:glow rad="190500">
                              <a:prstClr val="black">
                                <a:alpha val="75000"/>
                              </a:prstClr>
                            </a:glow>
                          </a:effectLst>
                          <a:latin typeface="+mn-lt"/>
                          <a:ea typeface="+mn-ea"/>
                          <a:cs typeface="+mn-cs"/>
                        </a:rPr>
                        <a:t>Alma 1:30</a:t>
                      </a:r>
                    </a:p>
                  </a:txBody>
                  <a:tcPr>
                    <a:solidFill>
                      <a:schemeClr val="tx1">
                        <a:lumMod val="95000"/>
                        <a:lumOff val="5000"/>
                      </a:schemeClr>
                    </a:solidFill>
                  </a:tcPr>
                </a:tc>
                <a:tc>
                  <a:txBody>
                    <a:bodyPr/>
                    <a:lstStyle/>
                    <a:p>
                      <a:pPr marL="9144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F4F5F2"/>
                          </a:solidFill>
                          <a:effectLst>
                            <a:glow rad="190500">
                              <a:prstClr val="black">
                                <a:alpha val="75000"/>
                              </a:prstClr>
                            </a:glow>
                          </a:effectLst>
                          <a:latin typeface="+mn-lt"/>
                        </a:rPr>
                        <a:t>“[They] began to…set their hearts upon riches” </a:t>
                      </a:r>
                      <a:r>
                        <a:rPr lang="en-US" sz="2800" b="1" kern="1200" dirty="0">
                          <a:solidFill>
                            <a:srgbClr val="F4F5F2"/>
                          </a:solidFill>
                          <a:effectLst>
                            <a:glow rad="190500">
                              <a:prstClr val="black">
                                <a:alpha val="75000"/>
                              </a:prstClr>
                            </a:glow>
                          </a:effectLst>
                          <a:latin typeface="+mn-lt"/>
                          <a:ea typeface="+mn-ea"/>
                          <a:cs typeface="+mn-cs"/>
                        </a:rPr>
                        <a:t>Alma 4:8</a:t>
                      </a:r>
                    </a:p>
                  </a:txBody>
                  <a:tcPr>
                    <a:solidFill>
                      <a:schemeClr val="tx1">
                        <a:lumMod val="95000"/>
                        <a:lumOff val="5000"/>
                      </a:schemeClr>
                    </a:solidFill>
                  </a:tcPr>
                </a:tc>
                <a:extLst>
                  <a:ext uri="{0D108BD9-81ED-4DB2-BD59-A6C34878D82A}">
                    <a16:rowId xmlns:a16="http://schemas.microsoft.com/office/drawing/2014/main" val="3295346245"/>
                  </a:ext>
                </a:extLst>
              </a:tr>
              <a:tr h="1499034">
                <a:tc>
                  <a:txBody>
                    <a:bodyPr/>
                    <a:lstStyle/>
                    <a:p>
                      <a:pPr marL="9144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F4F5F2"/>
                          </a:solidFill>
                          <a:effectLst>
                            <a:glow rad="190500">
                              <a:prstClr val="black">
                                <a:alpha val="75000"/>
                              </a:prstClr>
                            </a:glow>
                          </a:effectLst>
                          <a:latin typeface="+mn-lt"/>
                        </a:rPr>
                        <a:t>“They did not wear costly apparel, yet they were neat and comely” </a:t>
                      </a:r>
                      <a:r>
                        <a:rPr lang="en-US" sz="2800" b="1" kern="1200" dirty="0">
                          <a:solidFill>
                            <a:srgbClr val="F4F5F2"/>
                          </a:solidFill>
                          <a:effectLst>
                            <a:glow rad="190500">
                              <a:prstClr val="black">
                                <a:alpha val="75000"/>
                              </a:prstClr>
                            </a:glow>
                          </a:effectLst>
                          <a:latin typeface="+mn-lt"/>
                          <a:ea typeface="+mn-ea"/>
                          <a:cs typeface="+mn-cs"/>
                        </a:rPr>
                        <a:t>Alma 1:27</a:t>
                      </a:r>
                    </a:p>
                  </a:txBody>
                  <a:tcPr>
                    <a:solidFill>
                      <a:schemeClr val="tx1">
                        <a:lumMod val="75000"/>
                        <a:lumOff val="25000"/>
                      </a:schemeClr>
                    </a:solidFill>
                  </a:tcPr>
                </a:tc>
                <a:tc>
                  <a:txBody>
                    <a:bodyPr/>
                    <a:lstStyle/>
                    <a:p>
                      <a:pPr marL="9144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F4F5F2"/>
                          </a:solidFill>
                          <a:effectLst>
                            <a:glow rad="190500">
                              <a:prstClr val="black">
                                <a:alpha val="75000"/>
                              </a:prstClr>
                            </a:glow>
                          </a:effectLst>
                          <a:latin typeface="+mn-lt"/>
                        </a:rPr>
                        <a:t>“[They] did indulge themselves in…wearing costly apparel” </a:t>
                      </a:r>
                      <a:r>
                        <a:rPr lang="en-US" sz="2800" b="1" kern="1200" dirty="0">
                          <a:solidFill>
                            <a:srgbClr val="F4F5F2"/>
                          </a:solidFill>
                          <a:effectLst>
                            <a:glow rad="190500">
                              <a:prstClr val="black">
                                <a:alpha val="75000"/>
                              </a:prstClr>
                            </a:glow>
                          </a:effectLst>
                          <a:latin typeface="+mn-lt"/>
                          <a:ea typeface="+mn-ea"/>
                          <a:cs typeface="+mn-cs"/>
                        </a:rPr>
                        <a:t>Alma 1:31</a:t>
                      </a:r>
                    </a:p>
                  </a:txBody>
                  <a:tcPr>
                    <a:solidFill>
                      <a:schemeClr val="tx1">
                        <a:lumMod val="75000"/>
                        <a:lumOff val="25000"/>
                      </a:schemeClr>
                    </a:solidFill>
                  </a:tcPr>
                </a:tc>
                <a:extLst>
                  <a:ext uri="{0D108BD9-81ED-4DB2-BD59-A6C34878D82A}">
                    <a16:rowId xmlns:a16="http://schemas.microsoft.com/office/drawing/2014/main" val="2601514404"/>
                  </a:ext>
                </a:extLst>
              </a:tr>
              <a:tr h="1560219">
                <a:tc>
                  <a:txBody>
                    <a:bodyPr/>
                    <a:lstStyle/>
                    <a:p>
                      <a:pPr marL="9144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F4F5F2"/>
                          </a:solidFill>
                          <a:effectLst>
                            <a:glow rad="190500">
                              <a:prstClr val="black">
                                <a:alpha val="75000"/>
                              </a:prstClr>
                            </a:glow>
                          </a:effectLst>
                          <a:latin typeface="+mn-lt"/>
                        </a:rPr>
                        <a:t>“[Some] were abasing themselves, succoring those who stood in need” </a:t>
                      </a:r>
                      <a:r>
                        <a:rPr lang="en-US" sz="2800" b="1" kern="1200" dirty="0">
                          <a:solidFill>
                            <a:srgbClr val="F4F5F2"/>
                          </a:solidFill>
                          <a:effectLst>
                            <a:glow rad="190500">
                              <a:prstClr val="black">
                                <a:alpha val="75000"/>
                              </a:prstClr>
                            </a:glow>
                          </a:effectLst>
                          <a:latin typeface="+mn-lt"/>
                          <a:ea typeface="+mn-ea"/>
                          <a:cs typeface="+mn-cs"/>
                        </a:rPr>
                        <a:t>Alma 4:13</a:t>
                      </a:r>
                    </a:p>
                  </a:txBody>
                  <a:tcPr>
                    <a:solidFill>
                      <a:schemeClr val="tx1">
                        <a:lumMod val="95000"/>
                        <a:lumOff val="5000"/>
                      </a:schemeClr>
                    </a:solidFill>
                  </a:tcPr>
                </a:tc>
                <a:tc>
                  <a:txBody>
                    <a:bodyPr/>
                    <a:lstStyle/>
                    <a:p>
                      <a:pPr marL="91440" marR="0" lvl="0" indent="0" algn="l" defTabSz="914400" rtl="0" eaLnBrk="1" fontAlgn="auto" latinLnBrk="0" hangingPunct="1">
                        <a:lnSpc>
                          <a:spcPct val="100000"/>
                        </a:lnSpc>
                        <a:spcBef>
                          <a:spcPts val="0"/>
                        </a:spcBef>
                        <a:spcAft>
                          <a:spcPts val="0"/>
                        </a:spcAft>
                        <a:buClrTx/>
                        <a:buSzTx/>
                        <a:buFontTx/>
                        <a:buNone/>
                        <a:tabLst/>
                        <a:defRPr/>
                      </a:pPr>
                      <a:r>
                        <a:rPr lang="en-US" sz="3200" b="1" dirty="0">
                          <a:solidFill>
                            <a:srgbClr val="F4F5F2"/>
                          </a:solidFill>
                          <a:effectLst>
                            <a:glow rad="190500">
                              <a:prstClr val="black">
                                <a:alpha val="75000"/>
                              </a:prstClr>
                            </a:glow>
                          </a:effectLst>
                          <a:latin typeface="+mn-lt"/>
                        </a:rPr>
                        <a:t>“Some [were] lifting themselves up with pride, despising others” </a:t>
                      </a:r>
                      <a:r>
                        <a:rPr lang="en-US" sz="2800" b="1" kern="1200" dirty="0">
                          <a:solidFill>
                            <a:srgbClr val="F4F5F2"/>
                          </a:solidFill>
                          <a:effectLst>
                            <a:glow rad="190500">
                              <a:prstClr val="black">
                                <a:alpha val="75000"/>
                              </a:prstClr>
                            </a:glow>
                          </a:effectLst>
                          <a:latin typeface="+mn-lt"/>
                          <a:ea typeface="+mn-ea"/>
                          <a:cs typeface="+mn-cs"/>
                        </a:rPr>
                        <a:t>Alma 4:12</a:t>
                      </a:r>
                    </a:p>
                  </a:txBody>
                  <a:tcPr>
                    <a:solidFill>
                      <a:schemeClr val="tx1">
                        <a:lumMod val="95000"/>
                        <a:lumOff val="5000"/>
                      </a:schemeClr>
                    </a:solidFill>
                  </a:tcPr>
                </a:tc>
                <a:extLst>
                  <a:ext uri="{0D108BD9-81ED-4DB2-BD59-A6C34878D82A}">
                    <a16:rowId xmlns:a16="http://schemas.microsoft.com/office/drawing/2014/main" val="3333889695"/>
                  </a:ext>
                </a:extLst>
              </a:tr>
            </a:tbl>
          </a:graphicData>
        </a:graphic>
      </p:graphicFrame>
    </p:spTree>
    <p:extLst>
      <p:ext uri="{BB962C8B-B14F-4D97-AF65-F5344CB8AC3E}">
        <p14:creationId xmlns:p14="http://schemas.microsoft.com/office/powerpoint/2010/main" val="3372999663"/>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476250" y="4054295"/>
            <a:ext cx="11239500" cy="2793072"/>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9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t>
            </a:r>
            <a:r>
              <a:rPr lang="en-US" sz="3900" b="1" dirty="0">
                <a:solidFill>
                  <a:srgbClr val="F4F5F2"/>
                </a:solidFill>
                <a:effectLst>
                  <a:glow rad="190500">
                    <a:prstClr val="black">
                      <a:alpha val="75000"/>
                    </a:prstClr>
                  </a:glow>
                </a:effectLst>
                <a:latin typeface="Calibri" panose="020F0502020204030204"/>
              </a:rPr>
              <a:t>They were] imparting their substance to the poor and the needy [and] feeding the hungry…for Christ’s sake…thus retaining a remission of their sins; being filled with great joy because of…Jesus Christ</a:t>
            </a:r>
            <a:r>
              <a:rPr kumimoji="0" lang="en-US" sz="39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9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Alma 4:13–14</a:t>
            </a:r>
          </a:p>
        </p:txBody>
      </p:sp>
    </p:spTree>
    <p:extLst>
      <p:ext uri="{BB962C8B-B14F-4D97-AF65-F5344CB8AC3E}">
        <p14:creationId xmlns:p14="http://schemas.microsoft.com/office/powerpoint/2010/main" val="131739183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02865F04-D3E3-61E3-D374-8C2D84EFF0F3}"/>
              </a:ext>
            </a:extLst>
          </p:cNvPr>
          <p:cNvPicPr>
            <a:picLocks noChangeAspect="1"/>
          </p:cNvPicPr>
          <p:nvPr/>
        </p:nvPicPr>
        <p:blipFill rotWithShape="1">
          <a:blip r:embed="rId3">
            <a:extLst>
              <a:ext uri="{28A0092B-C50C-407E-A947-70E740481C1C}">
                <a14:useLocalDpi xmlns:a14="http://schemas.microsoft.com/office/drawing/2010/main" val="0"/>
              </a:ext>
            </a:extLst>
          </a:blip>
          <a:srcRect/>
          <a:stretch/>
        </p:blipFill>
        <p:spPr>
          <a:xfrm>
            <a:off x="0" y="0"/>
            <a:ext cx="12192000" cy="6858000"/>
          </a:xfrm>
          <a:prstGeom prst="rect">
            <a:avLst/>
          </a:prstGeom>
        </p:spPr>
      </p:pic>
      <p:pic>
        <p:nvPicPr>
          <p:cNvPr id="1026" name="Picture 2">
            <a:extLst>
              <a:ext uri="{FF2B5EF4-FFF2-40B4-BE49-F238E27FC236}">
                <a16:creationId xmlns:a16="http://schemas.microsoft.com/office/drawing/2014/main" id="{63C3AEA3-0F03-E98E-2E44-B4035666CA1C}"/>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4343400" y="1905000"/>
            <a:ext cx="3733800" cy="3733800"/>
          </a:xfrm>
          <a:prstGeom prst="rect">
            <a:avLst/>
          </a:pr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0B4AD77E-3EB7-76EC-9757-9791068C25E1}"/>
              </a:ext>
            </a:extLst>
          </p:cNvPr>
          <p:cNvSpPr>
            <a:spLocks noGrp="1"/>
          </p:cNvSpPr>
          <p:nvPr>
            <p:ph type="ctrTitle"/>
          </p:nvPr>
        </p:nvSpPr>
        <p:spPr/>
        <p:txBody>
          <a:bodyPr/>
          <a:lstStyle/>
          <a:p>
            <a:endParaRPr lang="en-US"/>
          </a:p>
        </p:txBody>
      </p:sp>
    </p:spTree>
    <p:extLst>
      <p:ext uri="{BB962C8B-B14F-4D97-AF65-F5344CB8AC3E}">
        <p14:creationId xmlns:p14="http://schemas.microsoft.com/office/powerpoint/2010/main" val="3303042178"/>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A painting of two people sitting on a bench&#10;&#10;Description automatically generated with low confidence">
            <a:extLst>
              <a:ext uri="{FF2B5EF4-FFF2-40B4-BE49-F238E27FC236}">
                <a16:creationId xmlns:a16="http://schemas.microsoft.com/office/drawing/2014/main" id="{56590899-02A0-1815-695D-22AC15F1C646}"/>
              </a:ext>
            </a:extLst>
          </p:cNvPr>
          <p:cNvPicPr>
            <a:picLocks noChangeAspect="1"/>
          </p:cNvPicPr>
          <p:nvPr/>
        </p:nvPicPr>
        <p:blipFill rotWithShape="1">
          <a:blip r:embed="rId3"/>
          <a:srcRect t="13811" b="1919"/>
          <a:stretch/>
        </p:blipFill>
        <p:spPr>
          <a:xfrm>
            <a:off x="20" y="10"/>
            <a:ext cx="12191980" cy="6857990"/>
          </a:xfrm>
          <a:prstGeom prst="rect">
            <a:avLst/>
          </a:prstGeom>
          <a:noFill/>
        </p:spPr>
      </p:pic>
    </p:spTree>
    <p:extLst>
      <p:ext uri="{BB962C8B-B14F-4D97-AF65-F5344CB8AC3E}">
        <p14:creationId xmlns:p14="http://schemas.microsoft.com/office/powerpoint/2010/main" val="2789168720"/>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rgbClr val="130907"/>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F1986-37BB-4BAF-99F6-9B06C1B401D6}"/>
              </a:ext>
            </a:extLst>
          </p:cNvPr>
          <p:cNvSpPr>
            <a:spLocks noGrp="1"/>
          </p:cNvSpPr>
          <p:nvPr>
            <p:ph type="title"/>
          </p:nvPr>
        </p:nvSpPr>
        <p:spPr>
          <a:xfrm>
            <a:off x="919119" y="259406"/>
            <a:ext cx="10353762" cy="970450"/>
          </a:xfrm>
        </p:spPr>
        <p:txBody>
          <a:bodyPr>
            <a:normAutofit fontScale="90000"/>
          </a:bodyPr>
          <a:lstStyle/>
          <a:p>
            <a:r>
              <a:rPr lang="en-US" sz="6000" dirty="0">
                <a:solidFill>
                  <a:prstClr val="white"/>
                </a:solidFill>
                <a:latin typeface="Calibri" panose="020F0502020204030204"/>
                <a:cs typeface="+mj-cs"/>
              </a:rPr>
              <a:t>Luke 10:40 (paraphrase)</a:t>
            </a:r>
          </a:p>
        </p:txBody>
      </p:sp>
      <p:sp>
        <p:nvSpPr>
          <p:cNvPr id="3" name="Content Placeholder 2">
            <a:extLst>
              <a:ext uri="{FF2B5EF4-FFF2-40B4-BE49-F238E27FC236}">
                <a16:creationId xmlns:a16="http://schemas.microsoft.com/office/drawing/2014/main" id="{6B273509-540C-4A83-90D4-6FFC2AEF44A3}"/>
              </a:ext>
            </a:extLst>
          </p:cNvPr>
          <p:cNvSpPr>
            <a:spLocks noGrp="1"/>
          </p:cNvSpPr>
          <p:nvPr>
            <p:ph idx="1"/>
          </p:nvPr>
        </p:nvSpPr>
        <p:spPr>
          <a:xfrm>
            <a:off x="486384" y="1342418"/>
            <a:ext cx="11284085" cy="5077838"/>
          </a:xfrm>
        </p:spPr>
        <p:txBody>
          <a:bodyPr>
            <a:noAutofit/>
          </a:bodyPr>
          <a:lstStyle/>
          <a:p>
            <a:pPr marL="36900" indent="0">
              <a:buNone/>
            </a:pPr>
            <a:r>
              <a:rPr lang="en-US" sz="4800" b="1" dirty="0">
                <a:solidFill>
                  <a:srgbClr val="F4F5F2"/>
                </a:solidFill>
                <a:effectLst>
                  <a:glow rad="190500">
                    <a:prstClr val="black">
                      <a:alpha val="75000"/>
                    </a:prstClr>
                  </a:glow>
                </a:effectLst>
                <a:latin typeface="Calibri" panose="020F0502020204030204"/>
              </a:rPr>
              <a:t>“Lord, don’t you care that my sister has left me to do all the work by myself? Tell her to come help me.”</a:t>
            </a:r>
          </a:p>
        </p:txBody>
      </p:sp>
    </p:spTree>
    <p:extLst>
      <p:ext uri="{BB962C8B-B14F-4D97-AF65-F5344CB8AC3E}">
        <p14:creationId xmlns:p14="http://schemas.microsoft.com/office/powerpoint/2010/main" val="3968035894"/>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F1986-37BB-4BAF-99F6-9B06C1B401D6}"/>
              </a:ext>
            </a:extLst>
          </p:cNvPr>
          <p:cNvSpPr>
            <a:spLocks noGrp="1"/>
          </p:cNvSpPr>
          <p:nvPr>
            <p:ph type="title"/>
          </p:nvPr>
        </p:nvSpPr>
        <p:spPr>
          <a:xfrm>
            <a:off x="919119" y="259406"/>
            <a:ext cx="10353762" cy="970450"/>
          </a:xfrm>
        </p:spPr>
        <p:txBody>
          <a:bodyPr>
            <a:normAutofit/>
          </a:bodyPr>
          <a:lstStyle/>
          <a:p>
            <a:r>
              <a:rPr lang="en-US" sz="5400" dirty="0">
                <a:solidFill>
                  <a:prstClr val="white"/>
                </a:solidFill>
                <a:latin typeface="Calibri" panose="020F0502020204030204"/>
                <a:cs typeface="+mj-cs"/>
              </a:rPr>
              <a:t>Luke 10:41 (NSRV)</a:t>
            </a:r>
          </a:p>
        </p:txBody>
      </p:sp>
      <p:sp>
        <p:nvSpPr>
          <p:cNvPr id="3" name="Content Placeholder 2">
            <a:extLst>
              <a:ext uri="{FF2B5EF4-FFF2-40B4-BE49-F238E27FC236}">
                <a16:creationId xmlns:a16="http://schemas.microsoft.com/office/drawing/2014/main" id="{6B273509-540C-4A83-90D4-6FFC2AEF44A3}"/>
              </a:ext>
            </a:extLst>
          </p:cNvPr>
          <p:cNvSpPr>
            <a:spLocks noGrp="1"/>
          </p:cNvSpPr>
          <p:nvPr>
            <p:ph idx="1"/>
          </p:nvPr>
        </p:nvSpPr>
        <p:spPr>
          <a:xfrm>
            <a:off x="486384" y="1342418"/>
            <a:ext cx="11284085" cy="5077838"/>
          </a:xfrm>
        </p:spPr>
        <p:txBody>
          <a:bodyPr>
            <a:noAutofit/>
          </a:bodyPr>
          <a:lstStyle/>
          <a:p>
            <a:pPr marL="36900" indent="0">
              <a:buNone/>
            </a:pPr>
            <a:r>
              <a:rPr lang="en-US" sz="4800" b="1" dirty="0">
                <a:solidFill>
                  <a:srgbClr val="F4F5F2"/>
                </a:solidFill>
                <a:effectLst>
                  <a:glow rad="190500">
                    <a:prstClr val="black">
                      <a:alpha val="75000"/>
                    </a:prstClr>
                  </a:glow>
                </a:effectLst>
                <a:latin typeface="Calibri" panose="020F0502020204030204"/>
              </a:rPr>
              <a:t>“Martha, Martha, you are worried and distracted by many things; </a:t>
            </a:r>
          </a:p>
        </p:txBody>
      </p:sp>
    </p:spTree>
    <p:extLst>
      <p:ext uri="{BB962C8B-B14F-4D97-AF65-F5344CB8AC3E}">
        <p14:creationId xmlns:p14="http://schemas.microsoft.com/office/powerpoint/2010/main" val="94782154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F1986-37BB-4BAF-99F6-9B06C1B401D6}"/>
              </a:ext>
            </a:extLst>
          </p:cNvPr>
          <p:cNvSpPr>
            <a:spLocks noGrp="1"/>
          </p:cNvSpPr>
          <p:nvPr>
            <p:ph type="title"/>
          </p:nvPr>
        </p:nvSpPr>
        <p:spPr>
          <a:xfrm>
            <a:off x="919119" y="259406"/>
            <a:ext cx="10353762" cy="970450"/>
          </a:xfrm>
        </p:spPr>
        <p:txBody>
          <a:bodyPr>
            <a:normAutofit/>
          </a:bodyPr>
          <a:lstStyle/>
          <a:p>
            <a:r>
              <a:rPr lang="en-US" sz="5400" dirty="0">
                <a:solidFill>
                  <a:prstClr val="white"/>
                </a:solidFill>
                <a:latin typeface="Calibri" panose="020F0502020204030204"/>
                <a:cs typeface="+mj-cs"/>
              </a:rPr>
              <a:t>Luke 10:41 (NSRV)</a:t>
            </a:r>
          </a:p>
        </p:txBody>
      </p:sp>
      <p:sp>
        <p:nvSpPr>
          <p:cNvPr id="3" name="Content Placeholder 2">
            <a:extLst>
              <a:ext uri="{FF2B5EF4-FFF2-40B4-BE49-F238E27FC236}">
                <a16:creationId xmlns:a16="http://schemas.microsoft.com/office/drawing/2014/main" id="{6B273509-540C-4A83-90D4-6FFC2AEF44A3}"/>
              </a:ext>
            </a:extLst>
          </p:cNvPr>
          <p:cNvSpPr>
            <a:spLocks noGrp="1"/>
          </p:cNvSpPr>
          <p:nvPr>
            <p:ph idx="1"/>
          </p:nvPr>
        </p:nvSpPr>
        <p:spPr>
          <a:xfrm>
            <a:off x="486384" y="1342418"/>
            <a:ext cx="11284085" cy="5077838"/>
          </a:xfrm>
        </p:spPr>
        <p:txBody>
          <a:bodyPr>
            <a:noAutofit/>
          </a:bodyPr>
          <a:lstStyle/>
          <a:p>
            <a:pPr marL="36900" indent="0">
              <a:buNone/>
            </a:pPr>
            <a:r>
              <a:rPr lang="en-US" sz="4800" b="1" dirty="0">
                <a:solidFill>
                  <a:srgbClr val="F4F5F2"/>
                </a:solidFill>
                <a:effectLst>
                  <a:glow rad="190500">
                    <a:prstClr val="black">
                      <a:alpha val="75000"/>
                    </a:prstClr>
                  </a:glow>
                </a:effectLst>
                <a:latin typeface="Calibri" panose="020F0502020204030204"/>
              </a:rPr>
              <a:t>“Martha, Martha, you are worried and distracted by many things; </a:t>
            </a:r>
          </a:p>
          <a:p>
            <a:pPr marL="36900" indent="0">
              <a:buNone/>
            </a:pPr>
            <a:r>
              <a:rPr lang="en-US" sz="4800" b="1" dirty="0">
                <a:ln>
                  <a:noFill/>
                </a:ln>
                <a:solidFill>
                  <a:srgbClr val="FFCC00"/>
                </a:solidFill>
                <a:effectLst>
                  <a:glow rad="190500">
                    <a:prstClr val="black">
                      <a:alpha val="75000"/>
                    </a:prstClr>
                  </a:glow>
                </a:effectLst>
                <a:latin typeface="Calibri" panose="020F0502020204030204"/>
              </a:rPr>
              <a:t>There is need of only one thing</a:t>
            </a:r>
            <a:r>
              <a:rPr lang="en-US" sz="4800" b="1" dirty="0">
                <a:solidFill>
                  <a:srgbClr val="F4F5F2"/>
                </a:solidFill>
                <a:effectLst>
                  <a:glow rad="190500">
                    <a:prstClr val="black">
                      <a:alpha val="75000"/>
                    </a:prstClr>
                  </a:glow>
                </a:effectLst>
                <a:latin typeface="Calibri" panose="020F0502020204030204"/>
              </a:rPr>
              <a:t>.” </a:t>
            </a:r>
          </a:p>
        </p:txBody>
      </p:sp>
    </p:spTree>
    <p:extLst>
      <p:ext uri="{BB962C8B-B14F-4D97-AF65-F5344CB8AC3E}">
        <p14:creationId xmlns:p14="http://schemas.microsoft.com/office/powerpoint/2010/main" val="286396769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C205A-4659-400B-B979-71B47ECB5FAC}"/>
              </a:ext>
            </a:extLst>
          </p:cNvPr>
          <p:cNvSpPr>
            <a:spLocks noGrp="1"/>
          </p:cNvSpPr>
          <p:nvPr>
            <p:ph type="title"/>
          </p:nvPr>
        </p:nvSpPr>
        <p:spPr>
          <a:xfrm>
            <a:off x="913795" y="609600"/>
            <a:ext cx="10353762" cy="4038600"/>
          </a:xfrm>
        </p:spPr>
        <p:txBody>
          <a:bodyPr>
            <a:normAutofit/>
          </a:bodyPr>
          <a:lstStyle/>
          <a:p>
            <a:r>
              <a:rPr lang="en-US" sz="6000" dirty="0">
                <a:solidFill>
                  <a:prstClr val="white"/>
                </a:solidFill>
                <a:latin typeface="Calibri" panose="020F0502020204030204"/>
                <a:cs typeface="+mj-cs"/>
              </a:rPr>
              <a:t>“The main thing is to keep the main thing, the main thing.”</a:t>
            </a:r>
          </a:p>
        </p:txBody>
      </p:sp>
    </p:spTree>
    <p:extLst>
      <p:ext uri="{BB962C8B-B14F-4D97-AF65-F5344CB8AC3E}">
        <p14:creationId xmlns:p14="http://schemas.microsoft.com/office/powerpoint/2010/main" val="4252596158"/>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8C205A-4659-400B-B979-71B47ECB5FAC}"/>
              </a:ext>
            </a:extLst>
          </p:cNvPr>
          <p:cNvSpPr>
            <a:spLocks noGrp="1"/>
          </p:cNvSpPr>
          <p:nvPr>
            <p:ph type="title"/>
          </p:nvPr>
        </p:nvSpPr>
        <p:spPr>
          <a:xfrm>
            <a:off x="913795" y="609600"/>
            <a:ext cx="10353762" cy="4038600"/>
          </a:xfrm>
        </p:spPr>
        <p:txBody>
          <a:bodyPr>
            <a:normAutofit/>
          </a:bodyPr>
          <a:lstStyle/>
          <a:p>
            <a:r>
              <a:rPr lang="en-US" sz="6000" dirty="0">
                <a:solidFill>
                  <a:prstClr val="white"/>
                </a:solidFill>
                <a:latin typeface="Calibri" panose="020F0502020204030204"/>
                <a:cs typeface="+mj-cs"/>
              </a:rPr>
              <a:t>“The main thing is to keep the main thing, the </a:t>
            </a:r>
            <a:r>
              <a:rPr lang="en-US" sz="5400" dirty="0">
                <a:ln>
                  <a:noFill/>
                </a:ln>
                <a:solidFill>
                  <a:srgbClr val="FFCC00"/>
                </a:solidFill>
                <a:effectLst>
                  <a:glow rad="190500">
                    <a:prstClr val="black">
                      <a:alpha val="75000"/>
                    </a:prstClr>
                  </a:glow>
                </a:effectLst>
                <a:latin typeface="Calibri" panose="020F0502020204030204"/>
                <a:ea typeface="+mn-ea"/>
                <a:cs typeface="+mn-cs"/>
              </a:rPr>
              <a:t>ONE</a:t>
            </a:r>
            <a:r>
              <a:rPr lang="en-US" sz="6000" dirty="0">
                <a:solidFill>
                  <a:prstClr val="white"/>
                </a:solidFill>
                <a:latin typeface="Calibri" panose="020F0502020204030204"/>
                <a:cs typeface="+mj-cs"/>
              </a:rPr>
              <a:t> thing.”</a:t>
            </a:r>
          </a:p>
        </p:txBody>
      </p:sp>
    </p:spTree>
    <p:extLst>
      <p:ext uri="{BB962C8B-B14F-4D97-AF65-F5344CB8AC3E}">
        <p14:creationId xmlns:p14="http://schemas.microsoft.com/office/powerpoint/2010/main" val="4165016816"/>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3" name="Picture 12">
            <a:extLst>
              <a:ext uri="{FF2B5EF4-FFF2-40B4-BE49-F238E27FC236}">
                <a16:creationId xmlns:a16="http://schemas.microsoft.com/office/drawing/2014/main" id="{8C04BB3B-52EC-4E7B-968E-4B1D60E892C0}"/>
              </a:ext>
            </a:extLst>
          </p:cNvPr>
          <p:cNvPicPr>
            <a:picLocks noChangeAspect="1"/>
          </p:cNvPicPr>
          <p:nvPr/>
        </p:nvPicPr>
        <p:blipFill rotWithShape="1">
          <a:blip r:embed="rId3"/>
          <a:srcRect l="625" t="24444" r="55625" b="10000"/>
          <a:stretch/>
        </p:blipFill>
        <p:spPr>
          <a:xfrm>
            <a:off x="2019300" y="-14151"/>
            <a:ext cx="8153400" cy="6872151"/>
          </a:xfrm>
          <a:prstGeom prst="rect">
            <a:avLst/>
          </a:prstGeom>
        </p:spPr>
      </p:pic>
      <p:pic>
        <p:nvPicPr>
          <p:cNvPr id="14" name="Picture 13" descr="A picture containing chart&#10;&#10;Description automatically generated">
            <a:extLst>
              <a:ext uri="{FF2B5EF4-FFF2-40B4-BE49-F238E27FC236}">
                <a16:creationId xmlns:a16="http://schemas.microsoft.com/office/drawing/2014/main" id="{813EE948-FBCB-4E9A-84E8-489314A6F0E0}"/>
              </a:ext>
            </a:extLst>
          </p:cNvPr>
          <p:cNvPicPr>
            <a:picLocks noChangeAspect="1"/>
          </p:cNvPicPr>
          <p:nvPr/>
        </p:nvPicPr>
        <p:blipFill rotWithShape="1">
          <a:blip r:embed="rId4">
            <a:extLst>
              <a:ext uri="{28A0092B-C50C-407E-A947-70E740481C1C}">
                <a14:useLocalDpi xmlns:a14="http://schemas.microsoft.com/office/drawing/2010/main" val="0"/>
              </a:ext>
            </a:extLst>
          </a:blip>
          <a:srcRect t="20052" r="75022" b="72937"/>
          <a:stretch/>
        </p:blipFill>
        <p:spPr>
          <a:xfrm>
            <a:off x="2021234" y="914400"/>
            <a:ext cx="2855566" cy="609600"/>
          </a:xfrm>
          <a:prstGeom prst="rect">
            <a:avLst/>
          </a:prstGeom>
        </p:spPr>
      </p:pic>
    </p:spTree>
    <p:extLst>
      <p:ext uri="{BB962C8B-B14F-4D97-AF65-F5344CB8AC3E}">
        <p14:creationId xmlns:p14="http://schemas.microsoft.com/office/powerpoint/2010/main" val="1398189745"/>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228600" y="457200"/>
            <a:ext cx="4953000" cy="6075509"/>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“[Alma] selected a wise man who was among the elders of the church, and gave him power according to the voice of the people, that he might have power to enact laws…</a:t>
            </a:r>
            <a:r>
              <a:rPr kumimoji="0" lang="en-US" sz="3600" b="1" i="0" u="none" strike="noStrike" kern="1200" cap="none" spc="0" normalizeH="0" baseline="0" noProof="0" dirty="0">
                <a:ln>
                  <a:noFill/>
                </a:ln>
                <a:solidFill>
                  <a:srgbClr val="FFC000"/>
                </a:solidFill>
                <a:effectLst>
                  <a:glow rad="190500">
                    <a:prstClr val="black">
                      <a:alpha val="75000"/>
                    </a:prstClr>
                  </a:glow>
                </a:effectLst>
                <a:uLnTx/>
                <a:uFillTx/>
                <a:latin typeface="Calibri" panose="020F0502020204030204"/>
                <a:ea typeface="+mn-ea"/>
                <a:cs typeface="+mn-cs"/>
              </a:rPr>
              <a:t>Now Alma did not grant unto him the office of being high priest over the church</a:t>
            </a:r>
            <a:r>
              <a:rPr kumimoji="0" lang="en-US" sz="36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t>
            </a:r>
          </a:p>
        </p:txBody>
      </p:sp>
    </p:spTree>
    <p:extLst>
      <p:ext uri="{BB962C8B-B14F-4D97-AF65-F5344CB8AC3E}">
        <p14:creationId xmlns:p14="http://schemas.microsoft.com/office/powerpoint/2010/main" val="389683965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836EF251-A5FB-676B-801C-536C8E162A0A}"/>
              </a:ext>
            </a:extLst>
          </p:cNvPr>
          <p:cNvPicPr>
            <a:picLocks noChangeAspect="1"/>
          </p:cNvPicPr>
          <p:nvPr/>
        </p:nvPicPr>
        <p:blipFill rotWithShape="1">
          <a:blip r:embed="rId3">
            <a:extLst>
              <a:ext uri="{28A0092B-C50C-407E-A947-70E740481C1C}">
                <a14:useLocalDpi xmlns:a14="http://schemas.microsoft.com/office/drawing/2010/main" val="0"/>
              </a:ext>
            </a:extLst>
          </a:blip>
          <a:srcRect t="7812" b="7812"/>
          <a:stretch/>
        </p:blipFill>
        <p:spPr>
          <a:xfrm>
            <a:off x="0" y="0"/>
            <a:ext cx="12192000" cy="6858000"/>
          </a:xfrm>
          <a:prstGeom prst="rect">
            <a:avLst/>
          </a:prstGeom>
        </p:spPr>
      </p:pic>
      <p:sp>
        <p:nvSpPr>
          <p:cNvPr id="10" name="TextBox 9">
            <a:extLst>
              <a:ext uri="{FF2B5EF4-FFF2-40B4-BE49-F238E27FC236}">
                <a16:creationId xmlns:a16="http://schemas.microsoft.com/office/drawing/2014/main" id="{71034149-A84C-CCC8-4FA5-68C8A4D72A7E}"/>
              </a:ext>
            </a:extLst>
          </p:cNvPr>
          <p:cNvSpPr txBox="1"/>
          <p:nvPr/>
        </p:nvSpPr>
        <p:spPr>
          <a:xfrm>
            <a:off x="228600" y="457200"/>
            <a:ext cx="4953000" cy="4081117"/>
          </a:xfrm>
          <a:prstGeom prst="rect">
            <a:avLst/>
          </a:prstGeom>
          <a:noFill/>
        </p:spPr>
        <p:txBody>
          <a:bodyPr wrap="square">
            <a:spAutoFit/>
          </a:bodyPr>
          <a:lstStyle/>
          <a:p>
            <a:pPr marL="223838" marR="0" lvl="0" indent="-223838" algn="l"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 </a:t>
            </a:r>
            <a:r>
              <a:rPr kumimoji="0" lang="en-US" sz="3600" b="1" i="0" u="none" strike="noStrike" kern="1200" cap="none" spc="0" normalizeH="0" baseline="0" noProof="0" dirty="0">
                <a:ln>
                  <a:noFill/>
                </a:ln>
                <a:solidFill>
                  <a:srgbClr val="FFC000"/>
                </a:solidFill>
                <a:effectLst>
                  <a:glow rad="190500">
                    <a:prstClr val="black">
                      <a:alpha val="75000"/>
                    </a:prstClr>
                  </a:glow>
                </a:effectLst>
                <a:uLnTx/>
                <a:uFillTx/>
                <a:latin typeface="Calibri" panose="020F0502020204030204"/>
                <a:ea typeface="+mn-ea"/>
                <a:cs typeface="+mn-cs"/>
              </a:rPr>
              <a:t>[Alma] delivered the judgment-seat…that he himself might go forth among his people</a:t>
            </a:r>
            <a:r>
              <a:rPr lang="en-US" sz="3600" b="1" dirty="0">
                <a:solidFill>
                  <a:srgbClr val="F4F5F2"/>
                </a:solidFill>
                <a:effectLst>
                  <a:glow rad="190500">
                    <a:prstClr val="black">
                      <a:alpha val="75000"/>
                    </a:prstClr>
                  </a:glow>
                </a:effectLst>
                <a:latin typeface="Calibri" panose="020F0502020204030204"/>
              </a:rPr>
              <a:t>…</a:t>
            </a:r>
            <a:r>
              <a:rPr kumimoji="0" lang="en-US" sz="36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 that he might preach the word of God unto them.”                          </a:t>
            </a:r>
          </a:p>
          <a:p>
            <a:pPr marL="223838" marR="0" lvl="0" indent="-223838" algn="r" defTabSz="914400" rtl="0" eaLnBrk="1" fontAlgn="auto" latinLnBrk="0" hangingPunct="1">
              <a:lnSpc>
                <a:spcPct val="90000"/>
              </a:lnSpc>
              <a:spcBef>
                <a:spcPts val="0"/>
              </a:spcBef>
              <a:spcAft>
                <a:spcPts val="0"/>
              </a:spcAft>
              <a:buClrTx/>
              <a:buSzTx/>
              <a:buFontTx/>
              <a:buNone/>
              <a:tabLst/>
              <a:defRPr/>
            </a:pPr>
            <a:r>
              <a:rPr kumimoji="0" lang="en-US" sz="3600" b="1" i="0" u="none" strike="noStrike" kern="1200" cap="none" spc="0" normalizeH="0" baseline="0" noProof="0" dirty="0">
                <a:ln>
                  <a:noFill/>
                </a:ln>
                <a:solidFill>
                  <a:srgbClr val="F4F5F2"/>
                </a:solidFill>
                <a:effectLst>
                  <a:glow rad="190500">
                    <a:prstClr val="black">
                      <a:alpha val="75000"/>
                    </a:prstClr>
                  </a:glow>
                </a:effectLst>
                <a:uLnTx/>
                <a:uFillTx/>
                <a:latin typeface="Calibri" panose="020F0502020204030204"/>
                <a:ea typeface="+mn-ea"/>
                <a:cs typeface="+mn-cs"/>
              </a:rPr>
              <a:t>Alma 4:16, 18–19</a:t>
            </a:r>
          </a:p>
        </p:txBody>
      </p:sp>
    </p:spTree>
    <p:extLst>
      <p:ext uri="{BB962C8B-B14F-4D97-AF65-F5344CB8AC3E}">
        <p14:creationId xmlns:p14="http://schemas.microsoft.com/office/powerpoint/2010/main" val="2608578950"/>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026" name="Picture 2" descr="Professional development: Big rocks first &gt; Air Mobility Command &gt; Display">
            <a:extLst>
              <a:ext uri="{FF2B5EF4-FFF2-40B4-BE49-F238E27FC236}">
                <a16:creationId xmlns:a16="http://schemas.microsoft.com/office/drawing/2014/main" id="{F76AE1AA-707B-2ECE-A383-AC5C2E264C1F}"/>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b="25555"/>
          <a:stretch/>
        </p:blipFill>
        <p:spPr bwMode="auto">
          <a:xfrm>
            <a:off x="1451780" y="-28364"/>
            <a:ext cx="9288439" cy="691472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1953238"/>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F1986-37BB-4BAF-99F6-9B06C1B401D6}"/>
              </a:ext>
            </a:extLst>
          </p:cNvPr>
          <p:cNvSpPr>
            <a:spLocks noGrp="1"/>
          </p:cNvSpPr>
          <p:nvPr>
            <p:ph type="title"/>
          </p:nvPr>
        </p:nvSpPr>
        <p:spPr>
          <a:xfrm>
            <a:off x="919119" y="259406"/>
            <a:ext cx="10353762" cy="970450"/>
          </a:xfrm>
        </p:spPr>
        <p:txBody>
          <a:bodyPr>
            <a:normAutofit/>
          </a:bodyPr>
          <a:lstStyle/>
          <a:p>
            <a:r>
              <a:rPr lang="en-US" sz="5400" dirty="0">
                <a:solidFill>
                  <a:srgbClr val="F4F5F2"/>
                </a:solidFill>
                <a:effectLst>
                  <a:glow rad="190500">
                    <a:prstClr val="black">
                      <a:alpha val="75000"/>
                    </a:prstClr>
                  </a:glow>
                </a:effectLst>
                <a:latin typeface="Calibri" panose="020F0502020204030204"/>
                <a:ea typeface="+mn-ea"/>
                <a:cs typeface="+mn-cs"/>
              </a:rPr>
              <a:t>Alma 7:1–2</a:t>
            </a:r>
          </a:p>
        </p:txBody>
      </p:sp>
      <p:sp>
        <p:nvSpPr>
          <p:cNvPr id="3" name="Content Placeholder 2">
            <a:extLst>
              <a:ext uri="{FF2B5EF4-FFF2-40B4-BE49-F238E27FC236}">
                <a16:creationId xmlns:a16="http://schemas.microsoft.com/office/drawing/2014/main" id="{6B273509-540C-4A83-90D4-6FFC2AEF44A3}"/>
              </a:ext>
            </a:extLst>
          </p:cNvPr>
          <p:cNvSpPr>
            <a:spLocks noGrp="1"/>
          </p:cNvSpPr>
          <p:nvPr>
            <p:ph idx="1"/>
          </p:nvPr>
        </p:nvSpPr>
        <p:spPr>
          <a:xfrm>
            <a:off x="486384" y="1342418"/>
            <a:ext cx="11284085" cy="5077838"/>
          </a:xfrm>
        </p:spPr>
        <p:txBody>
          <a:bodyPr>
            <a:noAutofit/>
          </a:bodyPr>
          <a:lstStyle/>
          <a:p>
            <a:pPr marL="36900" indent="0">
              <a:buNone/>
            </a:pPr>
            <a:r>
              <a:rPr lang="en-US" sz="4400" b="1" dirty="0">
                <a:solidFill>
                  <a:srgbClr val="F4F5F2"/>
                </a:solidFill>
                <a:effectLst>
                  <a:glow rad="190500">
                    <a:prstClr val="black">
                      <a:alpha val="75000"/>
                    </a:prstClr>
                  </a:glow>
                </a:effectLst>
                <a:latin typeface="Calibri" panose="020F0502020204030204"/>
              </a:rPr>
              <a:t>“Behold…[this] is the first time that I have spoken unto you by the words of my mouth, I having been wholly confined to the judgment-seat, </a:t>
            </a:r>
            <a:r>
              <a:rPr lang="en-US" sz="4400" b="1" dirty="0">
                <a:solidFill>
                  <a:srgbClr val="FFFF00"/>
                </a:solidFill>
                <a:effectLst>
                  <a:glow rad="190500">
                    <a:prstClr val="black">
                      <a:alpha val="75000"/>
                    </a:prstClr>
                  </a:glow>
                </a:effectLst>
                <a:latin typeface="Calibri" panose="020F0502020204030204"/>
              </a:rPr>
              <a:t>having had much business that I could not come unto you</a:t>
            </a:r>
            <a:r>
              <a:rPr lang="en-US" sz="4400" b="1" dirty="0">
                <a:solidFill>
                  <a:srgbClr val="F4F5F2"/>
                </a:solidFill>
                <a:effectLst>
                  <a:glow rad="190500">
                    <a:prstClr val="black">
                      <a:alpha val="75000"/>
                    </a:prstClr>
                  </a:glow>
                </a:effectLst>
                <a:latin typeface="Calibri" panose="020F0502020204030204"/>
              </a:rPr>
              <a:t>. And </a:t>
            </a:r>
            <a:r>
              <a:rPr lang="en-US" sz="4400" b="1" dirty="0">
                <a:solidFill>
                  <a:srgbClr val="FFC000"/>
                </a:solidFill>
                <a:effectLst>
                  <a:glow rad="190500">
                    <a:prstClr val="black">
                      <a:alpha val="75000"/>
                    </a:prstClr>
                  </a:glow>
                </a:effectLst>
                <a:latin typeface="Calibri" panose="020F0502020204030204"/>
              </a:rPr>
              <a:t>I could not have come now at this time were it not that the judgment-seat hath been given to another</a:t>
            </a:r>
            <a:r>
              <a:rPr lang="en-US" sz="4400" b="1" dirty="0">
                <a:solidFill>
                  <a:srgbClr val="F4F5F2"/>
                </a:solidFill>
                <a:effectLst>
                  <a:glow rad="190500">
                    <a:prstClr val="black">
                      <a:alpha val="75000"/>
                    </a:prstClr>
                  </a:glow>
                </a:effectLst>
                <a:latin typeface="Calibri" panose="020F0502020204030204"/>
              </a:rPr>
              <a:t>.”</a:t>
            </a:r>
          </a:p>
        </p:txBody>
      </p:sp>
    </p:spTree>
    <p:extLst>
      <p:ext uri="{BB962C8B-B14F-4D97-AF65-F5344CB8AC3E}">
        <p14:creationId xmlns:p14="http://schemas.microsoft.com/office/powerpoint/2010/main" val="3528680289"/>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F1986-37BB-4BAF-99F6-9B06C1B401D6}"/>
              </a:ext>
            </a:extLst>
          </p:cNvPr>
          <p:cNvSpPr>
            <a:spLocks noGrp="1"/>
          </p:cNvSpPr>
          <p:nvPr>
            <p:ph type="title"/>
          </p:nvPr>
        </p:nvSpPr>
        <p:spPr>
          <a:xfrm>
            <a:off x="919119" y="259406"/>
            <a:ext cx="10353762" cy="970450"/>
          </a:xfrm>
        </p:spPr>
        <p:txBody>
          <a:bodyPr>
            <a:normAutofit/>
          </a:bodyPr>
          <a:lstStyle/>
          <a:p>
            <a:r>
              <a:rPr lang="en-US" sz="5400" dirty="0">
                <a:solidFill>
                  <a:srgbClr val="F4F5F2"/>
                </a:solidFill>
                <a:effectLst>
                  <a:glow rad="190500">
                    <a:prstClr val="black">
                      <a:alpha val="75000"/>
                    </a:prstClr>
                  </a:glow>
                </a:effectLst>
                <a:latin typeface="Calibri" panose="020F0502020204030204"/>
                <a:ea typeface="+mn-ea"/>
                <a:cs typeface="+mn-cs"/>
              </a:rPr>
              <a:t>Alma 7:7</a:t>
            </a:r>
          </a:p>
        </p:txBody>
      </p:sp>
      <p:sp>
        <p:nvSpPr>
          <p:cNvPr id="3" name="Content Placeholder 2">
            <a:extLst>
              <a:ext uri="{FF2B5EF4-FFF2-40B4-BE49-F238E27FC236}">
                <a16:creationId xmlns:a16="http://schemas.microsoft.com/office/drawing/2014/main" id="{6B273509-540C-4A83-90D4-6FFC2AEF44A3}"/>
              </a:ext>
            </a:extLst>
          </p:cNvPr>
          <p:cNvSpPr>
            <a:spLocks noGrp="1"/>
          </p:cNvSpPr>
          <p:nvPr>
            <p:ph idx="1"/>
          </p:nvPr>
        </p:nvSpPr>
        <p:spPr>
          <a:xfrm>
            <a:off x="486384" y="1342418"/>
            <a:ext cx="11284085" cy="5077838"/>
          </a:xfrm>
        </p:spPr>
        <p:txBody>
          <a:bodyPr>
            <a:noAutofit/>
          </a:bodyPr>
          <a:lstStyle/>
          <a:p>
            <a:pPr marL="36900" indent="0" algn="ctr">
              <a:buNone/>
            </a:pPr>
            <a:r>
              <a:rPr lang="en-US" sz="4400" b="1" dirty="0">
                <a:solidFill>
                  <a:srgbClr val="F4F5F2"/>
                </a:solidFill>
                <a:effectLst>
                  <a:glow rad="190500">
                    <a:prstClr val="black">
                      <a:alpha val="75000"/>
                    </a:prstClr>
                  </a:glow>
                </a:effectLst>
                <a:latin typeface="Calibri" panose="020F0502020204030204"/>
              </a:rPr>
              <a:t>“There be many things to come; and behold, there is </a:t>
            </a:r>
            <a:r>
              <a:rPr lang="en-US" sz="5400" b="1" dirty="0">
                <a:ln>
                  <a:noFill/>
                </a:ln>
                <a:solidFill>
                  <a:srgbClr val="FFCC00"/>
                </a:solidFill>
                <a:effectLst>
                  <a:glow rad="190500">
                    <a:prstClr val="black">
                      <a:alpha val="75000"/>
                    </a:prstClr>
                  </a:glow>
                </a:effectLst>
                <a:latin typeface="Calibri" panose="020F0502020204030204"/>
              </a:rPr>
              <a:t>one thing </a:t>
            </a:r>
            <a:r>
              <a:rPr lang="en-US" sz="4400" b="1" dirty="0">
                <a:solidFill>
                  <a:srgbClr val="F4F5F2"/>
                </a:solidFill>
                <a:effectLst>
                  <a:glow rad="190500">
                    <a:prstClr val="black">
                      <a:alpha val="75000"/>
                    </a:prstClr>
                  </a:glow>
                </a:effectLst>
                <a:latin typeface="Calibri" panose="020F0502020204030204"/>
              </a:rPr>
              <a:t>which is of more importance than they all—</a:t>
            </a:r>
          </a:p>
        </p:txBody>
      </p:sp>
    </p:spTree>
    <p:extLst>
      <p:ext uri="{BB962C8B-B14F-4D97-AF65-F5344CB8AC3E}">
        <p14:creationId xmlns:p14="http://schemas.microsoft.com/office/powerpoint/2010/main" val="4026346670"/>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EF1986-37BB-4BAF-99F6-9B06C1B401D6}"/>
              </a:ext>
            </a:extLst>
          </p:cNvPr>
          <p:cNvSpPr>
            <a:spLocks noGrp="1"/>
          </p:cNvSpPr>
          <p:nvPr>
            <p:ph type="title"/>
          </p:nvPr>
        </p:nvSpPr>
        <p:spPr>
          <a:xfrm>
            <a:off x="919119" y="259406"/>
            <a:ext cx="10353762" cy="970450"/>
          </a:xfrm>
        </p:spPr>
        <p:txBody>
          <a:bodyPr>
            <a:normAutofit/>
          </a:bodyPr>
          <a:lstStyle/>
          <a:p>
            <a:r>
              <a:rPr lang="en-US" sz="5400" dirty="0">
                <a:solidFill>
                  <a:srgbClr val="F4F5F2"/>
                </a:solidFill>
                <a:effectLst>
                  <a:glow rad="190500">
                    <a:prstClr val="black">
                      <a:alpha val="75000"/>
                    </a:prstClr>
                  </a:glow>
                </a:effectLst>
                <a:latin typeface="Calibri" panose="020F0502020204030204"/>
                <a:ea typeface="+mn-ea"/>
                <a:cs typeface="+mn-cs"/>
              </a:rPr>
              <a:t>Alma 7:7</a:t>
            </a:r>
          </a:p>
        </p:txBody>
      </p:sp>
      <p:sp>
        <p:nvSpPr>
          <p:cNvPr id="3" name="Content Placeholder 2">
            <a:extLst>
              <a:ext uri="{FF2B5EF4-FFF2-40B4-BE49-F238E27FC236}">
                <a16:creationId xmlns:a16="http://schemas.microsoft.com/office/drawing/2014/main" id="{6B273509-540C-4A83-90D4-6FFC2AEF44A3}"/>
              </a:ext>
            </a:extLst>
          </p:cNvPr>
          <p:cNvSpPr>
            <a:spLocks noGrp="1"/>
          </p:cNvSpPr>
          <p:nvPr>
            <p:ph idx="1"/>
          </p:nvPr>
        </p:nvSpPr>
        <p:spPr>
          <a:xfrm>
            <a:off x="486384" y="1342418"/>
            <a:ext cx="11284085" cy="5077838"/>
          </a:xfrm>
        </p:spPr>
        <p:txBody>
          <a:bodyPr>
            <a:noAutofit/>
          </a:bodyPr>
          <a:lstStyle/>
          <a:p>
            <a:pPr marL="36900" indent="0" algn="ctr">
              <a:buNone/>
            </a:pPr>
            <a:r>
              <a:rPr lang="en-US" sz="4400" b="1" dirty="0">
                <a:solidFill>
                  <a:srgbClr val="F4F5F2"/>
                </a:solidFill>
                <a:effectLst>
                  <a:glow rad="190500">
                    <a:prstClr val="black">
                      <a:alpha val="75000"/>
                    </a:prstClr>
                  </a:glow>
                </a:effectLst>
                <a:latin typeface="Calibri" panose="020F0502020204030204"/>
              </a:rPr>
              <a:t>“There be many things to come; and behold, there is </a:t>
            </a:r>
            <a:r>
              <a:rPr lang="en-US" sz="5400" b="1" dirty="0">
                <a:ln>
                  <a:noFill/>
                </a:ln>
                <a:solidFill>
                  <a:srgbClr val="FFCC00"/>
                </a:solidFill>
                <a:effectLst>
                  <a:glow rad="190500">
                    <a:prstClr val="black">
                      <a:alpha val="75000"/>
                    </a:prstClr>
                  </a:glow>
                </a:effectLst>
                <a:latin typeface="Calibri" panose="020F0502020204030204"/>
              </a:rPr>
              <a:t>one thing </a:t>
            </a:r>
            <a:r>
              <a:rPr lang="en-US" sz="4400" b="1" dirty="0">
                <a:solidFill>
                  <a:srgbClr val="F4F5F2"/>
                </a:solidFill>
                <a:effectLst>
                  <a:glow rad="190500">
                    <a:prstClr val="black">
                      <a:alpha val="75000"/>
                    </a:prstClr>
                  </a:glow>
                </a:effectLst>
                <a:latin typeface="Calibri" panose="020F0502020204030204"/>
              </a:rPr>
              <a:t>which is of more importance than they all—</a:t>
            </a:r>
          </a:p>
          <a:p>
            <a:pPr marL="36900" indent="0" algn="ctr">
              <a:buNone/>
            </a:pPr>
            <a:r>
              <a:rPr lang="en-US" sz="4400" b="1" dirty="0">
                <a:solidFill>
                  <a:srgbClr val="F4F5F2"/>
                </a:solidFill>
                <a:effectLst>
                  <a:glow rad="190500">
                    <a:prstClr val="black">
                      <a:alpha val="75000"/>
                    </a:prstClr>
                  </a:glow>
                </a:effectLst>
                <a:latin typeface="Calibri" panose="020F0502020204030204"/>
              </a:rPr>
              <a:t>for behold, the time is not far distant that </a:t>
            </a:r>
            <a:r>
              <a:rPr lang="en-US" sz="5400" b="1" dirty="0">
                <a:ln>
                  <a:noFill/>
                </a:ln>
                <a:solidFill>
                  <a:srgbClr val="FFCC00"/>
                </a:solidFill>
                <a:effectLst>
                  <a:glow rad="190500">
                    <a:prstClr val="black">
                      <a:alpha val="75000"/>
                    </a:prstClr>
                  </a:glow>
                </a:effectLst>
                <a:latin typeface="Calibri" panose="020F0502020204030204"/>
              </a:rPr>
              <a:t>the Redeemer </a:t>
            </a:r>
            <a:r>
              <a:rPr lang="en-US" sz="4400" b="1" dirty="0" err="1">
                <a:solidFill>
                  <a:srgbClr val="F4F5F2"/>
                </a:solidFill>
                <a:effectLst>
                  <a:glow rad="190500">
                    <a:prstClr val="black">
                      <a:alpha val="75000"/>
                    </a:prstClr>
                  </a:glow>
                </a:effectLst>
                <a:latin typeface="Calibri" panose="020F0502020204030204"/>
              </a:rPr>
              <a:t>liveth</a:t>
            </a:r>
            <a:r>
              <a:rPr lang="en-US" sz="4400" b="1" dirty="0">
                <a:solidFill>
                  <a:srgbClr val="F4F5F2"/>
                </a:solidFill>
                <a:effectLst>
                  <a:glow rad="190500">
                    <a:prstClr val="black">
                      <a:alpha val="75000"/>
                    </a:prstClr>
                  </a:glow>
                </a:effectLst>
                <a:latin typeface="Calibri" panose="020F0502020204030204"/>
              </a:rPr>
              <a:t> and cometh among his people.”</a:t>
            </a:r>
          </a:p>
        </p:txBody>
      </p:sp>
    </p:spTree>
    <p:extLst>
      <p:ext uri="{BB962C8B-B14F-4D97-AF65-F5344CB8AC3E}">
        <p14:creationId xmlns:p14="http://schemas.microsoft.com/office/powerpoint/2010/main" val="1343404944"/>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3FC03C9-2CB0-FFA4-0F48-13D66D89C4D8}"/>
              </a:ext>
            </a:extLst>
          </p:cNvPr>
          <p:cNvSpPr>
            <a:spLocks noGrp="1"/>
          </p:cNvSpPr>
          <p:nvPr>
            <p:ph type="title"/>
          </p:nvPr>
        </p:nvSpPr>
        <p:spPr/>
        <p:txBody>
          <a:bodyPr/>
          <a:lstStyle/>
          <a:p>
            <a:r>
              <a:rPr lang="en-US" dirty="0"/>
              <a:t>One thing is needful</a:t>
            </a:r>
          </a:p>
        </p:txBody>
      </p:sp>
      <p:sp>
        <p:nvSpPr>
          <p:cNvPr id="3" name="Title 1">
            <a:extLst>
              <a:ext uri="{FF2B5EF4-FFF2-40B4-BE49-F238E27FC236}">
                <a16:creationId xmlns:a16="http://schemas.microsoft.com/office/drawing/2014/main" id="{A9BF231C-A733-6469-8CD8-02CF0341120B}"/>
              </a:ext>
            </a:extLst>
          </p:cNvPr>
          <p:cNvSpPr txBox="1">
            <a:spLocks/>
          </p:cNvSpPr>
          <p:nvPr/>
        </p:nvSpPr>
        <p:spPr>
          <a:xfrm>
            <a:off x="596900" y="1747838"/>
            <a:ext cx="10972800" cy="1143000"/>
          </a:xfrm>
          <a:prstGeom prst="rect">
            <a:avLst/>
          </a:prstGeom>
          <a:effectLst>
            <a:outerShdw blurRad="25400" dir="17880000">
              <a:srgbClr val="000000">
                <a:alpha val="46000"/>
              </a:srgbClr>
            </a:outerShdw>
          </a:effectLst>
        </p:spPr>
        <p:txBody>
          <a:bodyPr vert="horz" lIns="91440" tIns="45720" rIns="91440" bIns="45720" rtlCol="0" anchor="ctr">
            <a:normAutofit fontScale="85000" lnSpcReduction="20000"/>
          </a:bodyPr>
          <a:lstStyle>
            <a:lvl1pPr algn="ctr" defTabSz="457200" rtl="0" eaLnBrk="1" latinLnBrk="0" hangingPunct="1">
              <a:spcBef>
                <a:spcPct val="0"/>
              </a:spcBef>
              <a:buNone/>
              <a:defRPr sz="4800" b="1" kern="1200">
                <a:ln>
                  <a:solidFill>
                    <a:schemeClr val="bg1">
                      <a:lumMod val="75000"/>
                      <a:lumOff val="25000"/>
                      <a:alpha val="10000"/>
                    </a:schemeClr>
                  </a:solidFill>
                </a:ln>
                <a:solidFill>
                  <a:srgbClr val="FFFFFF"/>
                </a:solidFill>
                <a:effectLst/>
                <a:latin typeface="Georgia" panose="02040502050405020303" pitchFamily="18" charset="0"/>
                <a:ea typeface="+mj-ea"/>
                <a:cs typeface="Georgia" panose="02040502050405020303"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dirty="0">
                <a:ln>
                  <a:solidFill>
                    <a:prstClr val="black">
                      <a:lumMod val="75000"/>
                      <a:lumOff val="25000"/>
                      <a:alpha val="10000"/>
                    </a:prstClr>
                  </a:solidFill>
                </a:ln>
                <a:solidFill>
                  <a:srgbClr val="FFFFFF"/>
                </a:solidFill>
                <a:effectLst/>
                <a:uLnTx/>
                <a:uFillTx/>
                <a:latin typeface="Georgia" panose="02040502050405020303" pitchFamily="18" charset="0"/>
                <a:ea typeface="+mj-ea"/>
              </a:rPr>
              <a:t>There is one thing which is of more importance than they all</a:t>
            </a:r>
          </a:p>
        </p:txBody>
      </p:sp>
      <p:sp>
        <p:nvSpPr>
          <p:cNvPr id="4" name="Title 1">
            <a:extLst>
              <a:ext uri="{FF2B5EF4-FFF2-40B4-BE49-F238E27FC236}">
                <a16:creationId xmlns:a16="http://schemas.microsoft.com/office/drawing/2014/main" id="{F4E3AF91-E9F1-9A26-E48C-4A32A47CFF5A}"/>
              </a:ext>
            </a:extLst>
          </p:cNvPr>
          <p:cNvSpPr txBox="1">
            <a:spLocks/>
          </p:cNvSpPr>
          <p:nvPr/>
        </p:nvSpPr>
        <p:spPr>
          <a:xfrm>
            <a:off x="609600" y="3144838"/>
            <a:ext cx="10972800" cy="114300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4800" b="1" kern="1200">
                <a:ln>
                  <a:solidFill>
                    <a:schemeClr val="bg1">
                      <a:lumMod val="75000"/>
                      <a:lumOff val="25000"/>
                      <a:alpha val="10000"/>
                    </a:schemeClr>
                  </a:solidFill>
                </a:ln>
                <a:solidFill>
                  <a:srgbClr val="FFFFFF"/>
                </a:solidFill>
                <a:effectLst/>
                <a:latin typeface="Georgia" panose="02040502050405020303" pitchFamily="18" charset="0"/>
                <a:ea typeface="+mj-ea"/>
                <a:cs typeface="Georgia" panose="02040502050405020303"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800" b="1" i="0" u="none" strike="noStrike" kern="1200" cap="none" spc="0" normalizeH="0" baseline="0" noProof="0" dirty="0">
                <a:ln>
                  <a:solidFill>
                    <a:prstClr val="black">
                      <a:lumMod val="75000"/>
                      <a:lumOff val="25000"/>
                      <a:alpha val="10000"/>
                    </a:prstClr>
                  </a:solidFill>
                </a:ln>
                <a:solidFill>
                  <a:srgbClr val="FFFFFF"/>
                </a:solidFill>
                <a:effectLst/>
                <a:uLnTx/>
                <a:uFillTx/>
                <a:latin typeface="Georgia" panose="02040502050405020303" pitchFamily="18" charset="0"/>
                <a:ea typeface="+mj-ea"/>
              </a:rPr>
              <a:t>One rock</a:t>
            </a:r>
          </a:p>
        </p:txBody>
      </p:sp>
      <p:sp>
        <p:nvSpPr>
          <p:cNvPr id="5" name="Title 1">
            <a:extLst>
              <a:ext uri="{FF2B5EF4-FFF2-40B4-BE49-F238E27FC236}">
                <a16:creationId xmlns:a16="http://schemas.microsoft.com/office/drawing/2014/main" id="{3CDF1713-BA04-4FD7-8372-6F725CA7DB02}"/>
              </a:ext>
            </a:extLst>
          </p:cNvPr>
          <p:cNvSpPr txBox="1">
            <a:spLocks/>
          </p:cNvSpPr>
          <p:nvPr/>
        </p:nvSpPr>
        <p:spPr>
          <a:xfrm>
            <a:off x="609600" y="4478338"/>
            <a:ext cx="10972800" cy="1143000"/>
          </a:xfrm>
          <a:prstGeom prst="rect">
            <a:avLst/>
          </a:prstGeom>
          <a:effectLst>
            <a:outerShdw blurRad="25400" dir="17880000">
              <a:srgbClr val="000000">
                <a:alpha val="46000"/>
              </a:srgbClr>
            </a:outerShdw>
          </a:effectLst>
        </p:spPr>
        <p:txBody>
          <a:bodyPr vert="horz" lIns="91440" tIns="45720" rIns="91440" bIns="45720" rtlCol="0" anchor="ctr">
            <a:normAutofit/>
          </a:bodyPr>
          <a:lstStyle>
            <a:lvl1pPr algn="ctr" defTabSz="457200" rtl="0" eaLnBrk="1" latinLnBrk="0" hangingPunct="1">
              <a:spcBef>
                <a:spcPct val="0"/>
              </a:spcBef>
              <a:buNone/>
              <a:defRPr sz="4800" b="1" kern="1200">
                <a:ln>
                  <a:solidFill>
                    <a:schemeClr val="bg1">
                      <a:lumMod val="75000"/>
                      <a:lumOff val="25000"/>
                      <a:alpha val="10000"/>
                    </a:schemeClr>
                  </a:solidFill>
                </a:ln>
                <a:solidFill>
                  <a:srgbClr val="FFFFFF"/>
                </a:solidFill>
                <a:effectLst/>
                <a:latin typeface="Georgia" panose="02040502050405020303" pitchFamily="18" charset="0"/>
                <a:ea typeface="+mj-ea"/>
                <a:cs typeface="Georgia" panose="02040502050405020303"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4800" b="1" i="1" u="none" strike="noStrike" kern="1200" cap="none" spc="0" normalizeH="0" baseline="0" noProof="0" dirty="0">
                <a:ln>
                  <a:solidFill>
                    <a:prstClr val="black">
                      <a:lumMod val="75000"/>
                      <a:lumOff val="25000"/>
                      <a:alpha val="10000"/>
                    </a:prstClr>
                  </a:solidFill>
                </a:ln>
                <a:solidFill>
                  <a:srgbClr val="FFFFFF"/>
                </a:solidFill>
                <a:effectLst/>
                <a:uLnTx/>
                <a:uFillTx/>
                <a:latin typeface="Georgia" panose="02040502050405020303" pitchFamily="18" charset="0"/>
                <a:ea typeface="+mj-ea"/>
              </a:rPr>
              <a:t>The</a:t>
            </a:r>
            <a:r>
              <a:rPr kumimoji="0" lang="en-US" sz="4800" b="1" i="0" u="none" strike="noStrike" kern="1200" cap="none" spc="0" normalizeH="0" baseline="0" noProof="0" dirty="0">
                <a:ln>
                  <a:solidFill>
                    <a:prstClr val="black">
                      <a:lumMod val="75000"/>
                      <a:lumOff val="25000"/>
                      <a:alpha val="10000"/>
                    </a:prstClr>
                  </a:solidFill>
                </a:ln>
                <a:solidFill>
                  <a:srgbClr val="FFFFFF"/>
                </a:solidFill>
                <a:effectLst/>
                <a:uLnTx/>
                <a:uFillTx/>
                <a:latin typeface="Georgia" panose="02040502050405020303" pitchFamily="18" charset="0"/>
                <a:ea typeface="+mj-ea"/>
              </a:rPr>
              <a:t> Rock</a:t>
            </a:r>
          </a:p>
        </p:txBody>
      </p:sp>
    </p:spTree>
    <p:extLst>
      <p:ext uri="{BB962C8B-B14F-4D97-AF65-F5344CB8AC3E}">
        <p14:creationId xmlns:p14="http://schemas.microsoft.com/office/powerpoint/2010/main" val="2810978318"/>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17410" name="Picture 2" descr="John Bytheway - LDS Living">
            <a:extLst>
              <a:ext uri="{FF2B5EF4-FFF2-40B4-BE49-F238E27FC236}">
                <a16:creationId xmlns:a16="http://schemas.microsoft.com/office/drawing/2014/main" id="{47A118A1-FC28-4CEF-8830-A6328DE76C5B}"/>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040063" y="0"/>
            <a:ext cx="6110287" cy="68580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67414043"/>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descr="Text, whiteboard&#10;&#10;Description automatically generated">
            <a:extLst>
              <a:ext uri="{FF2B5EF4-FFF2-40B4-BE49-F238E27FC236}">
                <a16:creationId xmlns:a16="http://schemas.microsoft.com/office/drawing/2014/main" id="{35B1B943-BE83-4507-9985-60E08D5BE440}"/>
              </a:ext>
            </a:extLst>
          </p:cNvPr>
          <p:cNvPicPr>
            <a:picLocks noGrp="1" noChangeAspect="1"/>
          </p:cNvPicPr>
          <p:nvPr>
            <p:ph idx="1"/>
          </p:nvPr>
        </p:nvPicPr>
        <p:blipFill>
          <a:blip r:embed="rId2" cstate="print">
            <a:extLst>
              <a:ext uri="{28A0092B-C50C-407E-A947-70E740481C1C}">
                <a14:useLocalDpi xmlns:a14="http://schemas.microsoft.com/office/drawing/2010/main" val="0"/>
              </a:ext>
            </a:extLst>
          </a:blip>
          <a:stretch>
            <a:fillRect/>
          </a:stretch>
        </p:blipFill>
        <p:spPr>
          <a:xfrm>
            <a:off x="2735262" y="68263"/>
            <a:ext cx="6721475" cy="6721475"/>
          </a:xfrm>
          <a:noFill/>
        </p:spPr>
      </p:pic>
    </p:spTree>
    <p:extLst>
      <p:ext uri="{BB962C8B-B14F-4D97-AF65-F5344CB8AC3E}">
        <p14:creationId xmlns:p14="http://schemas.microsoft.com/office/powerpoint/2010/main" val="252493921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 name="Title 1">
            <a:extLst>
              <a:ext uri="{FF2B5EF4-FFF2-40B4-BE49-F238E27FC236}">
                <a16:creationId xmlns:a16="http://schemas.microsoft.com/office/drawing/2014/main" id="{43497531-BEC3-1974-E688-8ECFE07225C9}"/>
              </a:ext>
            </a:extLst>
          </p:cNvPr>
          <p:cNvSpPr>
            <a:spLocks noGrp="1"/>
          </p:cNvSpPr>
          <p:nvPr>
            <p:ph type="title"/>
          </p:nvPr>
        </p:nvSpPr>
        <p:spPr>
          <a:xfrm>
            <a:off x="457200" y="609600"/>
            <a:ext cx="11430000" cy="5257800"/>
          </a:xfrm>
        </p:spPr>
        <p:txBody>
          <a:bodyPr>
            <a:noAutofit/>
          </a:bodyPr>
          <a:lstStyle/>
          <a:p>
            <a:r>
              <a:rPr lang="en-US" sz="3600" dirty="0">
                <a:solidFill>
                  <a:schemeClr val="tx1"/>
                </a:solidFill>
                <a:effectLst>
                  <a:glow rad="190500">
                    <a:prstClr val="black">
                      <a:alpha val="75000"/>
                    </a:prstClr>
                  </a:glow>
                </a:effectLst>
                <a:latin typeface="Calibri" panose="020F0502020204030204"/>
                <a:ea typeface="+mn-ea"/>
                <a:cs typeface="+mn-cs"/>
              </a:rPr>
              <a:t>“I have been having a crisis of wondering what I can actually do to find joy in Christ instead of other things that are good, but not where I should be turning for joy. It can be hard when there are things you can turn to for instant pleasure, but I know from experience that those things really cannot make you happy long term. I think the idea of making Jesus Christ my rock, making him my one thing is something I want to work super hard to do because I know that will really help me to feel joy. I definitely have some priorities to rearrange, some habits to fix, but I know I have the time and I have the desire to make that change.”</a:t>
            </a:r>
          </a:p>
        </p:txBody>
      </p:sp>
    </p:spTree>
    <p:extLst>
      <p:ext uri="{BB962C8B-B14F-4D97-AF65-F5344CB8AC3E}">
        <p14:creationId xmlns:p14="http://schemas.microsoft.com/office/powerpoint/2010/main" val="3979633316"/>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C3ACFDC-BCEE-BFC2-5969-2B73696227ED}"/>
              </a:ext>
            </a:extLst>
          </p:cNvPr>
          <p:cNvSpPr>
            <a:spLocks noGrp="1"/>
          </p:cNvSpPr>
          <p:nvPr>
            <p:ph type="title"/>
          </p:nvPr>
        </p:nvSpPr>
        <p:spPr>
          <a:xfrm>
            <a:off x="913795" y="609600"/>
            <a:ext cx="10353762" cy="5257800"/>
          </a:xfrm>
        </p:spPr>
        <p:txBody>
          <a:bodyPr>
            <a:normAutofit/>
          </a:bodyPr>
          <a:lstStyle/>
          <a:p>
            <a:r>
              <a:rPr lang="en-US" sz="5400" dirty="0">
                <a:solidFill>
                  <a:srgbClr val="F4F5F2"/>
                </a:solidFill>
                <a:effectLst>
                  <a:glow rad="190500">
                    <a:prstClr val="black">
                      <a:alpha val="75000"/>
                    </a:prstClr>
                  </a:glow>
                </a:effectLst>
                <a:latin typeface="Calibri" panose="020F0502020204030204"/>
                <a:ea typeface="+mn-ea"/>
                <a:cs typeface="+mn-cs"/>
              </a:rPr>
              <a:t>Did Alma have FOMO?</a:t>
            </a:r>
            <a:br>
              <a:rPr lang="en-US" sz="5400" dirty="0">
                <a:solidFill>
                  <a:srgbClr val="F4F5F2"/>
                </a:solidFill>
                <a:effectLst>
                  <a:glow rad="190500">
                    <a:prstClr val="black">
                      <a:alpha val="75000"/>
                    </a:prstClr>
                  </a:glow>
                </a:effectLst>
                <a:latin typeface="Calibri" panose="020F0502020204030204"/>
                <a:ea typeface="+mn-ea"/>
                <a:cs typeface="+mn-cs"/>
              </a:rPr>
            </a:br>
            <a:br>
              <a:rPr lang="en-US" sz="5400" dirty="0">
                <a:solidFill>
                  <a:srgbClr val="F4F5F2"/>
                </a:solidFill>
                <a:effectLst>
                  <a:glow rad="190500">
                    <a:prstClr val="black">
                      <a:alpha val="75000"/>
                    </a:prstClr>
                  </a:glow>
                </a:effectLst>
                <a:latin typeface="Calibri" panose="020F0502020204030204"/>
                <a:ea typeface="+mn-ea"/>
                <a:cs typeface="+mn-cs"/>
              </a:rPr>
            </a:br>
            <a:r>
              <a:rPr lang="en-US" sz="5400" dirty="0">
                <a:solidFill>
                  <a:srgbClr val="F4F5F2"/>
                </a:solidFill>
                <a:effectLst>
                  <a:glow rad="190500">
                    <a:prstClr val="black">
                      <a:alpha val="75000"/>
                    </a:prstClr>
                  </a:glow>
                </a:effectLst>
                <a:latin typeface="Calibri" panose="020F0502020204030204"/>
                <a:ea typeface="+mn-ea"/>
                <a:cs typeface="+mn-cs"/>
              </a:rPr>
              <a:t>Or</a:t>
            </a:r>
            <a:br>
              <a:rPr lang="en-US" sz="5400" dirty="0">
                <a:solidFill>
                  <a:srgbClr val="F4F5F2"/>
                </a:solidFill>
                <a:effectLst>
                  <a:glow rad="190500">
                    <a:prstClr val="black">
                      <a:alpha val="75000"/>
                    </a:prstClr>
                  </a:glow>
                </a:effectLst>
                <a:latin typeface="Calibri" panose="020F0502020204030204"/>
                <a:ea typeface="+mn-ea"/>
                <a:cs typeface="+mn-cs"/>
              </a:rPr>
            </a:br>
            <a:br>
              <a:rPr lang="en-US" sz="5400" dirty="0">
                <a:solidFill>
                  <a:srgbClr val="F4F5F2"/>
                </a:solidFill>
                <a:effectLst>
                  <a:glow rad="190500">
                    <a:prstClr val="black">
                      <a:alpha val="75000"/>
                    </a:prstClr>
                  </a:glow>
                </a:effectLst>
                <a:latin typeface="Calibri" panose="020F0502020204030204"/>
                <a:ea typeface="+mn-ea"/>
                <a:cs typeface="+mn-cs"/>
              </a:rPr>
            </a:br>
            <a:r>
              <a:rPr lang="en-US" sz="5400" dirty="0">
                <a:solidFill>
                  <a:srgbClr val="F4F5F2"/>
                </a:solidFill>
                <a:effectLst>
                  <a:glow rad="190500">
                    <a:prstClr val="black">
                      <a:alpha val="75000"/>
                    </a:prstClr>
                  </a:glow>
                </a:effectLst>
                <a:latin typeface="Calibri" panose="020F0502020204030204"/>
                <a:ea typeface="+mn-ea"/>
                <a:cs typeface="+mn-cs"/>
              </a:rPr>
              <a:t>JOMO?</a:t>
            </a:r>
          </a:p>
        </p:txBody>
      </p:sp>
    </p:spTree>
    <p:extLst>
      <p:ext uri="{BB962C8B-B14F-4D97-AF65-F5344CB8AC3E}">
        <p14:creationId xmlns:p14="http://schemas.microsoft.com/office/powerpoint/2010/main" val="1737544527"/>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6D0DC-B492-DDB6-CCB0-CE89FE8701DA}"/>
              </a:ext>
            </a:extLst>
          </p:cNvPr>
          <p:cNvSpPr>
            <a:spLocks noGrp="1"/>
          </p:cNvSpPr>
          <p:nvPr>
            <p:ph type="title"/>
          </p:nvPr>
        </p:nvSpPr>
        <p:spPr>
          <a:xfrm>
            <a:off x="277792" y="723937"/>
            <a:ext cx="11678856" cy="1325563"/>
          </a:xfrm>
        </p:spPr>
        <p:txBody>
          <a:bodyPr>
            <a:normAutofit fontScale="90000"/>
          </a:bodyPr>
          <a:lstStyle/>
          <a:p>
            <a:pPr algn="ctr"/>
            <a:r>
              <a:rPr lang="en-US" sz="5800" dirty="0">
                <a:solidFill>
                  <a:schemeClr val="bg1"/>
                </a:solidFill>
                <a:latin typeface="+mn-lt"/>
              </a:rPr>
              <a:t>For free resources related to this video, please visit </a:t>
            </a:r>
            <a:r>
              <a:rPr lang="en-US" sz="4800" u="sng" dirty="0">
                <a:solidFill>
                  <a:schemeClr val="bg1"/>
                </a:solidFill>
                <a:latin typeface="+mn-lt"/>
              </a:rPr>
              <a:t>https://johnhiltoniii.com/TheBookofMormon </a:t>
            </a:r>
          </a:p>
        </p:txBody>
      </p:sp>
      <p:sp>
        <p:nvSpPr>
          <p:cNvPr id="3" name="Content Placeholder 2">
            <a:extLst>
              <a:ext uri="{FF2B5EF4-FFF2-40B4-BE49-F238E27FC236}">
                <a16:creationId xmlns:a16="http://schemas.microsoft.com/office/drawing/2014/main" id="{E7E065CC-7637-3CCE-EAA7-73C990468EA5}"/>
              </a:ext>
            </a:extLst>
          </p:cNvPr>
          <p:cNvSpPr>
            <a:spLocks noGrp="1"/>
          </p:cNvSpPr>
          <p:nvPr>
            <p:ph idx="1"/>
          </p:nvPr>
        </p:nvSpPr>
        <p:spPr>
          <a:xfrm>
            <a:off x="4479401" y="5416954"/>
            <a:ext cx="6422985" cy="3387464"/>
          </a:xfrm>
        </p:spPr>
        <p:txBody>
          <a:bodyPr>
            <a:normAutofit/>
          </a:bodyPr>
          <a:lstStyle/>
          <a:p>
            <a:pPr marL="0" indent="0">
              <a:buNone/>
            </a:pPr>
            <a:r>
              <a:rPr lang="en-US" sz="7200" dirty="0">
                <a:solidFill>
                  <a:schemeClr val="bg1"/>
                </a:solidFill>
              </a:rPr>
              <a:t>@johnhiltoniii</a:t>
            </a:r>
          </a:p>
        </p:txBody>
      </p:sp>
      <p:pic>
        <p:nvPicPr>
          <p:cNvPr id="1026" name="Picture 2" descr="Instagram - Wikipedia">
            <a:extLst>
              <a:ext uri="{FF2B5EF4-FFF2-40B4-BE49-F238E27FC236}">
                <a16:creationId xmlns:a16="http://schemas.microsoft.com/office/drawing/2014/main" id="{619A2C62-D790-F78A-7901-2905023E80DA}"/>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3026517" y="5306993"/>
            <a:ext cx="1325563" cy="1325563"/>
          </a:xfrm>
          <a:prstGeom prst="rect">
            <a:avLst/>
          </a:prstGeom>
          <a:noFill/>
          <a:extLst>
            <a:ext uri="{909E8E84-426E-40DD-AFC4-6F175D3DCCD1}">
              <a14:hiddenFill xmlns:a14="http://schemas.microsoft.com/office/drawing/2010/main">
                <a:solidFill>
                  <a:srgbClr val="FFFFFF"/>
                </a:solidFill>
              </a14:hiddenFill>
            </a:ext>
          </a:extLst>
        </p:spPr>
      </p:pic>
      <p:sp>
        <p:nvSpPr>
          <p:cNvPr id="4" name="Title 1">
            <a:extLst>
              <a:ext uri="{FF2B5EF4-FFF2-40B4-BE49-F238E27FC236}">
                <a16:creationId xmlns:a16="http://schemas.microsoft.com/office/drawing/2014/main" id="{19F8D15B-2A1B-7108-FA18-21841FF47164}"/>
              </a:ext>
            </a:extLst>
          </p:cNvPr>
          <p:cNvSpPr txBox="1">
            <a:spLocks/>
          </p:cNvSpPr>
          <p:nvPr/>
        </p:nvSpPr>
        <p:spPr>
          <a:xfrm>
            <a:off x="277792" y="3217763"/>
            <a:ext cx="11678856" cy="157061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4800" b="0" i="0" u="none" strike="noStrike" kern="1200" cap="none" spc="0" normalizeH="0" baseline="0" noProof="0" dirty="0">
                <a:ln>
                  <a:noFill/>
                </a:ln>
                <a:solidFill>
                  <a:prstClr val="white"/>
                </a:solidFill>
                <a:effectLst/>
                <a:uLnTx/>
                <a:uFillTx/>
                <a:latin typeface="Calibri" panose="020F0502020204030204"/>
                <a:ea typeface="+mj-ea"/>
                <a:cs typeface="+mj-cs"/>
              </a:rPr>
              <a:t>Join our course discussions on social media</a:t>
            </a:r>
          </a:p>
          <a:p>
            <a:pPr marL="0" marR="0" lvl="0" indent="0" algn="ctr" defTabSz="914400" rtl="0" eaLnBrk="1" fontAlgn="auto" latinLnBrk="0" hangingPunct="1">
              <a:lnSpc>
                <a:spcPct val="90000"/>
              </a:lnSpc>
              <a:spcBef>
                <a:spcPct val="0"/>
              </a:spcBef>
              <a:spcAft>
                <a:spcPts val="0"/>
              </a:spcAft>
              <a:buClrTx/>
              <a:buSzTx/>
              <a:buFontTx/>
              <a:buNone/>
              <a:tabLst/>
              <a:defRPr/>
            </a:pPr>
            <a:endParaRPr kumimoji="0" lang="en-US" sz="4000" b="0" i="0" u="sng" strike="noStrike" kern="1200" cap="none" spc="0" normalizeH="0" baseline="0" noProof="0" dirty="0">
              <a:ln>
                <a:noFill/>
              </a:ln>
              <a:solidFill>
                <a:prstClr val="white"/>
              </a:solidFill>
              <a:effectLst/>
              <a:uLnTx/>
              <a:uFillTx/>
              <a:latin typeface="Calibri" panose="020F0502020204030204"/>
              <a:ea typeface="+mj-ea"/>
              <a:cs typeface="+mj-cs"/>
            </a:endParaRPr>
          </a:p>
        </p:txBody>
      </p:sp>
      <p:pic>
        <p:nvPicPr>
          <p:cNvPr id="5" name="Picture 2" descr="Backhand Index Pointing Down Emoji (U+1F447)">
            <a:extLst>
              <a:ext uri="{FF2B5EF4-FFF2-40B4-BE49-F238E27FC236}">
                <a16:creationId xmlns:a16="http://schemas.microsoft.com/office/drawing/2014/main" id="{665CF9ED-AD14-D2A7-0780-516C1044472F}"/>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598289" y="4278308"/>
            <a:ext cx="995422" cy="995422"/>
          </a:xfrm>
          <a:prstGeom prst="rect">
            <a:avLst/>
          </a:prstGeom>
          <a:solidFill>
            <a:schemeClr val="tx1"/>
          </a:solidFill>
        </p:spPr>
      </p:pic>
    </p:spTree>
    <p:extLst>
      <p:ext uri="{BB962C8B-B14F-4D97-AF65-F5344CB8AC3E}">
        <p14:creationId xmlns:p14="http://schemas.microsoft.com/office/powerpoint/2010/main" val="2872482081"/>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6D0DC-B492-DDB6-CCB0-CE89FE8701DA}"/>
              </a:ext>
            </a:extLst>
          </p:cNvPr>
          <p:cNvSpPr>
            <a:spLocks noGrp="1"/>
          </p:cNvSpPr>
          <p:nvPr>
            <p:ph type="title"/>
          </p:nvPr>
        </p:nvSpPr>
        <p:spPr>
          <a:xfrm>
            <a:off x="235351" y="5324512"/>
            <a:ext cx="11678856" cy="1325563"/>
          </a:xfrm>
        </p:spPr>
        <p:txBody>
          <a:bodyPr>
            <a:normAutofit/>
          </a:bodyPr>
          <a:lstStyle/>
          <a:p>
            <a:pPr algn="ctr"/>
            <a:r>
              <a:rPr lang="en-US" sz="4800" u="sng" dirty="0">
                <a:solidFill>
                  <a:schemeClr val="bg1"/>
                </a:solidFill>
                <a:latin typeface="+mn-lt"/>
              </a:rPr>
              <a:t>https://johnhiltoniii.com/SeekingJesus</a:t>
            </a:r>
          </a:p>
        </p:txBody>
      </p:sp>
      <p:sp>
        <p:nvSpPr>
          <p:cNvPr id="7" name="Content Placeholder 6">
            <a:extLst>
              <a:ext uri="{FF2B5EF4-FFF2-40B4-BE49-F238E27FC236}">
                <a16:creationId xmlns:a16="http://schemas.microsoft.com/office/drawing/2014/main" id="{6DA18FD4-CF1A-E01E-0703-93D2F6F86FD3}"/>
              </a:ext>
            </a:extLst>
          </p:cNvPr>
          <p:cNvSpPr>
            <a:spLocks noGrp="1"/>
          </p:cNvSpPr>
          <p:nvPr>
            <p:ph idx="1"/>
          </p:nvPr>
        </p:nvSpPr>
        <p:spPr>
          <a:xfrm>
            <a:off x="235351" y="301625"/>
            <a:ext cx="11508973" cy="4351338"/>
          </a:xfrm>
        </p:spPr>
        <p:txBody>
          <a:bodyPr>
            <a:normAutofit/>
          </a:bodyPr>
          <a:lstStyle/>
          <a:p>
            <a:pPr marL="0" indent="0" algn="ctr">
              <a:buNone/>
            </a:pPr>
            <a:r>
              <a:rPr lang="en-US" sz="4400" dirty="0">
                <a:solidFill>
                  <a:schemeClr val="bg1"/>
                </a:solidFill>
              </a:rPr>
              <a:t>You may also be interested in this </a:t>
            </a:r>
          </a:p>
          <a:p>
            <a:pPr marL="0" indent="0" algn="ctr">
              <a:buNone/>
            </a:pPr>
            <a:r>
              <a:rPr lang="en-US" sz="4400" dirty="0">
                <a:solidFill>
                  <a:schemeClr val="bg1"/>
                </a:solidFill>
              </a:rPr>
              <a:t>free video course…</a:t>
            </a:r>
          </a:p>
        </p:txBody>
      </p:sp>
      <p:pic>
        <p:nvPicPr>
          <p:cNvPr id="8" name="Picture 2" descr="Seeking Jesus, Class 1: Introduction - YouTube">
            <a:extLst>
              <a:ext uri="{FF2B5EF4-FFF2-40B4-BE49-F238E27FC236}">
                <a16:creationId xmlns:a16="http://schemas.microsoft.com/office/drawing/2014/main" id="{3C323937-156F-FFA0-7F88-BC5957604D4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884889" y="1829457"/>
            <a:ext cx="6379779" cy="35886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326565685"/>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bg>
      <p:bgPr>
        <a:solidFill>
          <a:schemeClr val="tx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D6D0DC-B492-DDB6-CCB0-CE89FE8701DA}"/>
              </a:ext>
            </a:extLst>
          </p:cNvPr>
          <p:cNvSpPr>
            <a:spLocks noGrp="1"/>
          </p:cNvSpPr>
          <p:nvPr>
            <p:ph type="title"/>
          </p:nvPr>
        </p:nvSpPr>
        <p:spPr>
          <a:xfrm>
            <a:off x="159151" y="4942442"/>
            <a:ext cx="11873697" cy="1325563"/>
          </a:xfrm>
        </p:spPr>
        <p:txBody>
          <a:bodyPr>
            <a:noAutofit/>
          </a:bodyPr>
          <a:lstStyle/>
          <a:p>
            <a:pPr algn="ctr"/>
            <a:r>
              <a:rPr lang="en-US" sz="3600" dirty="0">
                <a:solidFill>
                  <a:schemeClr val="bg1"/>
                </a:solidFill>
                <a:latin typeface="+mn-lt"/>
              </a:rPr>
              <a:t>This video is not produced or endorsed by Brigham Young University or the Church of Jesus Christ of Latter-day Saints. </a:t>
            </a:r>
            <a:br>
              <a:rPr lang="en-US" sz="3600" dirty="0">
                <a:solidFill>
                  <a:schemeClr val="bg1"/>
                </a:solidFill>
                <a:latin typeface="+mn-lt"/>
              </a:rPr>
            </a:br>
            <a:r>
              <a:rPr lang="en-US" sz="3600" dirty="0">
                <a:solidFill>
                  <a:schemeClr val="bg1"/>
                </a:solidFill>
                <a:latin typeface="+mn-lt"/>
              </a:rPr>
              <a:t>John Hilton III is solely responsible </a:t>
            </a:r>
            <a:br>
              <a:rPr lang="en-US" sz="3600" dirty="0">
                <a:solidFill>
                  <a:schemeClr val="bg1"/>
                </a:solidFill>
                <a:latin typeface="+mn-lt"/>
              </a:rPr>
            </a:br>
            <a:r>
              <a:rPr lang="en-US" sz="3600" dirty="0">
                <a:solidFill>
                  <a:schemeClr val="bg1"/>
                </a:solidFill>
                <a:latin typeface="+mn-lt"/>
              </a:rPr>
              <a:t>for its contents</a:t>
            </a:r>
            <a:endParaRPr lang="en-US" sz="2800" u="sng" dirty="0">
              <a:solidFill>
                <a:schemeClr val="bg1"/>
              </a:solidFill>
              <a:latin typeface="+mn-lt"/>
            </a:endParaRPr>
          </a:p>
        </p:txBody>
      </p:sp>
      <p:sp>
        <p:nvSpPr>
          <p:cNvPr id="6" name="Title 1">
            <a:extLst>
              <a:ext uri="{FF2B5EF4-FFF2-40B4-BE49-F238E27FC236}">
                <a16:creationId xmlns:a16="http://schemas.microsoft.com/office/drawing/2014/main" id="{44FF3EB3-AF6E-AFD7-A217-7E43094988D0}"/>
              </a:ext>
            </a:extLst>
          </p:cNvPr>
          <p:cNvSpPr txBox="1">
            <a:spLocks/>
          </p:cNvSpPr>
          <p:nvPr/>
        </p:nvSpPr>
        <p:spPr>
          <a:xfrm>
            <a:off x="256572" y="841614"/>
            <a:ext cx="11678856" cy="2474792"/>
          </a:xfrm>
          <a:prstGeom prst="rect">
            <a:avLst/>
          </a:prstGeom>
        </p:spPr>
        <p:txBody>
          <a:bodyPr vert="horz" lIns="91440" tIns="45720" rIns="91440" bIns="45720" rtlCol="0" anchor="ctr">
            <a:normAutofit fontScale="97500"/>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j-ea"/>
                <a:cs typeface="+mj-cs"/>
              </a:rPr>
              <a:t>Insights from, discussions with, and resources authored by </a:t>
            </a:r>
          </a:p>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dirty="0">
                <a:ln>
                  <a:noFill/>
                </a:ln>
                <a:solidFill>
                  <a:prstClr val="white"/>
                </a:solidFill>
                <a:effectLst/>
                <a:uLnTx/>
                <a:uFillTx/>
                <a:latin typeface="Calibri" panose="020F0502020204030204"/>
                <a:ea typeface="+mj-ea"/>
                <a:cs typeface="+mj-cs"/>
              </a:rPr>
              <a:t>by John Bytheway, Stephen Covey, </a:t>
            </a:r>
            <a:r>
              <a:rPr lang="en-US" sz="3200" dirty="0">
                <a:solidFill>
                  <a:prstClr val="white"/>
                </a:solidFill>
                <a:latin typeface="Calibri" panose="020F0502020204030204"/>
              </a:rPr>
              <a:t>Grant Hardy, </a:t>
            </a:r>
            <a:r>
              <a:rPr kumimoji="0" lang="en-US" sz="3200" b="0" i="0" u="none" strike="noStrike" kern="1200" cap="none" spc="0" normalizeH="0" baseline="0" noProof="0" dirty="0">
                <a:ln>
                  <a:noFill/>
                </a:ln>
                <a:solidFill>
                  <a:prstClr val="white"/>
                </a:solidFill>
                <a:effectLst/>
                <a:uLnTx/>
                <a:uFillTx/>
                <a:latin typeface="Calibri" panose="020F0502020204030204"/>
                <a:ea typeface="+mj-ea"/>
                <a:cs typeface="+mj-cs"/>
              </a:rPr>
              <a:t>Josh Matson, Joseph Spencer, Stephan Taeger, and John and Gregory Welch were used in the creation of this video.  See further acknowledgements at </a:t>
            </a:r>
            <a:r>
              <a:rPr kumimoji="0" lang="en-US" sz="3200" b="0" i="0" u="sng" strike="noStrike" kern="1200" cap="none" spc="0" normalizeH="0" baseline="0" noProof="0" dirty="0">
                <a:ln>
                  <a:noFill/>
                </a:ln>
                <a:solidFill>
                  <a:prstClr val="white"/>
                </a:solidFill>
                <a:effectLst/>
                <a:uLnTx/>
                <a:uFillTx/>
                <a:latin typeface="Calibri" panose="020F0502020204030204"/>
                <a:ea typeface="+mj-ea"/>
                <a:cs typeface="+mj-cs"/>
              </a:rPr>
              <a:t>https://johnhiltoniii.com/thebookofmormon</a:t>
            </a:r>
          </a:p>
        </p:txBody>
      </p:sp>
    </p:spTree>
    <p:extLst>
      <p:ext uri="{BB962C8B-B14F-4D97-AF65-F5344CB8AC3E}">
        <p14:creationId xmlns:p14="http://schemas.microsoft.com/office/powerpoint/2010/main" val="2250813299"/>
      </p:ext>
    </p:extLst>
  </p:cSld>
  <p:clrMapOvr>
    <a:masterClrMapping/>
  </p:clrMapOvr>
</p:sld>
</file>

<file path=ppt/theme/_rels/theme2.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Slat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Slate">
      <a:maj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Calisto MT" panose="02040603050505030304"/>
        <a:ea typeface=""/>
        <a:cs typeface=""/>
        <a:font script="Jpan" typeface="ＭＳ Ｐゴシック"/>
        <a:font script="Hang" typeface="돋움"/>
        <a:font script="Hans" typeface="方正舒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Slate">
      <a:fillStyleLst>
        <a:solidFill>
          <a:schemeClr val="phClr"/>
        </a:solidFill>
        <a:gradFill rotWithShape="1">
          <a:gsLst>
            <a:gs pos="0">
              <a:schemeClr val="phClr">
                <a:tint val="60000"/>
                <a:lumMod val="110000"/>
              </a:schemeClr>
            </a:gs>
            <a:gs pos="100000">
              <a:schemeClr val="phClr">
                <a:tint val="88000"/>
              </a:schemeClr>
            </a:gs>
          </a:gsLst>
          <a:lin ang="5400000" scaled="0"/>
        </a:gradFill>
        <a:gradFill rotWithShape="1">
          <a:gsLst>
            <a:gs pos="0">
              <a:schemeClr val="phClr">
                <a:tint val="96000"/>
                <a:lumMod val="104000"/>
              </a:schemeClr>
            </a:gs>
            <a:gs pos="100000">
              <a:schemeClr val="phClr">
                <a:shade val="90000"/>
                <a:lumMod val="90000"/>
              </a:schemeClr>
            </a:gs>
          </a:gsLst>
          <a:lin ang="5400000" scaled="0"/>
        </a:gradFill>
      </a:fillStyleLst>
      <a:lnStyleLst>
        <a:ln w="9525" cap="rnd" cmpd="sng" algn="ctr">
          <a:solidFill>
            <a:schemeClr val="phClr">
              <a:shade val="90000"/>
            </a:scheme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63500" dist="25400" dir="5400000" rotWithShape="0">
              <a:srgbClr val="000000">
                <a:alpha val="60000"/>
              </a:srgbClr>
            </a:outerShdw>
          </a:effectLst>
        </a:effectStyle>
        <a:effectStyle>
          <a:effectLst>
            <a:outerShdw blurRad="76200" dist="38100" dir="5400000" rotWithShape="0">
              <a:srgbClr val="000000">
                <a:alpha val="75000"/>
              </a:srgbClr>
            </a:outerShdw>
          </a:effectLst>
          <a:scene3d>
            <a:camera prst="orthographicFront">
              <a:rot lat="0" lon="0" rev="0"/>
            </a:camera>
            <a:lightRig rig="threePt" dir="t">
              <a:rot lat="0" lon="0" rev="1200000"/>
            </a:lightRig>
          </a:scene3d>
          <a:sp3d>
            <a:bevelT w="63500" h="25400" prst="hardEdge"/>
          </a:sp3d>
        </a:effectStyle>
      </a:effectStyleLst>
      <a:bgFillStyleLst>
        <a:solidFill>
          <a:schemeClr val="phClr"/>
        </a:solidFill>
        <a:solidFill>
          <a:schemeClr val="phClr"/>
        </a:solidFill>
        <a:blipFill rotWithShape="1">
          <a:blip xmlns:r="http://schemas.openxmlformats.org/officeDocument/2006/relationships" r:embed="rId1">
            <a:duotone>
              <a:schemeClr val="phClr">
                <a:shade val="80000"/>
                <a:lumMod val="80000"/>
              </a:schemeClr>
              <a:schemeClr val="phClr">
                <a:tint val="98000"/>
              </a:schemeClr>
            </a:duotone>
          </a:blip>
          <a:stretch/>
        </a:blipFill>
      </a:bgFillStyleLst>
    </a:fmtScheme>
  </a:themeElements>
  <a:objectDefaults/>
  <a:extraClrSchemeLst/>
  <a:extLst>
    <a:ext uri="{05A4C25C-085E-4340-85A3-A5531E510DB2}">
      <thm15:themeFamily xmlns:thm15="http://schemas.microsoft.com/office/thememl/2012/main" name="Presentation1" id="{A8D8ECC4-3876-48BE-A151-C32E31E93F92}" vid="{15ED58CD-96B9-4BC6-931F-F89B61A4A850}"/>
    </a:ext>
  </a:extLst>
</a:theme>
</file>

<file path=ppt/theme/theme3.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24_Briefing">
  <a:themeElements>
    <a:clrScheme name="24_Briefing">
      <a:dk1>
        <a:srgbClr val="1A5C71"/>
      </a:dk1>
      <a:lt1>
        <a:srgbClr val="54818F"/>
      </a:lt1>
      <a:dk2>
        <a:srgbClr val="5E5E5E"/>
      </a:dk2>
      <a:lt2>
        <a:srgbClr val="D5D5D5"/>
      </a:lt2>
      <a:accent1>
        <a:srgbClr val="54818F"/>
      </a:accent1>
      <a:accent2>
        <a:srgbClr val="308C8B"/>
      </a:accent2>
      <a:accent3>
        <a:srgbClr val="7A9105"/>
      </a:accent3>
      <a:accent4>
        <a:srgbClr val="C26E6A"/>
      </a:accent4>
      <a:accent5>
        <a:srgbClr val="E4E942"/>
      </a:accent5>
      <a:accent6>
        <a:srgbClr val="5B516A"/>
      </a:accent6>
      <a:hlink>
        <a:srgbClr val="0000FF"/>
      </a:hlink>
      <a:folHlink>
        <a:srgbClr val="FF00FF"/>
      </a:folHlink>
    </a:clrScheme>
    <a:fontScheme name="24_Briefing">
      <a:majorFont>
        <a:latin typeface="Graphik"/>
        <a:ea typeface="Graphik"/>
        <a:cs typeface="Graphik"/>
      </a:majorFont>
      <a:minorFont>
        <a:latin typeface="Graphik"/>
        <a:ea typeface="Graphik"/>
        <a:cs typeface="Graphik"/>
      </a:minorFont>
    </a:fontScheme>
    <a:fmtScheme name="24_Briefing">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000000"/>
            </a:solidFill>
            <a:effectLst/>
            <a:uFillTx/>
            <a:latin typeface="Graphik-Medium"/>
            <a:ea typeface="Graphik-Medium"/>
            <a:cs typeface="Graphik-Medium"/>
            <a:sym typeface="Graphik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76200" cap="flat">
          <a:solidFill>
            <a:schemeClr val="accent6">
              <a:hueOff val="61929"/>
              <a:satOff val="10820"/>
              <a:lumOff val="-8848"/>
            </a:schemeClr>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355600" rtl="0" fontAlgn="auto" latinLnBrk="0" hangingPunct="0">
          <a:lnSpc>
            <a:spcPct val="100000"/>
          </a:lnSpc>
          <a:spcBef>
            <a:spcPts val="4300"/>
          </a:spcBef>
          <a:spcAft>
            <a:spcPts val="0"/>
          </a:spcAft>
          <a:buClrTx/>
          <a:buSzTx/>
          <a:buFontTx/>
          <a:buNone/>
          <a:tabLst/>
          <a:defRPr kumimoji="0" sz="3600" b="1" i="0" u="none" strike="noStrike" cap="none" spc="36" normalizeH="0" baseline="0">
            <a:ln>
              <a:noFill/>
            </a:ln>
            <a:solidFill>
              <a:schemeClr val="accent1">
                <a:satOff val="36598"/>
                <a:lumOff val="-17227"/>
              </a:schemeClr>
            </a:solidFill>
            <a:effectLst/>
            <a:uFillTx/>
            <a:latin typeface="+mn-lt"/>
            <a:ea typeface="+mn-ea"/>
            <a:cs typeface="+mn-cs"/>
            <a:sym typeface="Graphik"/>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21965</TotalTime>
  <Words>4218</Words>
  <Application>Microsoft Office PowerPoint</Application>
  <PresentationFormat>Widescreen</PresentationFormat>
  <Paragraphs>352</Paragraphs>
  <Slides>79</Slides>
  <Notes>54</Notes>
  <HiddenSlides>0</HiddenSlides>
  <MMClips>0</MMClips>
  <ScaleCrop>false</ScaleCrop>
  <HeadingPairs>
    <vt:vector size="6" baseType="variant">
      <vt:variant>
        <vt:lpstr>Fonts Used</vt:lpstr>
      </vt:variant>
      <vt:variant>
        <vt:i4>13</vt:i4>
      </vt:variant>
      <vt:variant>
        <vt:lpstr>Theme</vt:lpstr>
      </vt:variant>
      <vt:variant>
        <vt:i4>6</vt:i4>
      </vt:variant>
      <vt:variant>
        <vt:lpstr>Slide Titles</vt:lpstr>
      </vt:variant>
      <vt:variant>
        <vt:i4>79</vt:i4>
      </vt:variant>
    </vt:vector>
  </HeadingPairs>
  <TitlesOfParts>
    <vt:vector size="98" baseType="lpstr">
      <vt:lpstr>Amphion</vt:lpstr>
      <vt:lpstr>Arial</vt:lpstr>
      <vt:lpstr>Calibri</vt:lpstr>
      <vt:lpstr>Calibri Light</vt:lpstr>
      <vt:lpstr>Calisto MT</vt:lpstr>
      <vt:lpstr>Georgia</vt:lpstr>
      <vt:lpstr>Graphik</vt:lpstr>
      <vt:lpstr>Graphik-Medium</vt:lpstr>
      <vt:lpstr>Helvetica Neue</vt:lpstr>
      <vt:lpstr>Helvetica Neue Light</vt:lpstr>
      <vt:lpstr>Poppins</vt:lpstr>
      <vt:lpstr>Times New Roman</vt:lpstr>
      <vt:lpstr>Wingdings 2</vt:lpstr>
      <vt:lpstr>Office Theme</vt:lpstr>
      <vt:lpstr>Slate</vt:lpstr>
      <vt:lpstr>1_Office Theme</vt:lpstr>
      <vt:lpstr>2_Office Theme</vt:lpstr>
      <vt:lpstr>3_Office Theme</vt:lpstr>
      <vt:lpstr>24_Briefing</vt:lpstr>
      <vt:lpstr>Alma the Book</vt:lpstr>
      <vt:lpstr>PowerPoint Presentation</vt:lpstr>
      <vt:lpstr>PowerPoint Presentation</vt:lpstr>
      <vt:lpstr>johnhiltoniii.com/thebookofmormon</vt:lpstr>
      <vt:lpstr>PowerPoint Presentation</vt:lpstr>
      <vt:lpstr>The Book of Alma</vt:lpstr>
      <vt:lpstr>PowerPoint Presentation</vt:lpstr>
      <vt:lpstr>PowerPoint Presentation</vt:lpstr>
      <vt:lpstr>Alma the Person</vt:lpstr>
      <vt:lpstr>PowerPoint Presentation</vt:lpstr>
      <vt:lpstr>Mormon</vt:lpstr>
      <vt:lpstr>Mormon is the author of the Book of Alma, he frequently uses Alma’s first-hand records   </vt:lpstr>
      <vt:lpstr>Mormon draws from Alma’s Record</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Alma and Nehor</vt:lpstr>
      <vt:lpstr>PowerPoint Presentation</vt:lpstr>
      <vt:lpstr>PowerPoint Presentation</vt:lpstr>
      <vt:lpstr>PowerPoint Presentation</vt:lpstr>
      <vt:lpstr>PowerPoint Presentation</vt:lpstr>
      <vt:lpstr>johnhiltoniii.com/thebookofmormon/resources</vt:lpstr>
      <vt:lpstr>PowerPoint Presentation</vt:lpstr>
      <vt:lpstr>Universalism</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“It's not fair that babies who die  before baptism don't have  the chance to receive salvation.”</vt:lpstr>
      <vt:lpstr>“It's not fair that babies who die  before baptism don't have  the chance to receive salvation.”</vt:lpstr>
      <vt:lpstr>“How is it just for God to condemn  good people who never had  the chance to hear about Jesus Christ?”</vt:lpstr>
      <vt:lpstr>“How is it just for God to condemn  good people who never had  the chance to hear about Jesus Christ?”</vt:lpstr>
      <vt:lpstr>“A loving God wouldn't condemn his  children to an eternity in hell.”</vt:lpstr>
      <vt:lpstr>“A loving God wouldn't condemn his  children to an eternity in hell.”</vt:lpstr>
      <vt:lpstr>PowerPoint Presentation</vt:lpstr>
      <vt:lpstr>PowerPoint Presentation</vt:lpstr>
      <vt:lpstr>PowerPoint Presentation</vt:lpstr>
      <vt:lpstr>Alma and the Amlicites</vt:lpstr>
      <vt:lpstr>PowerPoint Presentation</vt:lpstr>
      <vt:lpstr>PowerPoint Presentation</vt:lpstr>
      <vt:lpstr>PowerPoint Presentation</vt:lpstr>
      <vt:lpstr>PowerPoint Presentation</vt:lpstr>
      <vt:lpstr>PowerPoint Presentation</vt:lpstr>
      <vt:lpstr>PowerPoint Presentation</vt:lpstr>
      <vt:lpstr>Riches and Pride</vt:lpstr>
      <vt:lpstr>PowerPoint Presentation</vt:lpstr>
      <vt:lpstr>PowerPoint Presentation</vt:lpstr>
      <vt:lpstr>PowerPoint Presentation</vt:lpstr>
      <vt:lpstr>PowerPoint Presentation</vt:lpstr>
      <vt:lpstr>Luke 10:40 (paraphrase)</vt:lpstr>
      <vt:lpstr>Luke 10:41 (NSRV)</vt:lpstr>
      <vt:lpstr>Luke 10:41 (NSRV)</vt:lpstr>
      <vt:lpstr>“The main thing is to keep the main thing, the main thing.”</vt:lpstr>
      <vt:lpstr>“The main thing is to keep the main thing, the ONE thing.”</vt:lpstr>
      <vt:lpstr>PowerPoint Presentation</vt:lpstr>
      <vt:lpstr>PowerPoint Presentation</vt:lpstr>
      <vt:lpstr>PowerPoint Presentation</vt:lpstr>
      <vt:lpstr>PowerPoint Presentation</vt:lpstr>
      <vt:lpstr>Alma 7:1–2</vt:lpstr>
      <vt:lpstr>Alma 7:7</vt:lpstr>
      <vt:lpstr>Alma 7:7</vt:lpstr>
      <vt:lpstr>One thing is needful</vt:lpstr>
      <vt:lpstr>PowerPoint Presentation</vt:lpstr>
      <vt:lpstr>PowerPoint Presentation</vt:lpstr>
      <vt:lpstr>“I have been having a crisis of wondering what I can actually do to find joy in Christ instead of other things that are good, but not where I should be turning for joy. It can be hard when there are things you can turn to for instant pleasure, but I know from experience that those things really cannot make you happy long term. I think the idea of making Jesus Christ my rock, making him my one thing is something I want to work super hard to do because I know that will really help me to feel joy. I definitely have some priorities to rearrange, some habits to fix, but I know I have the time and I have the desire to make that change.”</vt:lpstr>
      <vt:lpstr>Did Alma have FOMO?  Or  JOMO?</vt:lpstr>
      <vt:lpstr>For free resources related to this video, please visit https://johnhiltoniii.com/TheBookofMormon </vt:lpstr>
      <vt:lpstr>https://johnhiltoniii.com/SeekingJesus</vt:lpstr>
      <vt:lpstr>This video is not produced or endorsed by Brigham Young University or the Church of Jesus Christ of Latter-day Saints.  John Hilton III is solely responsible  for its contents</vt:lpstr>
    </vt:vector>
  </TitlesOfParts>
  <Company>Hilton Family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The Book of Mormon Exposes the Enemies of Christ</dc:title>
  <dc:creator>John Hilton III</dc:creator>
  <cp:lastModifiedBy>John Hilton</cp:lastModifiedBy>
  <cp:revision>688</cp:revision>
  <dcterms:created xsi:type="dcterms:W3CDTF">2003-03-16T15:10:00Z</dcterms:created>
  <dcterms:modified xsi:type="dcterms:W3CDTF">2024-04-23T21:27:55Z</dcterms:modified>
</cp:coreProperties>
</file>