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 id="2147484022" r:id="rId2"/>
    <p:sldMasterId id="2147484025" r:id="rId3"/>
    <p:sldMasterId id="2147484037" r:id="rId4"/>
  </p:sldMasterIdLst>
  <p:notesMasterIdLst>
    <p:notesMasterId r:id="rId104"/>
  </p:notesMasterIdLst>
  <p:sldIdLst>
    <p:sldId id="845" r:id="rId5"/>
    <p:sldId id="702" r:id="rId6"/>
    <p:sldId id="846" r:id="rId7"/>
    <p:sldId id="847" r:id="rId8"/>
    <p:sldId id="849" r:id="rId9"/>
    <p:sldId id="1453" r:id="rId10"/>
    <p:sldId id="860" r:id="rId11"/>
    <p:sldId id="1414" r:id="rId12"/>
    <p:sldId id="1415" r:id="rId13"/>
    <p:sldId id="850" r:id="rId14"/>
    <p:sldId id="852" r:id="rId15"/>
    <p:sldId id="861" r:id="rId16"/>
    <p:sldId id="899" r:id="rId17"/>
    <p:sldId id="1454" r:id="rId18"/>
    <p:sldId id="853" r:id="rId19"/>
    <p:sldId id="382" r:id="rId20"/>
    <p:sldId id="863" r:id="rId21"/>
    <p:sldId id="854" r:id="rId22"/>
    <p:sldId id="864" r:id="rId23"/>
    <p:sldId id="855" r:id="rId24"/>
    <p:sldId id="1419" r:id="rId25"/>
    <p:sldId id="1420" r:id="rId26"/>
    <p:sldId id="865" r:id="rId27"/>
    <p:sldId id="856" r:id="rId28"/>
    <p:sldId id="1421" r:id="rId29"/>
    <p:sldId id="1422" r:id="rId30"/>
    <p:sldId id="866" r:id="rId31"/>
    <p:sldId id="857" r:id="rId32"/>
    <p:sldId id="867" r:id="rId33"/>
    <p:sldId id="1460" r:id="rId34"/>
    <p:sldId id="1455" r:id="rId35"/>
    <p:sldId id="868" r:id="rId36"/>
    <p:sldId id="1432" r:id="rId37"/>
    <p:sldId id="858" r:id="rId38"/>
    <p:sldId id="1433" r:id="rId39"/>
    <p:sldId id="1445" r:id="rId40"/>
    <p:sldId id="1437" r:id="rId41"/>
    <p:sldId id="1446" r:id="rId42"/>
    <p:sldId id="1436" r:id="rId43"/>
    <p:sldId id="1447" r:id="rId44"/>
    <p:sldId id="1435" r:id="rId45"/>
    <p:sldId id="1448" r:id="rId46"/>
    <p:sldId id="1434" r:id="rId47"/>
    <p:sldId id="1441" r:id="rId48"/>
    <p:sldId id="1438" r:id="rId49"/>
    <p:sldId id="1451" r:id="rId50"/>
    <p:sldId id="1440" r:id="rId51"/>
    <p:sldId id="1452" r:id="rId52"/>
    <p:sldId id="526" r:id="rId53"/>
    <p:sldId id="1459" r:id="rId54"/>
    <p:sldId id="870" r:id="rId55"/>
    <p:sldId id="871" r:id="rId56"/>
    <p:sldId id="703" r:id="rId57"/>
    <p:sldId id="872" r:id="rId58"/>
    <p:sldId id="1457" r:id="rId59"/>
    <p:sldId id="1461" r:id="rId60"/>
    <p:sldId id="1330" r:id="rId61"/>
    <p:sldId id="873" r:id="rId62"/>
    <p:sldId id="660" r:id="rId63"/>
    <p:sldId id="1427" r:id="rId64"/>
    <p:sldId id="874" r:id="rId65"/>
    <p:sldId id="1428" r:id="rId66"/>
    <p:sldId id="1426" r:id="rId67"/>
    <p:sldId id="1425" r:id="rId68"/>
    <p:sldId id="1430" r:id="rId69"/>
    <p:sldId id="1424" r:id="rId70"/>
    <p:sldId id="1429" r:id="rId71"/>
    <p:sldId id="875" r:id="rId72"/>
    <p:sldId id="1418" r:id="rId73"/>
    <p:sldId id="878" r:id="rId74"/>
    <p:sldId id="879" r:id="rId75"/>
    <p:sldId id="881" r:id="rId76"/>
    <p:sldId id="880" r:id="rId77"/>
    <p:sldId id="882" r:id="rId78"/>
    <p:sldId id="1295" r:id="rId79"/>
    <p:sldId id="1294" r:id="rId80"/>
    <p:sldId id="1376" r:id="rId81"/>
    <p:sldId id="679" r:id="rId82"/>
    <p:sldId id="681" r:id="rId83"/>
    <p:sldId id="592" r:id="rId84"/>
    <p:sldId id="883" r:id="rId85"/>
    <p:sldId id="884" r:id="rId86"/>
    <p:sldId id="900" r:id="rId87"/>
    <p:sldId id="885" r:id="rId88"/>
    <p:sldId id="1456" r:id="rId89"/>
    <p:sldId id="887" r:id="rId90"/>
    <p:sldId id="888" r:id="rId91"/>
    <p:sldId id="889" r:id="rId92"/>
    <p:sldId id="890" r:id="rId93"/>
    <p:sldId id="891" r:id="rId94"/>
    <p:sldId id="892" r:id="rId95"/>
    <p:sldId id="893" r:id="rId96"/>
    <p:sldId id="894" r:id="rId97"/>
    <p:sldId id="895" r:id="rId98"/>
    <p:sldId id="896" r:id="rId99"/>
    <p:sldId id="897" r:id="rId100"/>
    <p:sldId id="1342" r:id="rId101"/>
    <p:sldId id="1345" r:id="rId102"/>
    <p:sldId id="1344" r:id="rId103"/>
  </p:sldIdLst>
  <p:sldSz cx="12192000" cy="6858000"/>
  <p:notesSz cx="6858000" cy="9144000"/>
  <p:custDataLst>
    <p:tags r:id="rId10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74A"/>
    <a:srgbClr val="7B61BB"/>
    <a:srgbClr val="1B0D31"/>
    <a:srgbClr val="FB6B75"/>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17" autoAdjust="0"/>
    <p:restoredTop sz="80414" autoAdjust="0"/>
  </p:normalViewPr>
  <p:slideViewPr>
    <p:cSldViewPr>
      <p:cViewPr varScale="1">
        <p:scale>
          <a:sx n="56" d="100"/>
          <a:sy n="56" d="100"/>
        </p:scale>
        <p:origin x="980" y="5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07" Type="http://schemas.openxmlformats.org/officeDocument/2006/relationships/viewProps" Target="viewProps.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slide" Target="slides/slide98.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slide" Target="slides/slide99.xml"/><Relationship Id="rId108" Type="http://schemas.openxmlformats.org/officeDocument/2006/relationships/theme" Target="theme/theme1.xml"/><Relationship Id="rId54" Type="http://schemas.openxmlformats.org/officeDocument/2006/relationships/slide" Target="slides/slide50.xml"/><Relationship Id="rId70" Type="http://schemas.openxmlformats.org/officeDocument/2006/relationships/slide" Target="slides/slide66.xml"/><Relationship Id="rId75" Type="http://schemas.openxmlformats.org/officeDocument/2006/relationships/slide" Target="slides/slide71.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slide" Target="slides/slide97.xml"/><Relationship Id="rId4" Type="http://schemas.openxmlformats.org/officeDocument/2006/relationships/slideMaster" Target="slideMasters/slideMaster4.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109" Type="http://schemas.openxmlformats.org/officeDocument/2006/relationships/tableStyles" Target="tableStyles.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notesMaster" Target="notesMasters/notes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slideMaster" Target="slideMasters/slideMaster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gs" Target="tags/tag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slideMaster" Target="slideMasters/slideMaster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62" Type="http://schemas.openxmlformats.org/officeDocument/2006/relationships/slide" Target="slides/slide58.xml"/><Relationship Id="rId83" Type="http://schemas.openxmlformats.org/officeDocument/2006/relationships/slide" Target="slides/slide79.xml"/><Relationship Id="rId88" Type="http://schemas.openxmlformats.org/officeDocument/2006/relationships/slide" Target="slides/slide8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27"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ltLang="en-US"/>
          </a:p>
        </p:txBody>
      </p:sp>
      <p:sp>
        <p:nvSpPr>
          <p:cNvPr id="3277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C1C54D7A-0430-485A-B1C0-4E2C388BF029}" type="slidenum">
              <a:rPr lang="en-US" altLang="en-US"/>
              <a:pPr/>
              <a:t>‹#›</a:t>
            </a:fld>
            <a:endParaRPr lang="en-US" altLang="en-US"/>
          </a:p>
        </p:txBody>
      </p:sp>
    </p:spTree>
    <p:extLst>
      <p:ext uri="{BB962C8B-B14F-4D97-AF65-F5344CB8AC3E}">
        <p14:creationId xmlns:p14="http://schemas.microsoft.com/office/powerpoint/2010/main" val="14146100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C54D7A-0430-485A-B1C0-4E2C388BF029}" type="slidenum">
              <a:rPr lang="en-US" altLang="en-US" smtClean="0"/>
              <a:pPr/>
              <a:t>2</a:t>
            </a:fld>
            <a:endParaRPr lang="en-US" altLang="en-US"/>
          </a:p>
        </p:txBody>
      </p:sp>
    </p:spTree>
    <p:extLst>
      <p:ext uri="{BB962C8B-B14F-4D97-AF65-F5344CB8AC3E}">
        <p14:creationId xmlns:p14="http://schemas.microsoft.com/office/powerpoint/2010/main" val="25683858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F5CBDF8-1C94-A7BC-BE71-600CD64EDB9B}"/>
              </a:ext>
            </a:extLst>
          </p:cNvPr>
          <p:cNvSpPr>
            <a:spLocks noGrp="1" noChangeArrowheads="1"/>
          </p:cNvSpPr>
          <p:nvPr>
            <p:ph type="sldNum" sz="quarter" idx="5"/>
          </p:nvPr>
        </p:nvSpPr>
        <p:spPr>
          <a:ln/>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1C390345-223E-4CB1-9A72-2D31A8CCF5CC}" type="slidenum">
              <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79586" name="Rectangle 2">
            <a:extLst>
              <a:ext uri="{FF2B5EF4-FFF2-40B4-BE49-F238E27FC236}">
                <a16:creationId xmlns:a16="http://schemas.microsoft.com/office/drawing/2014/main" id="{FA59860A-7717-C681-1F1E-47B83615ABB7}"/>
              </a:ext>
            </a:extLst>
          </p:cNvPr>
          <p:cNvSpPr>
            <a:spLocks noGrp="1" noRot="1" noChangeAspect="1" noChangeArrowheads="1" noTextEdit="1"/>
          </p:cNvSpPr>
          <p:nvPr>
            <p:ph type="sldImg"/>
          </p:nvPr>
        </p:nvSpPr>
        <p:spPr>
          <a:ln/>
        </p:spPr>
      </p:sp>
      <p:sp>
        <p:nvSpPr>
          <p:cNvPr id="579587" name="Rectangle 3">
            <a:extLst>
              <a:ext uri="{FF2B5EF4-FFF2-40B4-BE49-F238E27FC236}">
                <a16:creationId xmlns:a16="http://schemas.microsoft.com/office/drawing/2014/main" id="{154CAD88-C0A4-6F15-B565-37E605ED3E71}"/>
              </a:ext>
            </a:extLst>
          </p:cNvPr>
          <p:cNvSpPr>
            <a:spLocks noGrp="1" noChangeArrowheads="1"/>
          </p:cNvSpPr>
          <p:nvPr>
            <p:ph type="body" idx="1"/>
          </p:nvPr>
        </p:nvSpPr>
        <p:spPr/>
        <p:txBody>
          <a:bodyPr/>
          <a:lstStyle/>
          <a:p>
            <a:r>
              <a:rPr lang="en-US" altLang="en-US" dirty="0"/>
              <a:t>What if I gave you a present…VW Gold</a:t>
            </a:r>
          </a:p>
        </p:txBody>
      </p:sp>
    </p:spTree>
    <p:extLst>
      <p:ext uri="{BB962C8B-B14F-4D97-AF65-F5344CB8AC3E}">
        <p14:creationId xmlns:p14="http://schemas.microsoft.com/office/powerpoint/2010/main" val="3775751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457200">
              <a:lnSpc>
                <a:spcPct val="200000"/>
              </a:lnSpc>
              <a:spcBef>
                <a:spcPts val="0"/>
              </a:spcBef>
              <a:spcAft>
                <a:spcPts val="0"/>
              </a:spcAft>
            </a:pPr>
            <a:r>
              <a:rPr lang="en-US" sz="1200" dirty="0">
                <a:effectLst/>
                <a:latin typeface="Times New Roman" panose="02020603050405020304" pitchFamily="18" charset="0"/>
                <a:ea typeface="Times New Roman" panose="02020603050405020304" pitchFamily="18" charset="0"/>
              </a:rPr>
              <a:t>But when I bring the car to your house to put it in your garage, you are surprised to find that what I am giving you are the </a:t>
            </a:r>
            <a:r>
              <a:rPr lang="en-US" sz="1200" i="1" dirty="0">
                <a:effectLst/>
                <a:latin typeface="Times New Roman" panose="02020603050405020304" pitchFamily="18" charset="0"/>
                <a:ea typeface="Times New Roman" panose="02020603050405020304" pitchFamily="18" charset="0"/>
              </a:rPr>
              <a:t>pieces</a:t>
            </a:r>
            <a:r>
              <a:rPr lang="en-US" sz="1200" dirty="0">
                <a:effectLst/>
                <a:latin typeface="Times New Roman" panose="02020603050405020304" pitchFamily="18" charset="0"/>
                <a:ea typeface="Times New Roman" panose="02020603050405020304" pitchFamily="18" charset="0"/>
              </a:rPr>
              <a:t> to the car. So now you have every piece necessary to put together your new car—the engine, brakes, steering components—everything! </a:t>
            </a:r>
          </a:p>
          <a:p>
            <a:pPr marL="0" marR="0" indent="457200">
              <a:lnSpc>
                <a:spcPct val="200000"/>
              </a:lnSpc>
              <a:spcBef>
                <a:spcPts val="0"/>
              </a:spcBef>
              <a:spcAft>
                <a:spcPts val="0"/>
              </a:spcAft>
            </a:pPr>
            <a:r>
              <a:rPr lang="en-US" sz="1200" dirty="0">
                <a:effectLst/>
                <a:latin typeface="Times New Roman" panose="02020603050405020304" pitchFamily="18" charset="0"/>
                <a:ea typeface="Times New Roman" panose="02020603050405020304" pitchFamily="18" charset="0"/>
              </a:rPr>
              <a:t>What would you do with this gift? Would you take the carburetor and put it on your desk to show people? </a:t>
            </a:r>
            <a:endParaRPr lang="en-US" sz="1000"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992AFB-CCB7-41E6-BF6F-E17A0E5BBC6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22255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a:effectLst/>
                <a:latin typeface="Times New Roman" panose="02020603050405020304" pitchFamily="18" charset="0"/>
                <a:ea typeface="Times New Roman" panose="02020603050405020304" pitchFamily="18" charset="0"/>
              </a:rPr>
              <a:t>“Hey, how do you like my new carburetor?” Probably not! You would want to put the car together. (But if you’re like me you would probably need some help!)</a:t>
            </a:r>
          </a:p>
          <a:p>
            <a:endParaRPr lang="en-US" dirty="0"/>
          </a:p>
        </p:txBody>
      </p:sp>
      <p:sp>
        <p:nvSpPr>
          <p:cNvPr id="4" name="Slide Number Placeholder 3"/>
          <p:cNvSpPr>
            <a:spLocks noGrp="1"/>
          </p:cNvSpPr>
          <p:nvPr>
            <p:ph type="sldNum" sz="quarter" idx="5"/>
          </p:nvPr>
        </p:nvSpPr>
        <p:spPr/>
        <p:txBody>
          <a:bodyPr/>
          <a:lstStyle/>
          <a:p>
            <a:fld id="{C1C54D7A-0430-485A-B1C0-4E2C388BF029}" type="slidenum">
              <a:rPr lang="en-US" altLang="en-US" smtClean="0"/>
              <a:pPr/>
              <a:t>10</a:t>
            </a:fld>
            <a:endParaRPr lang="en-US" altLang="en-US"/>
          </a:p>
        </p:txBody>
      </p:sp>
    </p:spTree>
    <p:extLst>
      <p:ext uri="{BB962C8B-B14F-4D97-AF65-F5344CB8AC3E}">
        <p14:creationId xmlns:p14="http://schemas.microsoft.com/office/powerpoint/2010/main" val="29002408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0034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3742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https://www.churchofjesuschrist.org/bc/content/shared/content/images/leaders/richard-g-scott-large.jpg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8016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10983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637366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4753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2218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87083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3529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41943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51838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30427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6CDCD8-CBFF-458A-936A-1984CDF2D8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958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06CDCD8-CBFF-458A-936A-1984CDF2D87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19589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59</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81993547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60</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4460906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61</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9716965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62</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862556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63</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33163959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64</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56696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65</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44251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66</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210717691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D3B44B15-26FB-4BEF-8F37-5C68C7ECD037}" type="slidenum">
              <a:rPr lang="en-US" altLang="en-US">
                <a:latin typeface="Arial" panose="020B0604020202020204" pitchFamily="34" charset="0"/>
              </a:rPr>
              <a:pPr/>
              <a:t>67</a:t>
            </a:fld>
            <a:endParaRPr lang="en-US" altLang="en-US">
              <a:latin typeface="Arial" panose="020B0604020202020204" pitchFamily="34" charset="0"/>
            </a:endParaRPr>
          </a:p>
        </p:txBody>
      </p:sp>
      <p:sp>
        <p:nvSpPr>
          <p:cNvPr id="44035" name="Rectangle 2"/>
          <p:cNvSpPr>
            <a:spLocks noGrp="1" noRot="1" noChangeAspect="1" noChangeArrowheads="1" noTextEdit="1"/>
          </p:cNvSpPr>
          <p:nvPr>
            <p:ph type="sldImg"/>
          </p:nvPr>
        </p:nvSpPr>
        <p:spPr>
          <a:xfrm>
            <a:off x="381000" y="685800"/>
            <a:ext cx="6096000" cy="3429000"/>
          </a:xfrm>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Tree>
    <p:extLst>
      <p:ext uri="{BB962C8B-B14F-4D97-AF65-F5344CB8AC3E}">
        <p14:creationId xmlns:p14="http://schemas.microsoft.com/office/powerpoint/2010/main" val="1641447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https://churchofjesuschrist.org/imgs/674fa7cb9f9fb10151545c16f3eba113d0153f4c/full/1920%2C/0/default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25973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https://churchofjesuschrist.org/imgs/674fa7cb9f9fb10151545c16f3eba113d0153f4c/full/1920%2C/0/default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4068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https://churchofjesuschrist.org/imgs/674fa7cb9f9fb10151545c16f3eba113d0153f4c/full/1920%2C/0/default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077283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1C54D7A-0430-485A-B1C0-4E2C388BF029}" type="slidenum">
              <a:rPr lang="en-US" altLang="en-US" smtClean="0"/>
              <a:pPr/>
              <a:t>72</a:t>
            </a:fld>
            <a:endParaRPr lang="en-US" altLang="en-US"/>
          </a:p>
        </p:txBody>
      </p:sp>
    </p:spTree>
    <p:extLst>
      <p:ext uri="{BB962C8B-B14F-4D97-AF65-F5344CB8AC3E}">
        <p14:creationId xmlns:p14="http://schemas.microsoft.com/office/powerpoint/2010/main" val="13933187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Similarly, if I imagine that Jesus Christ has only $2.00 worth of grace, I may get stressed out thinking, “He might not have enough to cover me!” But when I remember he’s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full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of grace my confidence in him increases. And I can turn around and try to emulate Christ with others. When I feel my patience running out, I can picture Christ, full of grace. The problem isn’t my outside circumstances, the problem is that I’m not tapping into the Savior’s full level of grace so that I can offer that to others. This has been a helpful principle to me, to remember to fill my heart with love from Jesus Christ, so then I can be full of love to share with others.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dirty="0"/>
              <a:t>you</a:t>
            </a:r>
          </a:p>
        </p:txBody>
      </p:sp>
      <p:sp>
        <p:nvSpPr>
          <p:cNvPr id="4" name="Slide Number Placeholder 3"/>
          <p:cNvSpPr>
            <a:spLocks noGrp="1"/>
          </p:cNvSpPr>
          <p:nvPr>
            <p:ph type="sldNum" sz="quarter" idx="5"/>
          </p:nvPr>
        </p:nvSpPr>
        <p:spPr/>
        <p:txBody>
          <a:bodyPr/>
          <a:lstStyle/>
          <a:p>
            <a:fld id="{C1C54D7A-0430-485A-B1C0-4E2C388BF029}" type="slidenum">
              <a:rPr lang="en-US" altLang="en-US" smtClean="0"/>
              <a:pPr/>
              <a:t>74</a:t>
            </a:fld>
            <a:endParaRPr lang="en-US" altLang="en-US"/>
          </a:p>
        </p:txBody>
      </p:sp>
    </p:spTree>
    <p:extLst>
      <p:ext uri="{BB962C8B-B14F-4D97-AF65-F5344CB8AC3E}">
        <p14:creationId xmlns:p14="http://schemas.microsoft.com/office/powerpoint/2010/main" val="5390879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8B8D81-AF22-4CDA-B446-FBD3875B7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76</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788620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8B8D81-AF22-4CDA-B446-FBD3875B7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77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8863912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xfrm>
            <a:off x="381000" y="685800"/>
            <a:ext cx="6096000" cy="3429000"/>
          </a:xfrm>
          <a:ln/>
        </p:spPr>
      </p:sp>
      <p:sp>
        <p:nvSpPr>
          <p:cNvPr id="5222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222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157DCBEA-C876-47EA-9700-6A49702B08D2}" type="slidenum">
              <a:rPr lang="en-US" altLang="en-US">
                <a:latin typeface="Arial" panose="020B0604020202020204" pitchFamily="34" charset="0"/>
              </a:rPr>
              <a:pPr/>
              <a:t>78</a:t>
            </a:fld>
            <a:endParaRPr lang="en-US" altLang="en-US">
              <a:latin typeface="Arial" panose="020B0604020202020204" pitchFamily="34" charset="0"/>
            </a:endParaRPr>
          </a:p>
        </p:txBody>
      </p:sp>
    </p:spTree>
    <p:extLst>
      <p:ext uri="{BB962C8B-B14F-4D97-AF65-F5344CB8AC3E}">
        <p14:creationId xmlns:p14="http://schemas.microsoft.com/office/powerpoint/2010/main" val="4552576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a:xfrm>
            <a:off x="381000" y="685800"/>
            <a:ext cx="6096000" cy="3429000"/>
          </a:xfrm>
          <a:ln/>
        </p:spPr>
      </p:sp>
      <p:sp>
        <p:nvSpPr>
          <p:cNvPr id="54275"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p>
        </p:txBody>
      </p:sp>
      <p:sp>
        <p:nvSpPr>
          <p:cNvPr id="54276"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E4E89C0F-08C4-4F72-9628-424275F93644}" type="slidenum">
              <a:rPr lang="en-US" altLang="en-US">
                <a:latin typeface="Arial" panose="020B0604020202020204" pitchFamily="34" charset="0"/>
              </a:rPr>
              <a:pPr/>
              <a:t>79</a:t>
            </a:fld>
            <a:endParaRPr lang="en-US" altLang="en-US">
              <a:latin typeface="Arial" panose="020B0604020202020204" pitchFamily="34" charset="0"/>
            </a:endParaRPr>
          </a:p>
        </p:txBody>
      </p:sp>
    </p:spTree>
    <p:extLst>
      <p:ext uri="{BB962C8B-B14F-4D97-AF65-F5344CB8AC3E}">
        <p14:creationId xmlns:p14="http://schemas.microsoft.com/office/powerpoint/2010/main" val="603362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https://news-hk.churchofjesuschrist.org/eng/media/960x1280/oaks-bio-resized-hke1.jpg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891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https://churchofjesuschrist.org/imgs/674fa7cb9f9fb10151545c16f3eba113d0153f4c/full/1920%2C/0/default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59445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https://churchofjesuschrist.org/imgs/2886020868773369e4b59257df258e53ef2f2d9f/full/1920%2C/0/default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557542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https://churchofjesuschrist.org/imgs/2886020868773369e4b59257df258e53ef2f2d9f/full/1920%2C/0/default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5765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https://newsroom.churchofjesuschrist.org/media/orig/Jeffrey-R-Holland-official--portrait-June2018-resized.jpg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149219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https://churchofjesuschrist.org/imgs/674fa7cb9f9fb10151545c16f3eba113d0153f4c/full/1920%2C/0/default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333721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https://www.churchofjesuschrist.org/imgs/35a6461ba57a4148ca7dc223b09daadd5f233a1b/full/1920%2C/0/default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424937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01302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6882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71369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5477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06244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58251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918344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258912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a:t>Remind that Gethsemane is important. Our focus is on Christ’s Crucifixion, that doesn’t mean we are diminishing Gethsemane.</a:t>
            </a:r>
            <a:endParaRPr lang="en-US" dirty="0"/>
          </a:p>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518648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https://churchofjesuschrist.org/imgs/d18b9972ee7bab34a49c18b21ac7b4b48af70f24/full/500%2C/0/default</a:t>
            </a:r>
          </a:p>
          <a:p>
            <a:r>
              <a:rPr lang="en-US" dirty="0"/>
              <a:t>https://www.churchofjesuschrist.org/imgs/6a3910a40c03383aca253f8e7ae6197aec7a701e/full/1600%2C/0/default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3828327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9058E-3CB7-BCF4-0B45-1B5098CAF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32564B-D8E0-4B03-DA13-5F88DBEC98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21CF26-AE23-D5DC-22BD-E276ABD5EBA9}"/>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CBFE8761-202B-65D6-970F-0D9D2893E513}"/>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9811ED6D-E55F-44C4-610B-E224D46B587B}"/>
              </a:ext>
            </a:extLst>
          </p:cNvPr>
          <p:cNvSpPr>
            <a:spLocks noGrp="1"/>
          </p:cNvSpPr>
          <p:nvPr>
            <p:ph type="sldNum" sz="quarter" idx="12"/>
          </p:nvPr>
        </p:nvSpPr>
        <p:spPr/>
        <p:txBody>
          <a:bodyPr/>
          <a:lstStyle/>
          <a:p>
            <a:fld id="{72CF248B-E6B2-4C10-B7E7-A6086F2660EF}" type="slidenum">
              <a:rPr lang="en-US" altLang="en-US" smtClean="0"/>
              <a:pPr/>
              <a:t>‹#›</a:t>
            </a:fld>
            <a:endParaRPr lang="en-US" altLang="en-US"/>
          </a:p>
        </p:txBody>
      </p:sp>
    </p:spTree>
    <p:extLst>
      <p:ext uri="{BB962C8B-B14F-4D97-AF65-F5344CB8AC3E}">
        <p14:creationId xmlns:p14="http://schemas.microsoft.com/office/powerpoint/2010/main" val="3329393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7C9C-A59E-A628-2F71-178E31F226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A8DD7-FDF5-C7BD-F4DB-5D7DA158A7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AB7AA-A454-930E-8E15-5E39E6193578}"/>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F8BB3D06-9CE0-65F3-914C-FC664D956E2E}"/>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F00B9F94-D94B-C8B8-127C-8FB34CBAF08C}"/>
              </a:ext>
            </a:extLst>
          </p:cNvPr>
          <p:cNvSpPr>
            <a:spLocks noGrp="1"/>
          </p:cNvSpPr>
          <p:nvPr>
            <p:ph type="sldNum" sz="quarter" idx="12"/>
          </p:nvPr>
        </p:nvSpPr>
        <p:spPr/>
        <p:txBody>
          <a:bodyPr/>
          <a:lstStyle/>
          <a:p>
            <a:fld id="{4C50F872-A90F-4D24-869E-A8C6FAB5FB8B}" type="slidenum">
              <a:rPr lang="en-US" altLang="en-US" smtClean="0"/>
              <a:pPr/>
              <a:t>‹#›</a:t>
            </a:fld>
            <a:endParaRPr lang="en-US" altLang="en-US"/>
          </a:p>
        </p:txBody>
      </p:sp>
    </p:spTree>
    <p:extLst>
      <p:ext uri="{BB962C8B-B14F-4D97-AF65-F5344CB8AC3E}">
        <p14:creationId xmlns:p14="http://schemas.microsoft.com/office/powerpoint/2010/main" val="2587115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ECE0-FC89-FBF7-DF06-9A2B53CDB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0B911F-BCBB-2672-D545-E26DDA6A79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AAFCD-D2FD-4CDD-509F-91258FF04126}"/>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5B342A2D-8EF9-74BF-4E9B-D7F0A52233C6}"/>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38567551-209B-53E4-8F4E-5EBA4226C026}"/>
              </a:ext>
            </a:extLst>
          </p:cNvPr>
          <p:cNvSpPr>
            <a:spLocks noGrp="1"/>
          </p:cNvSpPr>
          <p:nvPr>
            <p:ph type="sldNum" sz="quarter" idx="12"/>
          </p:nvPr>
        </p:nvSpPr>
        <p:spPr/>
        <p:txBody>
          <a:bodyPr/>
          <a:lstStyle/>
          <a:p>
            <a:fld id="{0A4E936F-3653-4E81-84E0-9ACD41D66C13}" type="slidenum">
              <a:rPr lang="en-US" altLang="en-US" smtClean="0"/>
              <a:pPr/>
              <a:t>‹#›</a:t>
            </a:fld>
            <a:endParaRPr lang="en-US" altLang="en-US"/>
          </a:p>
        </p:txBody>
      </p:sp>
    </p:spTree>
    <p:extLst>
      <p:ext uri="{BB962C8B-B14F-4D97-AF65-F5344CB8AC3E}">
        <p14:creationId xmlns:p14="http://schemas.microsoft.com/office/powerpoint/2010/main" val="2915212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EC7F-B35C-C999-118F-48DCD41E0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AED341-94F6-3FEB-5DD2-97DC1BBF55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6634D6-7D2A-45B9-EC6D-B1793E11DF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6C1954-12B1-56B0-F502-34AA51F1681F}"/>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B056D96A-8F4B-0FC2-71C3-D76DE31EC9C8}"/>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F61D3C5A-DBDA-4E43-055B-0C6DD3DDF579}"/>
              </a:ext>
            </a:extLst>
          </p:cNvPr>
          <p:cNvSpPr>
            <a:spLocks noGrp="1"/>
          </p:cNvSpPr>
          <p:nvPr>
            <p:ph type="sldNum" sz="quarter" idx="12"/>
          </p:nvPr>
        </p:nvSpPr>
        <p:spPr/>
        <p:txBody>
          <a:bodyPr/>
          <a:lstStyle/>
          <a:p>
            <a:fld id="{D5C67D6A-A6EA-4B01-B351-0824E1F9FDDD}" type="slidenum">
              <a:rPr lang="en-US" altLang="en-US" smtClean="0"/>
              <a:pPr/>
              <a:t>‹#›</a:t>
            </a:fld>
            <a:endParaRPr lang="en-US" altLang="en-US"/>
          </a:p>
        </p:txBody>
      </p:sp>
    </p:spTree>
    <p:extLst>
      <p:ext uri="{BB962C8B-B14F-4D97-AF65-F5344CB8AC3E}">
        <p14:creationId xmlns:p14="http://schemas.microsoft.com/office/powerpoint/2010/main" val="3557733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74AF-5EF7-4788-9E8A-E563E90D9F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52C84B-A186-18A8-7C37-7E093BD893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17975D-70F4-8096-026B-5CCCBCD925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21B53E-2464-8DB0-575F-1962DF111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DC8D31-8100-80AD-7346-87FB09C86C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CE79BA-202C-A68E-EE69-CD679D38E136}"/>
              </a:ext>
            </a:extLst>
          </p:cNvPr>
          <p:cNvSpPr>
            <a:spLocks noGrp="1"/>
          </p:cNvSpPr>
          <p:nvPr>
            <p:ph type="dt" sz="half" idx="10"/>
          </p:nvPr>
        </p:nvSpPr>
        <p:spPr/>
        <p:txBody>
          <a:bodyPr/>
          <a:lstStyle/>
          <a:p>
            <a:endParaRPr lang="en-US" altLang="en-US"/>
          </a:p>
        </p:txBody>
      </p:sp>
      <p:sp>
        <p:nvSpPr>
          <p:cNvPr id="8" name="Footer Placeholder 7">
            <a:extLst>
              <a:ext uri="{FF2B5EF4-FFF2-40B4-BE49-F238E27FC236}">
                <a16:creationId xmlns:a16="http://schemas.microsoft.com/office/drawing/2014/main" id="{C255036A-6E8E-4BBE-3173-0248CA0E78FB}"/>
              </a:ext>
            </a:extLst>
          </p:cNvPr>
          <p:cNvSpPr>
            <a:spLocks noGrp="1"/>
          </p:cNvSpPr>
          <p:nvPr>
            <p:ph type="ftr" sz="quarter" idx="11"/>
          </p:nvPr>
        </p:nvSpPr>
        <p:spPr/>
        <p:txBody>
          <a:bodyPr/>
          <a:lstStyle/>
          <a:p>
            <a:endParaRPr lang="en-US" altLang="en-US"/>
          </a:p>
        </p:txBody>
      </p:sp>
      <p:sp>
        <p:nvSpPr>
          <p:cNvPr id="9" name="Slide Number Placeholder 8">
            <a:extLst>
              <a:ext uri="{FF2B5EF4-FFF2-40B4-BE49-F238E27FC236}">
                <a16:creationId xmlns:a16="http://schemas.microsoft.com/office/drawing/2014/main" id="{304B1787-16B0-8588-8ACB-5790615BC0FF}"/>
              </a:ext>
            </a:extLst>
          </p:cNvPr>
          <p:cNvSpPr>
            <a:spLocks noGrp="1"/>
          </p:cNvSpPr>
          <p:nvPr>
            <p:ph type="sldNum" sz="quarter" idx="12"/>
          </p:nvPr>
        </p:nvSpPr>
        <p:spPr/>
        <p:txBody>
          <a:bodyPr/>
          <a:lstStyle/>
          <a:p>
            <a:fld id="{4949FB5F-BEC2-4688-A601-0E0244229186}" type="slidenum">
              <a:rPr lang="en-US" altLang="en-US" smtClean="0"/>
              <a:pPr/>
              <a:t>‹#›</a:t>
            </a:fld>
            <a:endParaRPr lang="en-US" altLang="en-US"/>
          </a:p>
        </p:txBody>
      </p:sp>
    </p:spTree>
    <p:extLst>
      <p:ext uri="{BB962C8B-B14F-4D97-AF65-F5344CB8AC3E}">
        <p14:creationId xmlns:p14="http://schemas.microsoft.com/office/powerpoint/2010/main" val="370265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D8E4-D31C-BE9B-74D9-BA24DCDF64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3C2F39-0B1E-E90B-A0B8-8255F4F7A748}"/>
              </a:ext>
            </a:extLst>
          </p:cNvPr>
          <p:cNvSpPr>
            <a:spLocks noGrp="1"/>
          </p:cNvSpPr>
          <p:nvPr>
            <p:ph type="dt" sz="half" idx="10"/>
          </p:nvPr>
        </p:nvSpPr>
        <p:spPr/>
        <p:txBody>
          <a:bodyPr/>
          <a:lstStyle/>
          <a:p>
            <a:endParaRPr lang="en-US" altLang="en-US"/>
          </a:p>
        </p:txBody>
      </p:sp>
      <p:sp>
        <p:nvSpPr>
          <p:cNvPr id="4" name="Footer Placeholder 3">
            <a:extLst>
              <a:ext uri="{FF2B5EF4-FFF2-40B4-BE49-F238E27FC236}">
                <a16:creationId xmlns:a16="http://schemas.microsoft.com/office/drawing/2014/main" id="{76957F42-61C4-730A-13D1-290ABF43DCEA}"/>
              </a:ext>
            </a:extLst>
          </p:cNvPr>
          <p:cNvSpPr>
            <a:spLocks noGrp="1"/>
          </p:cNvSpPr>
          <p:nvPr>
            <p:ph type="ftr" sz="quarter" idx="11"/>
          </p:nvPr>
        </p:nvSpPr>
        <p:spPr/>
        <p:txBody>
          <a:bodyPr/>
          <a:lstStyle/>
          <a:p>
            <a:endParaRPr lang="en-US" altLang="en-US"/>
          </a:p>
        </p:txBody>
      </p:sp>
      <p:sp>
        <p:nvSpPr>
          <p:cNvPr id="5" name="Slide Number Placeholder 4">
            <a:extLst>
              <a:ext uri="{FF2B5EF4-FFF2-40B4-BE49-F238E27FC236}">
                <a16:creationId xmlns:a16="http://schemas.microsoft.com/office/drawing/2014/main" id="{3E33DD04-3D23-1B3B-D834-4E7B022D9731}"/>
              </a:ext>
            </a:extLst>
          </p:cNvPr>
          <p:cNvSpPr>
            <a:spLocks noGrp="1"/>
          </p:cNvSpPr>
          <p:nvPr>
            <p:ph type="sldNum" sz="quarter" idx="12"/>
          </p:nvPr>
        </p:nvSpPr>
        <p:spPr/>
        <p:txBody>
          <a:bodyPr/>
          <a:lstStyle/>
          <a:p>
            <a:fld id="{5951B41B-3ABB-4A03-9F40-EBC52ED75C26}" type="slidenum">
              <a:rPr lang="en-US" altLang="en-US" smtClean="0"/>
              <a:pPr/>
              <a:t>‹#›</a:t>
            </a:fld>
            <a:endParaRPr lang="en-US" altLang="en-US"/>
          </a:p>
        </p:txBody>
      </p:sp>
    </p:spTree>
    <p:extLst>
      <p:ext uri="{BB962C8B-B14F-4D97-AF65-F5344CB8AC3E}">
        <p14:creationId xmlns:p14="http://schemas.microsoft.com/office/powerpoint/2010/main" val="1649666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D178C2-9CF0-2DBA-1EA2-0D951A87DE0E}"/>
              </a:ext>
            </a:extLst>
          </p:cNvPr>
          <p:cNvSpPr>
            <a:spLocks noGrp="1"/>
          </p:cNvSpPr>
          <p:nvPr>
            <p:ph type="dt" sz="half" idx="10"/>
          </p:nvPr>
        </p:nvSpPr>
        <p:spPr/>
        <p:txBody>
          <a:bodyPr/>
          <a:lstStyle/>
          <a:p>
            <a:endParaRPr lang="en-US" altLang="en-US"/>
          </a:p>
        </p:txBody>
      </p:sp>
      <p:sp>
        <p:nvSpPr>
          <p:cNvPr id="3" name="Footer Placeholder 2">
            <a:extLst>
              <a:ext uri="{FF2B5EF4-FFF2-40B4-BE49-F238E27FC236}">
                <a16:creationId xmlns:a16="http://schemas.microsoft.com/office/drawing/2014/main" id="{213C2B7B-BEB2-84BA-90C8-1B3B4444F148}"/>
              </a:ext>
            </a:extLst>
          </p:cNvPr>
          <p:cNvSpPr>
            <a:spLocks noGrp="1"/>
          </p:cNvSpPr>
          <p:nvPr>
            <p:ph type="ftr" sz="quarter" idx="11"/>
          </p:nvPr>
        </p:nvSpPr>
        <p:spPr/>
        <p:txBody>
          <a:bodyPr/>
          <a:lstStyle/>
          <a:p>
            <a:endParaRPr lang="en-US" altLang="en-US"/>
          </a:p>
        </p:txBody>
      </p:sp>
      <p:sp>
        <p:nvSpPr>
          <p:cNvPr id="4" name="Slide Number Placeholder 3">
            <a:extLst>
              <a:ext uri="{FF2B5EF4-FFF2-40B4-BE49-F238E27FC236}">
                <a16:creationId xmlns:a16="http://schemas.microsoft.com/office/drawing/2014/main" id="{681F2407-9AF5-53E0-8821-8A41FACBC28B}"/>
              </a:ext>
            </a:extLst>
          </p:cNvPr>
          <p:cNvSpPr>
            <a:spLocks noGrp="1"/>
          </p:cNvSpPr>
          <p:nvPr>
            <p:ph type="sldNum" sz="quarter" idx="12"/>
          </p:nvPr>
        </p:nvSpPr>
        <p:spPr/>
        <p:txBody>
          <a:bodyPr/>
          <a:lstStyle/>
          <a:p>
            <a:fld id="{5D9ECD4F-34E4-4DE9-A5AF-67F111F12E59}" type="slidenum">
              <a:rPr lang="en-US" altLang="en-US" smtClean="0"/>
              <a:pPr/>
              <a:t>‹#›</a:t>
            </a:fld>
            <a:endParaRPr lang="en-US" altLang="en-US"/>
          </a:p>
        </p:txBody>
      </p:sp>
    </p:spTree>
    <p:extLst>
      <p:ext uri="{BB962C8B-B14F-4D97-AF65-F5344CB8AC3E}">
        <p14:creationId xmlns:p14="http://schemas.microsoft.com/office/powerpoint/2010/main" val="1580499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CC3B-57A6-776D-E84C-17549D0AE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C2F907-BDDC-28FF-BE9D-7423DB9BF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21E77C-0EAD-2D41-92F4-9FEC21837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1C0BA-226D-DF5C-8302-164F565C46F7}"/>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C038BA89-4EA3-4554-655B-0C44C3FA769A}"/>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830901A9-B026-DC05-6F83-17592BAC92BB}"/>
              </a:ext>
            </a:extLst>
          </p:cNvPr>
          <p:cNvSpPr>
            <a:spLocks noGrp="1"/>
          </p:cNvSpPr>
          <p:nvPr>
            <p:ph type="sldNum" sz="quarter" idx="12"/>
          </p:nvPr>
        </p:nvSpPr>
        <p:spPr/>
        <p:txBody>
          <a:bodyPr/>
          <a:lstStyle/>
          <a:p>
            <a:fld id="{71E80FB9-8CEF-41E2-BE23-15191454A4F0}" type="slidenum">
              <a:rPr lang="en-US" altLang="en-US" smtClean="0"/>
              <a:pPr/>
              <a:t>‹#›</a:t>
            </a:fld>
            <a:endParaRPr lang="en-US" altLang="en-US"/>
          </a:p>
        </p:txBody>
      </p:sp>
    </p:spTree>
    <p:extLst>
      <p:ext uri="{BB962C8B-B14F-4D97-AF65-F5344CB8AC3E}">
        <p14:creationId xmlns:p14="http://schemas.microsoft.com/office/powerpoint/2010/main" val="259942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8601-A6A9-7FA4-4513-D05761742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CC8253-26DC-EFE5-59BB-51BF631291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A79B58-6179-E87D-4AA5-8FEB7B340D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12BA0-4EE4-0D31-5E0E-44849DD696B0}"/>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D15EAB23-3B6A-660A-FADB-7FD58E6E4BD5}"/>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44D345B4-475B-6575-F420-35DB0F9F2CE6}"/>
              </a:ext>
            </a:extLst>
          </p:cNvPr>
          <p:cNvSpPr>
            <a:spLocks noGrp="1"/>
          </p:cNvSpPr>
          <p:nvPr>
            <p:ph type="sldNum" sz="quarter" idx="12"/>
          </p:nvPr>
        </p:nvSpPr>
        <p:spPr/>
        <p:txBody>
          <a:bodyPr/>
          <a:lstStyle/>
          <a:p>
            <a:fld id="{3C198EAD-CE3F-40B7-B1FE-C2D95BFBD52C}" type="slidenum">
              <a:rPr lang="en-US" altLang="en-US" smtClean="0"/>
              <a:pPr/>
              <a:t>‹#›</a:t>
            </a:fld>
            <a:endParaRPr lang="en-US" altLang="en-US"/>
          </a:p>
        </p:txBody>
      </p:sp>
    </p:spTree>
    <p:extLst>
      <p:ext uri="{BB962C8B-B14F-4D97-AF65-F5344CB8AC3E}">
        <p14:creationId xmlns:p14="http://schemas.microsoft.com/office/powerpoint/2010/main" val="4012844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C2B6-7DE5-8C25-85FA-1FDBF18790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D6A406-1511-7B57-6489-D5A3E77BBB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87A54-C264-AFF1-01DF-4A61D0072D4D}"/>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D8F76F0B-7E12-CA5A-7E85-3E4F73A53F4D}"/>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25074BC3-E18E-F969-6104-5492646DBD3D}"/>
              </a:ext>
            </a:extLst>
          </p:cNvPr>
          <p:cNvSpPr>
            <a:spLocks noGrp="1"/>
          </p:cNvSpPr>
          <p:nvPr>
            <p:ph type="sldNum" sz="quarter" idx="12"/>
          </p:nvPr>
        </p:nvSpPr>
        <p:spPr/>
        <p:txBody>
          <a:bodyPr/>
          <a:lstStyle/>
          <a:p>
            <a:fld id="{8A66FB93-93D8-47CA-AA75-46D6C4A5A0A2}" type="slidenum">
              <a:rPr lang="en-US" altLang="en-US" smtClean="0"/>
              <a:pPr/>
              <a:t>‹#›</a:t>
            </a:fld>
            <a:endParaRPr lang="en-US" altLang="en-US"/>
          </a:p>
        </p:txBody>
      </p:sp>
    </p:spTree>
    <p:extLst>
      <p:ext uri="{BB962C8B-B14F-4D97-AF65-F5344CB8AC3E}">
        <p14:creationId xmlns:p14="http://schemas.microsoft.com/office/powerpoint/2010/main" val="909959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D49A42-6524-4C24-2104-4F5EC111E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405BFB-449C-DD15-E52A-AB36AFB5D8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864B3-55F9-53A4-D3BB-4634BFA2CDCB}"/>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7B538F81-1227-974F-C68B-D1B1E3A108A7}"/>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B14F6985-0291-F12C-A7E0-068A47B79C54}"/>
              </a:ext>
            </a:extLst>
          </p:cNvPr>
          <p:cNvSpPr>
            <a:spLocks noGrp="1"/>
          </p:cNvSpPr>
          <p:nvPr>
            <p:ph type="sldNum" sz="quarter" idx="12"/>
          </p:nvPr>
        </p:nvSpPr>
        <p:spPr/>
        <p:txBody>
          <a:bodyPr/>
          <a:lstStyle/>
          <a:p>
            <a:fld id="{CA61352A-F8F7-4175-B069-724A11318004}" type="slidenum">
              <a:rPr lang="en-US" altLang="en-US" smtClean="0"/>
              <a:pPr/>
              <a:t>‹#›</a:t>
            </a:fld>
            <a:endParaRPr lang="en-US" altLang="en-US"/>
          </a:p>
        </p:txBody>
      </p:sp>
    </p:spTree>
    <p:extLst>
      <p:ext uri="{BB962C8B-B14F-4D97-AF65-F5344CB8AC3E}">
        <p14:creationId xmlns:p14="http://schemas.microsoft.com/office/powerpoint/2010/main" val="4203722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a:spLocks noGrp="1" noChangeArrowheads="1"/>
          </p:cNvSpPr>
          <p:nvPr>
            <p:ph type="dt" sz="half" idx="10"/>
          </p:nvPr>
        </p:nvSpPr>
        <p:spPr>
          <a:ln/>
        </p:spPr>
        <p:txBody>
          <a:bodyPr/>
          <a:lstStyle>
            <a:lvl1pPr>
              <a:defRPr/>
            </a:lvl1pPr>
          </a:lstStyle>
          <a:p>
            <a:endParaRPr lang="en-US" altLang="en-US"/>
          </a:p>
        </p:txBody>
      </p:sp>
      <p:sp>
        <p:nvSpPr>
          <p:cNvPr id="4" name="Rectangle 3"/>
          <p:cNvSpPr>
            <a:spLocks noGrp="1" noChangeArrowheads="1"/>
          </p:cNvSpPr>
          <p:nvPr>
            <p:ph type="sldNum" sz="quarter" idx="11"/>
          </p:nvPr>
        </p:nvSpPr>
        <p:spPr>
          <a:ln/>
        </p:spPr>
        <p:txBody>
          <a:bodyPr/>
          <a:lstStyle>
            <a:lvl1pPr>
              <a:defRPr/>
            </a:lvl1pPr>
          </a:lstStyle>
          <a:p>
            <a:fld id="{0E60BC2D-1766-43BD-9767-367440BB52F6}" type="slidenum">
              <a:rPr lang="en-US" altLang="en-US"/>
              <a:pPr/>
              <a:t>‹#›</a:t>
            </a:fld>
            <a:endParaRPr lang="en-US" altLang="en-US"/>
          </a:p>
        </p:txBody>
      </p:sp>
      <p:sp>
        <p:nvSpPr>
          <p:cNvPr id="5" name="Rectangle 14"/>
          <p:cNvSpPr>
            <a:spLocks noGrp="1" noChangeArrowheads="1"/>
          </p:cNvSpPr>
          <p:nvPr>
            <p:ph type="ftr" sz="quarter" idx="12"/>
          </p:nvPr>
        </p:nvSpPr>
        <p:spPr>
          <a:ln/>
        </p:spPr>
        <p:txBody>
          <a:bodyPr/>
          <a:lstStyle>
            <a:lvl1pPr>
              <a:defRPr/>
            </a:lvl1pPr>
          </a:lstStyle>
          <a:p>
            <a:endParaRPr lang="en-US" altLang="en-US"/>
          </a:p>
        </p:txBody>
      </p:sp>
    </p:spTree>
    <p:extLst>
      <p:ext uri="{BB962C8B-B14F-4D97-AF65-F5344CB8AC3E}">
        <p14:creationId xmlns:p14="http://schemas.microsoft.com/office/powerpoint/2010/main" val="2832194548"/>
      </p:ext>
    </p:extLst>
  </p:cSld>
  <p:clrMapOvr>
    <a:masterClrMapping/>
  </p:clrMapOvr>
  <p:transition advClick="0"/>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5"/>
            <a:ext cx="2743200" cy="365125"/>
          </a:xfrm>
          <a:prstGeom prst="rect">
            <a:avLst/>
          </a:prstGeom>
        </p:spPr>
        <p:txBody>
          <a:bodyPr/>
          <a:lstStyle/>
          <a:p>
            <a:fld id="{EE97AAC2-7E25-4482-BA33-966DB1049540}" type="datetimeFigureOut">
              <a:rPr lang="en-US" smtClean="0"/>
              <a:t>4/23/2024</a:t>
            </a:fld>
            <a:endParaRPr lang="en-US" dirty="0"/>
          </a:p>
        </p:txBody>
      </p:sp>
      <p:sp>
        <p:nvSpPr>
          <p:cNvPr id="5" name="Footer Placeholder 4"/>
          <p:cNvSpPr>
            <a:spLocks noGrp="1"/>
          </p:cNvSpPr>
          <p:nvPr>
            <p:ph type="ftr" sz="quarter" idx="11"/>
          </p:nvPr>
        </p:nvSpPr>
        <p:spPr>
          <a:xfrm>
            <a:off x="913795" y="5883275"/>
            <a:ext cx="6672865"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10514011" y="5883275"/>
            <a:ext cx="753545" cy="365125"/>
          </a:xfrm>
          <a:prstGeom prst="rect">
            <a:avLst/>
          </a:prstGeom>
        </p:spPr>
        <p:txBody>
          <a:bodyPr/>
          <a:lstStyle/>
          <a:p>
            <a:fld id="{19DDF413-307F-4C82-A9E4-B836B3E20E98}" type="slidenum">
              <a:rPr lang="en-US" smtClean="0"/>
              <a:t>‹#›</a:t>
            </a:fld>
            <a:endParaRPr lang="en-US" dirty="0"/>
          </a:p>
        </p:txBody>
      </p:sp>
    </p:spTree>
    <p:extLst>
      <p:ext uri="{BB962C8B-B14F-4D97-AF65-F5344CB8AC3E}">
        <p14:creationId xmlns:p14="http://schemas.microsoft.com/office/powerpoint/2010/main" val="18261498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D8EBA-D2AD-A04D-8B73-73BBC0BD86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14328C3-4E88-8942-8FF9-0A620F17CE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B1C2CD9-84C0-E943-8EA4-9EE831BBDA8D}"/>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27A7A1A-2539-C048-B607-63916A601E8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8165920-7FAB-184D-907A-708B004ED62E}"/>
              </a:ext>
            </a:extLst>
          </p:cNvPr>
          <p:cNvSpPr>
            <a:spLocks noGrp="1"/>
          </p:cNvSpPr>
          <p:nvPr>
            <p:ph type="sldNum" sz="quarter" idx="12"/>
          </p:nvPr>
        </p:nvSpPr>
        <p:spPr/>
        <p:txBody>
          <a:bodyPr/>
          <a:lstStyle/>
          <a:p>
            <a:fld id="{664A830B-397D-493C-BD7C-791B4146D426}" type="slidenum">
              <a:rPr lang="en-US" smtClean="0"/>
              <a:pPr/>
              <a:t>‹#›</a:t>
            </a:fld>
            <a:endParaRPr lang="en-US" dirty="0"/>
          </a:p>
        </p:txBody>
      </p:sp>
    </p:spTree>
    <p:extLst>
      <p:ext uri="{BB962C8B-B14F-4D97-AF65-F5344CB8AC3E}">
        <p14:creationId xmlns:p14="http://schemas.microsoft.com/office/powerpoint/2010/main" val="22184640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44975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CCB18-537D-3655-9EA2-26C38F7D731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1518CD-4ECC-3B22-047C-D42C65C389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D8000AE-691B-EDE3-AE5D-CADBC7070E68}"/>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2DF0284D-FA50-02FC-4D41-8416AEFF69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73E3FB-FEA3-C556-9DBD-DE5FED5887D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4152402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A2007-1E93-7997-A1D1-5F653B9B27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3573F3-C30E-9E02-8D02-225D91114B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D0BC28-F3D3-5A2F-5386-BA39080EF3DD}"/>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8C6EBF1E-5D6F-ACD9-EC50-7A8227D2991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32D0B-20D6-AFA3-A409-38588F9BE018}"/>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0390617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DDE3AC-68F3-C7FE-963E-8BF98CE2E5F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A60D2FF-1827-9AC0-62CA-788132A1CDE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7697C25-1D79-3E18-DA76-891656BEA5B4}"/>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8D05B3D5-EBC6-3227-98E9-4BE3B27428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B41280-D8F1-F4C4-004D-7F99B48793F6}"/>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514619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974FE-FC84-1161-9681-E4EF1FFC8D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546839-689C-CACF-95CB-E45ED4C0F3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0B6705C-DB58-677D-CEDB-87A05C1F86D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58E4997-FE56-6D78-5ED4-67CAEB2512F1}"/>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6" name="Footer Placeholder 5">
            <a:extLst>
              <a:ext uri="{FF2B5EF4-FFF2-40B4-BE49-F238E27FC236}">
                <a16:creationId xmlns:a16="http://schemas.microsoft.com/office/drawing/2014/main" id="{EA9E6168-E992-F281-BB53-9D60E4A30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2408C6-DD4F-5ED7-522F-25D1803DB265}"/>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7508800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365A4-6C22-2EDB-9824-F52B66DCC38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70FEF83-2B7D-DD99-2B0E-64E7A1D47E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81B5E3-685E-4594-5D66-6D402E6A369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938AF-9002-9D27-E470-D9A7F47A28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AA64176-E2EB-F00F-CF4B-912FECADF1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1D0E108-1533-23DE-D4D1-0099FC74D187}"/>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8" name="Footer Placeholder 7">
            <a:extLst>
              <a:ext uri="{FF2B5EF4-FFF2-40B4-BE49-F238E27FC236}">
                <a16:creationId xmlns:a16="http://schemas.microsoft.com/office/drawing/2014/main" id="{D2EA69A0-0DF0-FB81-8A0D-951D1A568D9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EB50C70-C8B2-8F89-4E59-B84A081A0807}"/>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23151350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0094E1-A4FB-7469-FEB0-1E4DFC8D95C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ED79BB-9DC2-0500-799A-7AF84436174B}"/>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4" name="Footer Placeholder 3">
            <a:extLst>
              <a:ext uri="{FF2B5EF4-FFF2-40B4-BE49-F238E27FC236}">
                <a16:creationId xmlns:a16="http://schemas.microsoft.com/office/drawing/2014/main" id="{FA0B398C-088B-C88D-411F-03098447F3A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9738330-0B49-1A03-5F48-C23775658D5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7196459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5FF3FC-BDB2-07FB-6FE4-71F19B7FB1C6}"/>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3" name="Footer Placeholder 2">
            <a:extLst>
              <a:ext uri="{FF2B5EF4-FFF2-40B4-BE49-F238E27FC236}">
                <a16:creationId xmlns:a16="http://schemas.microsoft.com/office/drawing/2014/main" id="{EFD7D7AF-5A4B-DECB-1E4B-EEB7BC58D01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D5D1EE1-4C31-D540-F1AA-C9FEEDEAA1FD}"/>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7668305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B1F440-9879-3279-81F2-B89C78A49C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293168-78C2-98C5-DBD6-46586325E30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94FEE1E-5C61-D503-C8ED-1DE0947298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E975F80-3303-B854-4E7C-32FE3F4C0D81}"/>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6" name="Footer Placeholder 5">
            <a:extLst>
              <a:ext uri="{FF2B5EF4-FFF2-40B4-BE49-F238E27FC236}">
                <a16:creationId xmlns:a16="http://schemas.microsoft.com/office/drawing/2014/main" id="{E3E1E59A-96DD-48CC-DB51-D9BD851252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0197B7D-3A37-A8F7-00BB-7F13C7C9F17B}"/>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16249121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EBC8-2FC8-49A9-FEBE-BF2E3D3C32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47CF644-38EF-3A5F-F649-A6AE13B394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FD2F76B-357B-BE25-DED5-0CD7CF13EB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3AB642-CEF9-2880-D370-9E1A86C76DCB}"/>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6" name="Footer Placeholder 5">
            <a:extLst>
              <a:ext uri="{FF2B5EF4-FFF2-40B4-BE49-F238E27FC236}">
                <a16:creationId xmlns:a16="http://schemas.microsoft.com/office/drawing/2014/main" id="{620FCB48-CE2A-8508-B05E-9AAE72211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7BC2128-1121-1C3E-211A-10B3821061AC}"/>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7225582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32F14-5571-679D-F01A-8A2155BE03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A06146-88C0-5D1D-9A10-E269BAB4590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7B2D1C-864A-B613-4794-1BF4BD1DED63}"/>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5E90E54E-CD76-CDBF-6498-81363BE7DA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1797FDE-C891-46B6-5AFA-6661EF744E73}"/>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316322356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7FCB6E-B6FC-9EB8-5595-F74BF570759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75997B-B694-B1DD-5703-1222772670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2FEDE9A-29F7-0AEB-70DB-F52845CE9852}"/>
              </a:ext>
            </a:extLst>
          </p:cNvPr>
          <p:cNvSpPr>
            <a:spLocks noGrp="1"/>
          </p:cNvSpPr>
          <p:nvPr>
            <p:ph type="dt" sz="half" idx="10"/>
          </p:nvPr>
        </p:nvSpPr>
        <p:spPr/>
        <p:txBody>
          <a:body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32729753-7D06-26E6-C8A4-9E780F7AE5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71473-E539-B18E-1880-0B809C914B4A}"/>
              </a:ext>
            </a:extLst>
          </p:cNvPr>
          <p:cNvSpPr>
            <a:spLocks noGrp="1"/>
          </p:cNvSpPr>
          <p:nvPr>
            <p:ph type="sldNum" sz="quarter" idx="12"/>
          </p:nvPr>
        </p:nvSpPr>
        <p:spPr/>
        <p:txBody>
          <a:bodyPr/>
          <a:lstStyle/>
          <a:p>
            <a:fld id="{3283DBC6-753B-4E64-A2B7-AAF32569ACC3}" type="slidenum">
              <a:rPr lang="en-US" smtClean="0"/>
              <a:t>‹#›</a:t>
            </a:fld>
            <a:endParaRPr lang="en-US"/>
          </a:p>
        </p:txBody>
      </p:sp>
    </p:spTree>
    <p:extLst>
      <p:ext uri="{BB962C8B-B14F-4D97-AF65-F5344CB8AC3E}">
        <p14:creationId xmlns:p14="http://schemas.microsoft.com/office/powerpoint/2010/main" val="41898406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5"/>
            <a:ext cx="2743200" cy="365125"/>
          </a:xfrm>
          <a:prstGeom prst="rect">
            <a:avLst/>
          </a:prstGeom>
        </p:spPr>
        <p:txBody>
          <a:bodyPr/>
          <a:lstStyle/>
          <a:p>
            <a:fld id="{EE97AAC2-7E25-4482-BA33-966DB1049540}" type="datetimeFigureOut">
              <a:rPr lang="en-US" smtClean="0"/>
              <a:t>4/23/2024</a:t>
            </a:fld>
            <a:endParaRPr lang="en-US"/>
          </a:p>
        </p:txBody>
      </p:sp>
      <p:sp>
        <p:nvSpPr>
          <p:cNvPr id="5" name="Footer Placeholder 4"/>
          <p:cNvSpPr>
            <a:spLocks noGrp="1"/>
          </p:cNvSpPr>
          <p:nvPr>
            <p:ph type="ftr" sz="quarter" idx="11"/>
          </p:nvPr>
        </p:nvSpPr>
        <p:spPr>
          <a:xfrm>
            <a:off x="913795" y="5883275"/>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1" y="5883275"/>
            <a:ext cx="753545" cy="365125"/>
          </a:xfrm>
          <a:prstGeom prst="rect">
            <a:avLst/>
          </a:prstGeom>
        </p:spPr>
        <p:txBody>
          <a:bodyPr/>
          <a:lstStyle/>
          <a:p>
            <a:fld id="{19DDF413-307F-4C82-A9E4-B836B3E20E98}" type="slidenum">
              <a:rPr lang="en-US" smtClean="0"/>
              <a:t>‹#›</a:t>
            </a:fld>
            <a:endParaRPr lang="en-US"/>
          </a:p>
        </p:txBody>
      </p:sp>
    </p:spTree>
    <p:extLst>
      <p:ext uri="{BB962C8B-B14F-4D97-AF65-F5344CB8AC3E}">
        <p14:creationId xmlns:p14="http://schemas.microsoft.com/office/powerpoint/2010/main" val="265555596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44D92B-4941-DD4D-88DA-C4E15BFCA057}"/>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65A97728-689B-A644-AD25-75854412384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F7B1BBA-4E69-7F4B-B715-A59563980128}"/>
              </a:ext>
            </a:extLst>
          </p:cNvPr>
          <p:cNvSpPr>
            <a:spLocks noGrp="1"/>
          </p:cNvSpPr>
          <p:nvPr>
            <p:ph type="sldNum" sz="quarter" idx="12"/>
          </p:nvPr>
        </p:nvSpPr>
        <p:spPr/>
        <p:txBody>
          <a:bodyPr/>
          <a:lstStyle/>
          <a:p>
            <a:fld id="{27E4D823-A979-4DE7-B630-4A5F6F881DB2}" type="slidenum">
              <a:rPr lang="en-US" smtClean="0"/>
              <a:pPr/>
              <a:t>‹#›</a:t>
            </a:fld>
            <a:endParaRPr lang="en-US"/>
          </a:p>
        </p:txBody>
      </p:sp>
    </p:spTree>
    <p:extLst>
      <p:ext uri="{BB962C8B-B14F-4D97-AF65-F5344CB8AC3E}">
        <p14:creationId xmlns:p14="http://schemas.microsoft.com/office/powerpoint/2010/main" val="11142318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8414C-0FA1-676F-8FC8-2E5602B2FFE0}"/>
              </a:ext>
            </a:extLst>
          </p:cNvPr>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400F7F52-8AB3-92EA-4FB5-2BDFE758297E}"/>
              </a:ext>
            </a:extLst>
          </p:cNvPr>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88F0BC5-0EC9-50F1-2B09-70A7737EBD98}"/>
              </a:ext>
            </a:extLst>
          </p:cNvPr>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471D2F5-E839-C4EC-C93A-5F11FDC3C6DE}"/>
              </a:ext>
            </a:extLst>
          </p:cNvPr>
          <p:cNvSpPr>
            <a:spLocks noGrp="1"/>
          </p:cNvSpPr>
          <p:nvPr>
            <p:ph type="dt" sz="half" idx="10"/>
          </p:nvPr>
        </p:nvSpPr>
        <p:spPr>
          <a:xfrm>
            <a:off x="609600" y="6251575"/>
            <a:ext cx="2844800" cy="476250"/>
          </a:xfrm>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BC27F3E-2E76-BABC-E6FF-6F5ACDB946AC}"/>
              </a:ext>
            </a:extLst>
          </p:cNvPr>
          <p:cNvSpPr>
            <a:spLocks noGrp="1"/>
          </p:cNvSpPr>
          <p:nvPr>
            <p:ph type="sldNum" sz="quarter" idx="11"/>
          </p:nvPr>
        </p:nvSpPr>
        <p:spPr>
          <a:xfrm>
            <a:off x="8737600" y="6248400"/>
            <a:ext cx="2844800" cy="476250"/>
          </a:xfrm>
        </p:spPr>
        <p:txBody>
          <a:bodyPr/>
          <a:lstStyle>
            <a:lvl1pPr>
              <a:defRPr/>
            </a:lvl1pPr>
          </a:lstStyle>
          <a:p>
            <a:fld id="{FFCA2E15-32AE-4179-A026-44D64D8CBE31}" type="slidenum">
              <a:rPr lang="en-US" altLang="en-US"/>
              <a:pPr/>
              <a:t>‹#›</a:t>
            </a:fld>
            <a:endParaRPr lang="en-US" altLang="en-US"/>
          </a:p>
        </p:txBody>
      </p:sp>
      <p:sp>
        <p:nvSpPr>
          <p:cNvPr id="7" name="Footer Placeholder 6">
            <a:extLst>
              <a:ext uri="{FF2B5EF4-FFF2-40B4-BE49-F238E27FC236}">
                <a16:creationId xmlns:a16="http://schemas.microsoft.com/office/drawing/2014/main" id="{A9EEE921-3359-E2F8-35D9-D1B9E7859167}"/>
              </a:ext>
            </a:extLst>
          </p:cNvPr>
          <p:cNvSpPr>
            <a:spLocks noGrp="1"/>
          </p:cNvSpPr>
          <p:nvPr>
            <p:ph type="ftr" sz="quarter" idx="12"/>
          </p:nvPr>
        </p:nvSpPr>
        <p:spPr>
          <a:xfrm>
            <a:off x="4165600" y="6248400"/>
            <a:ext cx="3860800" cy="476250"/>
          </a:xfrm>
        </p:spPr>
        <p:txBody>
          <a:bodyPr/>
          <a:lstStyle>
            <a:lvl1pPr>
              <a:defRPr/>
            </a:lvl1pPr>
          </a:lstStyle>
          <a:p>
            <a:endParaRPr lang="en-US" altLang="en-US"/>
          </a:p>
        </p:txBody>
      </p:sp>
    </p:spTree>
    <p:extLst>
      <p:ext uri="{BB962C8B-B14F-4D97-AF65-F5344CB8AC3E}">
        <p14:creationId xmlns:p14="http://schemas.microsoft.com/office/powerpoint/2010/main" val="3819921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3.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jpeg"/><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8F074F-7E66-4814-7BF3-75C60CBAAA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9A8CFD-2C1A-7691-A3F1-E6225DB6A5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FCF719-AAE2-B531-D4DC-D8EEBF99FA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a:extLst>
              <a:ext uri="{FF2B5EF4-FFF2-40B4-BE49-F238E27FC236}">
                <a16:creationId xmlns:a16="http://schemas.microsoft.com/office/drawing/2014/main" id="{998E147D-82C0-A577-415E-8F268165D6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a:extLst>
              <a:ext uri="{FF2B5EF4-FFF2-40B4-BE49-F238E27FC236}">
                <a16:creationId xmlns:a16="http://schemas.microsoft.com/office/drawing/2014/main" id="{3F02E85F-1F32-BD5D-B20F-AC2110AB45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9FA6A-6288-4B29-9FAA-D6B5D7189E98}" type="slidenum">
              <a:rPr lang="en-US" altLang="en-US" smtClean="0"/>
              <a:pPr/>
              <a:t>‹#›</a:t>
            </a:fld>
            <a:endParaRPr lang="en-US" altLang="en-US"/>
          </a:p>
        </p:txBody>
      </p:sp>
    </p:spTree>
    <p:extLst>
      <p:ext uri="{BB962C8B-B14F-4D97-AF65-F5344CB8AC3E}">
        <p14:creationId xmlns:p14="http://schemas.microsoft.com/office/powerpoint/2010/main" val="285434590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 id="214748402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5">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5159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88696468"/>
      </p:ext>
    </p:extLst>
  </p:cSld>
  <p:clrMap bg1="dk1" tx1="lt1" bg2="dk2" tx2="lt2" accent1="accent1" accent2="accent2" accent3="accent3" accent4="accent4" accent5="accent5" accent6="accent6" hlink="hlink" folHlink="folHlink"/>
  <p:sldLayoutIdLst>
    <p:sldLayoutId id="2147484023" r:id="rId1"/>
    <p:sldLayoutId id="2147484024" r:id="rId2"/>
    <p:sldLayoutId id="2147484041" r:id="rId3"/>
  </p:sldLayoutIdLst>
  <p:txStyles>
    <p:title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accent2">
            <a:lumMod val="20000"/>
            <a:lumOff val="80000"/>
          </a:schemeClr>
        </a:buClr>
        <a:buSzPct val="70000"/>
        <a:buFont typeface="Arial" panose="020B0604020202020204" pitchFamily="34" charset="0"/>
        <a:buChar char="•"/>
        <a:defRPr sz="36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Arial" panose="020B0604020202020204" pitchFamily="34" charset="0"/>
        <a:buChar char="•"/>
        <a:defRPr sz="32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8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2DA072-289F-F4B4-D81A-751BCB562C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7C132DE-F149-6C4A-F98F-0DC38643E9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15E4AA3-DD4F-A835-5159-4A09702F900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3CF77-CF8E-4FDA-A27A-DE34C57AFCC4}" type="datetimeFigureOut">
              <a:rPr lang="en-US" smtClean="0"/>
              <a:t>4/23/2024</a:t>
            </a:fld>
            <a:endParaRPr lang="en-US"/>
          </a:p>
        </p:txBody>
      </p:sp>
      <p:sp>
        <p:nvSpPr>
          <p:cNvPr id="5" name="Footer Placeholder 4">
            <a:extLst>
              <a:ext uri="{FF2B5EF4-FFF2-40B4-BE49-F238E27FC236}">
                <a16:creationId xmlns:a16="http://schemas.microsoft.com/office/drawing/2014/main" id="{4D373C6B-F4B9-4859-504B-7C01169EF3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C4531F1-7CC0-3230-80D8-160D464632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83DBC6-753B-4E64-A2B7-AAF32569ACC3}" type="slidenum">
              <a:rPr lang="en-US" smtClean="0"/>
              <a:t>‹#›</a:t>
            </a:fld>
            <a:endParaRPr lang="en-US"/>
          </a:p>
        </p:txBody>
      </p:sp>
    </p:spTree>
    <p:extLst>
      <p:ext uri="{BB962C8B-B14F-4D97-AF65-F5344CB8AC3E}">
        <p14:creationId xmlns:p14="http://schemas.microsoft.com/office/powerpoint/2010/main" val="923869937"/>
      </p:ext>
    </p:extLst>
  </p:cSld>
  <p:clrMap bg1="lt1" tx1="dk1" bg2="lt2" tx2="dk2" accent1="accent1" accent2="accent2" accent3="accent3" accent4="accent4" accent5="accent5" accent6="accent6" hlink="hlink" folHlink="folHlink"/>
  <p:sldLayoutIdLst>
    <p:sldLayoutId id="2147484026" r:id="rId1"/>
    <p:sldLayoutId id="2147484027" r:id="rId2"/>
    <p:sldLayoutId id="2147484028" r:id="rId3"/>
    <p:sldLayoutId id="2147484029" r:id="rId4"/>
    <p:sldLayoutId id="2147484030" r:id="rId5"/>
    <p:sldLayoutId id="2147484031" r:id="rId6"/>
    <p:sldLayoutId id="2147484032" r:id="rId7"/>
    <p:sldLayoutId id="2147484033" r:id="rId8"/>
    <p:sldLayoutId id="2147484034" r:id="rId9"/>
    <p:sldLayoutId id="2147484035" r:id="rId10"/>
    <p:sldLayoutId id="21474840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5">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5159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8455759"/>
      </p:ext>
    </p:extLst>
  </p:cSld>
  <p:clrMap bg1="dk1" tx1="lt1" bg2="dk2" tx2="lt2" accent1="accent1" accent2="accent2" accent3="accent3" accent4="accent4" accent5="accent5" accent6="accent6" hlink="hlink" folHlink="folHlink"/>
  <p:sldLayoutIdLst>
    <p:sldLayoutId id="2147484038" r:id="rId1"/>
    <p:sldLayoutId id="2147484039" r:id="rId2"/>
    <p:sldLayoutId id="2147484040" r:id="rId3"/>
  </p:sldLayoutIdLst>
  <p:txStyles>
    <p:title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accent2">
            <a:lumMod val="20000"/>
            <a:lumOff val="80000"/>
          </a:schemeClr>
        </a:buClr>
        <a:buSzPct val="70000"/>
        <a:buFont typeface="Arial" panose="020B0604020202020204" pitchFamily="34" charset="0"/>
        <a:buChar char="•"/>
        <a:defRPr sz="36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Arial" panose="020B0604020202020204" pitchFamily="34" charset="0"/>
        <a:buChar char="•"/>
        <a:defRPr sz="32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8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4.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2.xml"/></Relationships>
</file>

<file path=ppt/slides/_rels/slide7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0.xml"/><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2.xml"/></Relationships>
</file>

<file path=ppt/slides/_rels/slide7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26.sv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8.xml"/><Relationship Id="rId4" Type="http://schemas.openxmlformats.org/officeDocument/2006/relationships/image" Target="../media/image28.jpg"/></Relationships>
</file>

<file path=ppt/slides/_rels/slide7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4.xml"/><Relationship Id="rId1" Type="http://schemas.openxmlformats.org/officeDocument/2006/relationships/slideLayout" Target="../slideLayouts/slideLayout28.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82.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8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8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8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8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2.xml"/></Relationships>
</file>

<file path=ppt/slides/_rels/slide9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9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2.xml"/><Relationship Id="rId1" Type="http://schemas.openxmlformats.org/officeDocument/2006/relationships/slideLayout" Target="../slideLayouts/slideLayout22.xml"/></Relationships>
</file>

<file path=ppt/slides/_rels/slide9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3.xml"/><Relationship Id="rId1" Type="http://schemas.openxmlformats.org/officeDocument/2006/relationships/slideLayout" Target="../slideLayouts/slideLayout22.xml"/><Relationship Id="rId4" Type="http://schemas.openxmlformats.org/officeDocument/2006/relationships/image" Target="../media/image37.jpeg"/></Relationships>
</file>

<file path=ppt/slides/_rels/slide9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A2F620B-450A-71DE-BF2F-A57E0E402BB6}"/>
              </a:ext>
            </a:extLst>
          </p:cNvPr>
          <p:cNvSpPr txBox="1"/>
          <p:nvPr/>
        </p:nvSpPr>
        <p:spPr>
          <a:xfrm>
            <a:off x="1866900" y="2286000"/>
            <a:ext cx="8458200" cy="1862048"/>
          </a:xfrm>
          <a:prstGeom prst="rect">
            <a:avLst/>
          </a:prstGeom>
          <a:noFill/>
        </p:spPr>
        <p:txBody>
          <a:bodyPr wrap="square" rtlCol="0">
            <a:spAutoFit/>
          </a:bodyPr>
          <a:lstStyle/>
          <a:p>
            <a:r>
              <a:rPr lang="en-US" sz="11500" b="1" dirty="0">
                <a:solidFill>
                  <a:schemeClr val="bg1"/>
                </a:solidFill>
              </a:rPr>
              <a:t>LOREJOICERD</a:t>
            </a:r>
          </a:p>
        </p:txBody>
      </p:sp>
    </p:spTree>
    <p:extLst>
      <p:ext uri="{BB962C8B-B14F-4D97-AF65-F5344CB8AC3E}">
        <p14:creationId xmlns:p14="http://schemas.microsoft.com/office/powerpoint/2010/main" val="13257983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5" name="TextBox 4">
            <a:extLst>
              <a:ext uri="{FF2B5EF4-FFF2-40B4-BE49-F238E27FC236}">
                <a16:creationId xmlns:a16="http://schemas.microsoft.com/office/drawing/2014/main" id="{D6E5C886-19FB-5CE8-0101-C531A55CA821}"/>
              </a:ext>
            </a:extLst>
          </p:cNvPr>
          <p:cNvSpPr txBox="1"/>
          <p:nvPr/>
        </p:nvSpPr>
        <p:spPr>
          <a:xfrm>
            <a:off x="990600" y="2057400"/>
            <a:ext cx="10210800" cy="2554545"/>
          </a:xfrm>
          <a:prstGeom prst="rect">
            <a:avLst/>
          </a:prstGeom>
          <a:noFill/>
          <a:ln>
            <a:noFill/>
          </a:ln>
        </p:spPr>
        <p:txBody>
          <a:bodyPr wrap="square" rtlCol="0">
            <a:spAutoFit/>
          </a:bodyPr>
          <a:lstStyle/>
          <a:p>
            <a:pPr algn="ctr"/>
            <a:r>
              <a:rPr lang="en-US" sz="16000" b="1" spc="800" dirty="0">
                <a:solidFill>
                  <a:schemeClr val="bg1"/>
                </a:solidFill>
              </a:rPr>
              <a:t>G O S P E L </a:t>
            </a:r>
          </a:p>
        </p:txBody>
      </p:sp>
    </p:spTree>
    <p:extLst>
      <p:ext uri="{BB962C8B-B14F-4D97-AF65-F5344CB8AC3E}">
        <p14:creationId xmlns:p14="http://schemas.microsoft.com/office/powerpoint/2010/main" val="42470948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5C969890-8664-88E2-2E98-EA7903332BF2}"/>
              </a:ext>
            </a:extLst>
          </p:cNvPr>
          <p:cNvSpPr txBox="1"/>
          <p:nvPr/>
        </p:nvSpPr>
        <p:spPr>
          <a:xfrm>
            <a:off x="800100" y="2286000"/>
            <a:ext cx="10591800" cy="1785104"/>
          </a:xfrm>
          <a:prstGeom prst="rect">
            <a:avLst/>
          </a:prstGeom>
          <a:noFill/>
        </p:spPr>
        <p:txBody>
          <a:bodyPr wrap="square" rtlCol="0">
            <a:spAutoFit/>
          </a:bodyPr>
          <a:lstStyle/>
          <a:p>
            <a:pPr algn="ctr"/>
            <a:r>
              <a:rPr lang="en-US" sz="11000" b="1" dirty="0">
                <a:solidFill>
                  <a:schemeClr val="bg1"/>
                </a:solidFill>
              </a:rPr>
              <a:t>He spoke to them</a:t>
            </a:r>
          </a:p>
        </p:txBody>
      </p:sp>
      <p:sp>
        <p:nvSpPr>
          <p:cNvPr id="4" name="TextBox 3">
            <a:extLst>
              <a:ext uri="{FF2B5EF4-FFF2-40B4-BE49-F238E27FC236}">
                <a16:creationId xmlns:a16="http://schemas.microsoft.com/office/drawing/2014/main" id="{4031FB9C-AF55-534A-60D8-09CFD5C150B3}"/>
              </a:ext>
            </a:extLst>
          </p:cNvPr>
          <p:cNvSpPr txBox="1"/>
          <p:nvPr/>
        </p:nvSpPr>
        <p:spPr>
          <a:xfrm>
            <a:off x="1866900" y="990600"/>
            <a:ext cx="8458200" cy="1862048"/>
          </a:xfrm>
          <a:prstGeom prst="rect">
            <a:avLst/>
          </a:prstGeom>
          <a:noFill/>
        </p:spPr>
        <p:txBody>
          <a:bodyPr wrap="square" rtlCol="0">
            <a:spAutoFit/>
          </a:bodyPr>
          <a:lstStyle/>
          <a:p>
            <a:pPr algn="ctr"/>
            <a:r>
              <a:rPr lang="en-US" sz="11500" b="1" dirty="0">
                <a:solidFill>
                  <a:schemeClr val="bg1"/>
                </a:solidFill>
              </a:rPr>
              <a:t>BULL</a:t>
            </a:r>
          </a:p>
        </p:txBody>
      </p:sp>
      <p:sp>
        <p:nvSpPr>
          <p:cNvPr id="5" name="TextBox 4">
            <a:extLst>
              <a:ext uri="{FF2B5EF4-FFF2-40B4-BE49-F238E27FC236}">
                <a16:creationId xmlns:a16="http://schemas.microsoft.com/office/drawing/2014/main" id="{4F823840-AE77-81B3-3250-723BBE6102AB}"/>
              </a:ext>
            </a:extLst>
          </p:cNvPr>
          <p:cNvSpPr txBox="1"/>
          <p:nvPr/>
        </p:nvSpPr>
        <p:spPr>
          <a:xfrm>
            <a:off x="1866900" y="3504456"/>
            <a:ext cx="8458200" cy="1862048"/>
          </a:xfrm>
          <a:prstGeom prst="rect">
            <a:avLst/>
          </a:prstGeom>
          <a:noFill/>
        </p:spPr>
        <p:txBody>
          <a:bodyPr wrap="square" rtlCol="0">
            <a:spAutoFit/>
          </a:bodyPr>
          <a:lstStyle/>
          <a:p>
            <a:pPr algn="ctr"/>
            <a:r>
              <a:rPr lang="en-US" sz="11500" b="1" dirty="0">
                <a:solidFill>
                  <a:schemeClr val="bg1"/>
                </a:solidFill>
              </a:rPr>
              <a:t>BULL</a:t>
            </a:r>
          </a:p>
        </p:txBody>
      </p:sp>
    </p:spTree>
    <p:extLst>
      <p:ext uri="{BB962C8B-B14F-4D97-AF65-F5344CB8AC3E}">
        <p14:creationId xmlns:p14="http://schemas.microsoft.com/office/powerpoint/2010/main" val="28879095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3E125C9-9C20-43E6-F1E4-22DDDAFA0524}"/>
              </a:ext>
            </a:extLst>
          </p:cNvPr>
          <p:cNvSpPr txBox="1"/>
          <p:nvPr/>
        </p:nvSpPr>
        <p:spPr>
          <a:xfrm>
            <a:off x="2286000" y="2497976"/>
            <a:ext cx="7620000" cy="1862048"/>
          </a:xfrm>
          <a:prstGeom prst="rect">
            <a:avLst/>
          </a:prstGeom>
          <a:noFill/>
        </p:spPr>
        <p:txBody>
          <a:bodyPr wrap="square" rtlCol="0">
            <a:spAutoFit/>
          </a:bodyPr>
          <a:lstStyle/>
          <a:p>
            <a:pPr algn="ctr"/>
            <a:r>
              <a:rPr lang="en-US" sz="11500" b="1" dirty="0">
                <a:solidFill>
                  <a:schemeClr val="bg1"/>
                </a:solidFill>
              </a:rPr>
              <a:t>death life</a:t>
            </a:r>
          </a:p>
        </p:txBody>
      </p:sp>
    </p:spTree>
    <p:extLst>
      <p:ext uri="{BB962C8B-B14F-4D97-AF65-F5344CB8AC3E}">
        <p14:creationId xmlns:p14="http://schemas.microsoft.com/office/powerpoint/2010/main" val="2676553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riangle 2">
            <a:extLst>
              <a:ext uri="{FF2B5EF4-FFF2-40B4-BE49-F238E27FC236}">
                <a16:creationId xmlns:a16="http://schemas.microsoft.com/office/drawing/2014/main" id="{B20CC16E-7F05-DFAF-A9F5-1E2A817B204C}"/>
              </a:ext>
            </a:extLst>
          </p:cNvPr>
          <p:cNvSpPr/>
          <p:nvPr/>
        </p:nvSpPr>
        <p:spPr>
          <a:xfrm>
            <a:off x="3581400" y="2324100"/>
            <a:ext cx="1981200" cy="2209800"/>
          </a:xfrm>
          <a:prstGeom prst="triangl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art 3">
            <a:extLst>
              <a:ext uri="{FF2B5EF4-FFF2-40B4-BE49-F238E27FC236}">
                <a16:creationId xmlns:a16="http://schemas.microsoft.com/office/drawing/2014/main" id="{37E13A59-38A4-6126-537B-2D787D5C78A5}"/>
              </a:ext>
            </a:extLst>
          </p:cNvPr>
          <p:cNvSpPr/>
          <p:nvPr/>
        </p:nvSpPr>
        <p:spPr>
          <a:xfrm>
            <a:off x="5590130" y="2247900"/>
            <a:ext cx="2438400" cy="2286000"/>
          </a:xfrm>
          <a:prstGeom prst="hear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399340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8" name="Picture 4" descr="Detour Sign (Right Arrow)">
            <a:extLst>
              <a:ext uri="{FF2B5EF4-FFF2-40B4-BE49-F238E27FC236}">
                <a16:creationId xmlns:a16="http://schemas.microsoft.com/office/drawing/2014/main" id="{472A8E2E-E52E-C46C-03C2-E08FB944DC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66713"/>
            <a:ext cx="7620000" cy="6124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39555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8BEA8F7-3352-9153-BCA8-A4C9188246E6}"/>
              </a:ext>
            </a:extLst>
          </p:cNvPr>
          <p:cNvPicPr>
            <a:picLocks noChangeAspect="1"/>
          </p:cNvPicPr>
          <p:nvPr/>
        </p:nvPicPr>
        <p:blipFill>
          <a:blip r:embed="rId2"/>
          <a:stretch>
            <a:fillRect/>
          </a:stretch>
        </p:blipFill>
        <p:spPr>
          <a:xfrm>
            <a:off x="0" y="2514600"/>
            <a:ext cx="12198930" cy="4343400"/>
          </a:xfrm>
          <a:prstGeom prst="rect">
            <a:avLst/>
          </a:prstGeom>
        </p:spPr>
      </p:pic>
      <p:pic>
        <p:nvPicPr>
          <p:cNvPr id="2" name="Content Placeholder 4">
            <a:extLst>
              <a:ext uri="{FF2B5EF4-FFF2-40B4-BE49-F238E27FC236}">
                <a16:creationId xmlns:a16="http://schemas.microsoft.com/office/drawing/2014/main" id="{EA25BD24-B95B-6342-5CFC-12917558279D}"/>
              </a:ext>
            </a:extLst>
          </p:cNvPr>
          <p:cNvPicPr>
            <a:picLocks noChangeAspect="1"/>
          </p:cNvPicPr>
          <p:nvPr/>
        </p:nvPicPr>
        <p:blipFill rotWithShape="1">
          <a:blip r:embed="rId3"/>
          <a:srcRect l="4111" t="40174" r="8811" b="44063"/>
          <a:stretch/>
        </p:blipFill>
        <p:spPr>
          <a:xfrm>
            <a:off x="0" y="0"/>
            <a:ext cx="2971800" cy="2514600"/>
          </a:xfrm>
          <a:prstGeom prst="rect">
            <a:avLst/>
          </a:prstGeom>
        </p:spPr>
      </p:pic>
      <p:pic>
        <p:nvPicPr>
          <p:cNvPr id="3" name="Picture 2">
            <a:extLst>
              <a:ext uri="{FF2B5EF4-FFF2-40B4-BE49-F238E27FC236}">
                <a16:creationId xmlns:a16="http://schemas.microsoft.com/office/drawing/2014/main" id="{64DB9054-417D-1559-53C8-86D4FB794794}"/>
              </a:ext>
            </a:extLst>
          </p:cNvPr>
          <p:cNvPicPr>
            <a:picLocks noChangeAspect="1"/>
          </p:cNvPicPr>
          <p:nvPr/>
        </p:nvPicPr>
        <p:blipFill>
          <a:blip r:embed="rId4"/>
          <a:stretch>
            <a:fillRect/>
          </a:stretch>
        </p:blipFill>
        <p:spPr>
          <a:xfrm>
            <a:off x="1494513" y="-34328"/>
            <a:ext cx="9202973" cy="2548928"/>
          </a:xfrm>
          <a:prstGeom prst="rect">
            <a:avLst/>
          </a:prstGeom>
        </p:spPr>
      </p:pic>
      <p:pic>
        <p:nvPicPr>
          <p:cNvPr id="4" name="Content Placeholder 4">
            <a:extLst>
              <a:ext uri="{FF2B5EF4-FFF2-40B4-BE49-F238E27FC236}">
                <a16:creationId xmlns:a16="http://schemas.microsoft.com/office/drawing/2014/main" id="{FD63CCBE-C124-B572-292B-91BECE6E639E}"/>
              </a:ext>
            </a:extLst>
          </p:cNvPr>
          <p:cNvPicPr>
            <a:picLocks noChangeAspect="1"/>
          </p:cNvPicPr>
          <p:nvPr/>
        </p:nvPicPr>
        <p:blipFill rotWithShape="1">
          <a:blip r:embed="rId3"/>
          <a:srcRect l="4111" t="40174" r="8811" b="44063"/>
          <a:stretch/>
        </p:blipFill>
        <p:spPr>
          <a:xfrm>
            <a:off x="9227130" y="0"/>
            <a:ext cx="2971800" cy="2514600"/>
          </a:xfrm>
          <a:prstGeom prst="rect">
            <a:avLst/>
          </a:prstGeom>
        </p:spPr>
      </p:pic>
    </p:spTree>
    <p:extLst>
      <p:ext uri="{BB962C8B-B14F-4D97-AF65-F5344CB8AC3E}">
        <p14:creationId xmlns:p14="http://schemas.microsoft.com/office/powerpoint/2010/main" val="3450379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8" name="Picture 4" descr="2019-Volkswagen-Golf-R-Tornado-Red-side-view_o - Elgin VW">
            <a:extLst>
              <a:ext uri="{FF2B5EF4-FFF2-40B4-BE49-F238E27FC236}">
                <a16:creationId xmlns:a16="http://schemas.microsoft.com/office/drawing/2014/main" id="{D86DD177-07CA-8595-AA46-E4A2623DBEB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136" r="17752" b="-1"/>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71234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6" name="Picture 4" descr="VW Golf disassembled (x-post r/pics) : r/cars">
            <a:extLst>
              <a:ext uri="{FF2B5EF4-FFF2-40B4-BE49-F238E27FC236}">
                <a16:creationId xmlns:a16="http://schemas.microsoft.com/office/drawing/2014/main" id="{8322A17F-8FD0-3EFF-74A5-BC4DF72B553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958" b="5042"/>
          <a:stretch/>
        </p:blipFill>
        <p:spPr bwMode="auto">
          <a:xfrm>
            <a:off x="20" y="10"/>
            <a:ext cx="12191980" cy="6857990"/>
          </a:xfrm>
          <a:prstGeom prst="rect">
            <a:avLst/>
          </a:prstGeom>
          <a:solidFill>
            <a:srgbClr val="FFFFFF"/>
          </a:solidFill>
        </p:spPr>
      </p:pic>
    </p:spTree>
    <p:extLst>
      <p:ext uri="{BB962C8B-B14F-4D97-AF65-F5344CB8AC3E}">
        <p14:creationId xmlns:p14="http://schemas.microsoft.com/office/powerpoint/2010/main" val="7835321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AA40A6E-11EA-84E6-52D1-54FA5415B5C7}"/>
              </a:ext>
            </a:extLst>
          </p:cNvPr>
          <p:cNvPicPr>
            <a:picLocks noChangeAspect="1"/>
          </p:cNvPicPr>
          <p:nvPr/>
        </p:nvPicPr>
        <p:blipFill rotWithShape="1">
          <a:blip r:embed="rId3">
            <a:extLst>
              <a:ext uri="{BEBA8EAE-BF5A-486C-A8C5-ECC9F3942E4B}">
                <a14:imgProps xmlns:a14="http://schemas.microsoft.com/office/drawing/2010/main">
                  <a14:imgLayer r:embed="rId4">
                    <a14:imgEffect>
                      <a14:backgroundRemoval t="25733" b="84067" l="19810" r="82048">
                        <a14:foregroundMark x1="23048" y1="38467" x2="20857" y2="38867"/>
                        <a14:foregroundMark x1="20762" y1="38800" x2="19810" y2="39133"/>
                        <a14:foregroundMark x1="29048" y1="78200" x2="29238" y2="84133"/>
                        <a14:foregroundMark x1="43333" y1="34533" x2="45143" y2="36467"/>
                        <a14:foregroundMark x1="46286" y1="29267" x2="50667" y2="29000"/>
                        <a14:foregroundMark x1="50667" y1="29000" x2="50857" y2="29133"/>
                        <a14:foregroundMark x1="54857" y1="28800" x2="55762" y2="29533"/>
                        <a14:foregroundMark x1="54619" y1="27333" x2="55905" y2="29467"/>
                        <a14:foregroundMark x1="53571" y1="33267" x2="54095" y2="35733"/>
                        <a14:foregroundMark x1="79619" y1="56467" x2="80473" y2="69220"/>
                        <a14:foregroundMark x1="80190" y1="37533" x2="82048" y2="38067"/>
                        <a14:foregroundMark x1="50667" y1="25733" x2="45857" y2="27000"/>
                        <a14:foregroundMark x1="42190" y1="30067" x2="41048" y2="31467"/>
                        <a14:backgroundMark x1="80571" y1="69200" x2="81143" y2="74733"/>
                      </a14:backgroundRemoval>
                    </a14:imgEffect>
                  </a14:imgLayer>
                </a14:imgProps>
              </a:ext>
              <a:ext uri="{28A0092B-C50C-407E-A947-70E740481C1C}">
                <a14:useLocalDpi xmlns:a14="http://schemas.microsoft.com/office/drawing/2010/main" val="0"/>
              </a:ext>
            </a:extLst>
          </a:blip>
          <a:srcRect l="15504" t="19535" r="13179" b="13178"/>
          <a:stretch/>
        </p:blipFill>
        <p:spPr>
          <a:xfrm>
            <a:off x="1257300" y="168137"/>
            <a:ext cx="9677400" cy="6521726"/>
          </a:xfrm>
          <a:prstGeom prst="rect">
            <a:avLst/>
          </a:prstGeom>
        </p:spPr>
      </p:pic>
    </p:spTree>
    <p:extLst>
      <p:ext uri="{BB962C8B-B14F-4D97-AF65-F5344CB8AC3E}">
        <p14:creationId xmlns:p14="http://schemas.microsoft.com/office/powerpoint/2010/main" val="2168344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1905000"/>
            <a:ext cx="11883267" cy="2554545"/>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1. Identify, analyze and unite related scriptures</a:t>
            </a:r>
          </a:p>
          <a:p>
            <a:endParaRPr lang="en-US" sz="4000" b="1" dirty="0">
              <a:latin typeface="Calibri" panose="020F0502020204030204" pitchFamily="34" charset="0"/>
              <a:cs typeface="Calibri" panose="020F0502020204030204" pitchFamily="34" charset="0"/>
            </a:endParaRPr>
          </a:p>
          <a:p>
            <a:r>
              <a:rPr lang="en-US" sz="4000" b="1" dirty="0">
                <a:latin typeface="Calibri" panose="020F0502020204030204" pitchFamily="34" charset="0"/>
                <a:cs typeface="Calibri" panose="020F0502020204030204" pitchFamily="34" charset="0"/>
              </a:rPr>
              <a:t>2. On a separate sheet of paper make a statement that </a:t>
            </a:r>
          </a:p>
          <a:p>
            <a:r>
              <a:rPr lang="en-US" sz="4000" b="1" dirty="0">
                <a:latin typeface="Calibri" panose="020F0502020204030204" pitchFamily="34" charset="0"/>
                <a:cs typeface="Calibri" panose="020F0502020204030204" pitchFamily="34" charset="0"/>
              </a:rPr>
              <a:t>     contains the truth found in those scriptures</a:t>
            </a:r>
          </a:p>
        </p:txBody>
      </p:sp>
    </p:spTree>
    <p:extLst>
      <p:ext uri="{BB962C8B-B14F-4D97-AF65-F5344CB8AC3E}">
        <p14:creationId xmlns:p14="http://schemas.microsoft.com/office/powerpoint/2010/main" val="26121350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62869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1323439"/>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Do I know of any scriptural accounts where somebody seemed to get a lot from their scripture study?</a:t>
            </a:r>
          </a:p>
        </p:txBody>
      </p:sp>
    </p:spTree>
    <p:extLst>
      <p:ext uri="{BB962C8B-B14F-4D97-AF65-F5344CB8AC3E}">
        <p14:creationId xmlns:p14="http://schemas.microsoft.com/office/powerpoint/2010/main" val="3894431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93322" y="1981200"/>
            <a:ext cx="11593878"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“Never did any passage of scripture come with more power to the heart of man than this did at this time to mine. It seemed to enter with great force into every feeling of my heart.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I reflected on it again and again</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J</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oseph</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Smith History 1:12</a:t>
            </a:r>
          </a:p>
        </p:txBody>
      </p:sp>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1323439"/>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Do I know of any scriptural accounts where somebody seemed to get a lot from their scripture study?</a:t>
            </a:r>
          </a:p>
        </p:txBody>
      </p:sp>
    </p:spTree>
    <p:extLst>
      <p:ext uri="{BB962C8B-B14F-4D97-AF65-F5344CB8AC3E}">
        <p14:creationId xmlns:p14="http://schemas.microsoft.com/office/powerpoint/2010/main" val="42854484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6332" y="112821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(Joseph Smith History 1:12)</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2845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724305" y="13104"/>
            <a:ext cx="5467695" cy="6844896"/>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24305"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8873" y="612844"/>
            <a:ext cx="7591128" cy="541071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800" b="1" dirty="0">
                <a:solidFill>
                  <a:schemeClr val="bg1"/>
                </a:solidFill>
                <a:effectLst>
                  <a:glow rad="190500">
                    <a:prstClr val="black">
                      <a:alpha val="75000"/>
                    </a:prstClr>
                  </a:glow>
                </a:effectLst>
                <a:latin typeface="Calibri" panose="020F0502020204030204"/>
              </a:rPr>
              <a:t>  You</a:t>
            </a: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may need to sometimes “alter [the words] so they fit into the format of what an individual should do. That needs to be done carefully so as not to lose the power of the doctrine.”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2400" b="1" dirty="0">
                <a:solidFill>
                  <a:schemeClr val="bg1"/>
                </a:solidFill>
                <a:effectLst>
                  <a:glow rad="190500">
                    <a:prstClr val="black">
                      <a:alpha val="75000"/>
                    </a:prstClr>
                  </a:glow>
                </a:effectLst>
                <a:latin typeface="Calibri" panose="020F0502020204030204"/>
              </a:rPr>
              <a:t>Elder Richard G. Scott,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“Helping Others to be Spiritually Led”</a:t>
            </a:r>
          </a:p>
        </p:txBody>
      </p:sp>
    </p:spTree>
    <p:extLst>
      <p:ext uri="{BB962C8B-B14F-4D97-AF65-F5344CB8AC3E}">
        <p14:creationId xmlns:p14="http://schemas.microsoft.com/office/powerpoint/2010/main" val="22030800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99061" y="1371600"/>
            <a:ext cx="11593878"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“For Ezra had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prepared his heart to seek the law of the Lord, and to do it</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and to teach in Israel statutes and judgments.”                                                  </a:t>
            </a:r>
            <a:r>
              <a:rPr lang="en-US" sz="4000" b="1" dirty="0">
                <a:solidFill>
                  <a:schemeClr val="bg1"/>
                </a:solidFill>
                <a:effectLst>
                  <a:glow rad="190500">
                    <a:prstClr val="black">
                      <a:alpha val="75000"/>
                    </a:prstClr>
                  </a:glow>
                </a:effectLst>
                <a:latin typeface="Calibri" panose="020F0502020204030204"/>
              </a:rPr>
              <a:t>Ezra 7:10</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707886"/>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Topical Guide: “Scriptures, Study of”</a:t>
            </a:r>
          </a:p>
        </p:txBody>
      </p:sp>
    </p:spTree>
    <p:extLst>
      <p:ext uri="{BB962C8B-B14F-4D97-AF65-F5344CB8AC3E}">
        <p14:creationId xmlns:p14="http://schemas.microsoft.com/office/powerpoint/2010/main" val="3085207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6332" y="112821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(Joseph Smith-History 1:12)</a:t>
            </a:r>
            <a:endParaRPr lang="en-US" sz="40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C312B168-B4FC-BDE7-758B-63F8E1AB1382}"/>
              </a:ext>
            </a:extLst>
          </p:cNvPr>
          <p:cNvSpPr txBox="1"/>
          <p:nvPr/>
        </p:nvSpPr>
        <p:spPr>
          <a:xfrm>
            <a:off x="164196" y="2543987"/>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904646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707886"/>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Topical Guide: “Scriptures, Study of”</a:t>
            </a:r>
          </a:p>
        </p:txBody>
      </p:sp>
      <p:sp>
        <p:nvSpPr>
          <p:cNvPr id="4" name="TextBox 3">
            <a:extLst>
              <a:ext uri="{FF2B5EF4-FFF2-40B4-BE49-F238E27FC236}">
                <a16:creationId xmlns:a16="http://schemas.microsoft.com/office/drawing/2014/main" id="{055BED99-5378-C3C4-6F21-43A2A805BFB5}"/>
              </a:ext>
            </a:extLst>
          </p:cNvPr>
          <p:cNvSpPr txBox="1"/>
          <p:nvPr/>
        </p:nvSpPr>
        <p:spPr>
          <a:xfrm>
            <a:off x="293321" y="1600200"/>
            <a:ext cx="11593878" cy="646331"/>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“They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searched the scriptures</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                      Jacob 7:23</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FBDBA858-D055-AAA8-CE60-9D58FF269518}"/>
              </a:ext>
            </a:extLst>
          </p:cNvPr>
          <p:cNvSpPr txBox="1"/>
          <p:nvPr/>
        </p:nvSpPr>
        <p:spPr>
          <a:xfrm>
            <a:off x="293321" y="2471338"/>
            <a:ext cx="11593878"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“He that hath the scriptures, let him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search them</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3 Nephi 10:14</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529661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6332" y="112821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(Joseph Smith-History 1:12)</a:t>
            </a:r>
            <a:endParaRPr lang="en-US" sz="40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F5B0B11-DCCE-ABD0-AAB9-0EE8E6A9649A}"/>
              </a:ext>
            </a:extLst>
          </p:cNvPr>
          <p:cNvSpPr txBox="1"/>
          <p:nvPr/>
        </p:nvSpPr>
        <p:spPr>
          <a:xfrm>
            <a:off x="164196" y="2543987"/>
            <a:ext cx="11883267" cy="1261884"/>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 7:10 – note the phrase, </a:t>
            </a:r>
            <a:r>
              <a:rPr lang="en-US" sz="3600" b="1" dirty="0">
                <a:solidFill>
                  <a:srgbClr val="FFC74A"/>
                </a:solidFill>
                <a:latin typeface="Calibri" panose="020F0502020204030204" pitchFamily="34" charset="0"/>
                <a:cs typeface="Calibri" panose="020F0502020204030204" pitchFamily="34" charset="0"/>
              </a:rPr>
              <a:t>and to do it</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B69C21E-2861-B096-88E9-D0BA85432239}"/>
              </a:ext>
            </a:extLst>
          </p:cNvPr>
          <p:cNvSpPr txBox="1"/>
          <p:nvPr/>
        </p:nvSpPr>
        <p:spPr>
          <a:xfrm>
            <a:off x="164196" y="377285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Search</a:t>
            </a:r>
            <a:r>
              <a:rPr lang="en-US" sz="4000" b="1" dirty="0">
                <a:latin typeface="Calibri" panose="020F0502020204030204" pitchFamily="34" charset="0"/>
                <a:cs typeface="Calibri" panose="020F0502020204030204" pitchFamily="34" charset="0"/>
              </a:rPr>
              <a:t> the scriptures </a:t>
            </a:r>
            <a:r>
              <a:rPr lang="en-US" sz="3200" b="1" dirty="0">
                <a:latin typeface="Calibri" panose="020F0502020204030204" pitchFamily="34" charset="0"/>
                <a:cs typeface="Calibri" panose="020F0502020204030204" pitchFamily="34" charset="0"/>
              </a:rPr>
              <a:t>(Acts 17:11, Jacob 7:23, 3 Nephi 10:14)</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86494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707886"/>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Topical Guide: “Scriptures, Study of”</a:t>
            </a:r>
          </a:p>
        </p:txBody>
      </p:sp>
      <p:sp>
        <p:nvSpPr>
          <p:cNvPr id="2" name="TextBox 1">
            <a:extLst>
              <a:ext uri="{FF2B5EF4-FFF2-40B4-BE49-F238E27FC236}">
                <a16:creationId xmlns:a16="http://schemas.microsoft.com/office/drawing/2014/main" id="{B285BD6F-6A65-0C2D-7DE7-456FFCD5E94F}"/>
              </a:ext>
            </a:extLst>
          </p:cNvPr>
          <p:cNvSpPr txBox="1"/>
          <p:nvPr/>
        </p:nvSpPr>
        <p:spPr>
          <a:xfrm>
            <a:off x="299061" y="1447800"/>
            <a:ext cx="11593878"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“They received the word with all readiness of mind, and </a:t>
            </a:r>
            <a:r>
              <a:rPr kumimoji="0" lang="en-US" sz="40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searched the scriptures daily</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            Acts 17:11</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171988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6332" y="112821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(Joseph Smith-History 1:12)</a:t>
            </a:r>
            <a:endParaRPr lang="en-US" sz="4000" b="1" dirty="0">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F5B0B11-DCCE-ABD0-AAB9-0EE8E6A9649A}"/>
              </a:ext>
            </a:extLst>
          </p:cNvPr>
          <p:cNvSpPr txBox="1"/>
          <p:nvPr/>
        </p:nvSpPr>
        <p:spPr>
          <a:xfrm>
            <a:off x="164196" y="2543987"/>
            <a:ext cx="11883267" cy="1261884"/>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 7:10 – note the phrase, </a:t>
            </a:r>
            <a:r>
              <a:rPr lang="en-US" sz="3600" b="1" dirty="0">
                <a:solidFill>
                  <a:srgbClr val="FFC74A"/>
                </a:solidFill>
                <a:latin typeface="Calibri" panose="020F0502020204030204" pitchFamily="34" charset="0"/>
                <a:cs typeface="Calibri" panose="020F0502020204030204" pitchFamily="34" charset="0"/>
              </a:rPr>
              <a:t>and to do it</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B69C21E-2861-B096-88E9-D0BA85432239}"/>
              </a:ext>
            </a:extLst>
          </p:cNvPr>
          <p:cNvSpPr txBox="1"/>
          <p:nvPr/>
        </p:nvSpPr>
        <p:spPr>
          <a:xfrm>
            <a:off x="164196" y="377285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Search</a:t>
            </a:r>
            <a:r>
              <a:rPr lang="en-US" sz="4000" b="1" dirty="0">
                <a:latin typeface="Calibri" panose="020F0502020204030204" pitchFamily="34" charset="0"/>
                <a:cs typeface="Calibri" panose="020F0502020204030204" pitchFamily="34" charset="0"/>
              </a:rPr>
              <a:t> the scriptures </a:t>
            </a:r>
            <a:r>
              <a:rPr lang="en-US" sz="3200" b="1" dirty="0">
                <a:latin typeface="Calibri" panose="020F0502020204030204" pitchFamily="34" charset="0"/>
                <a:cs typeface="Calibri" panose="020F0502020204030204" pitchFamily="34" charset="0"/>
              </a:rPr>
              <a:t>(Acts 17:11, Jacob 7:23, 3 Nephi 10:14)</a:t>
            </a:r>
            <a:endParaRPr lang="en-US" sz="40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9551ACE-D658-FCAC-14EE-9C5E9252C114}"/>
              </a:ext>
            </a:extLst>
          </p:cNvPr>
          <p:cNvSpPr txBox="1"/>
          <p:nvPr/>
        </p:nvSpPr>
        <p:spPr>
          <a:xfrm>
            <a:off x="164196" y="4480741"/>
            <a:ext cx="11883267"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Make time for </a:t>
            </a:r>
            <a:r>
              <a:rPr lang="en-US" sz="4000" b="1" dirty="0">
                <a:solidFill>
                  <a:srgbClr val="FFC74A"/>
                </a:solidFill>
                <a:latin typeface="Calibri" panose="020F0502020204030204" pitchFamily="34" charset="0"/>
                <a:cs typeface="Calibri" panose="020F0502020204030204" pitchFamily="34" charset="0"/>
              </a:rPr>
              <a:t>daily study</a:t>
            </a:r>
            <a:r>
              <a:rPr lang="en-US" sz="4000" b="1"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(Acts 17:11)</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9383869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93320" y="2143035"/>
            <a:ext cx="11593878"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sat in my room pondering over the scriptures.”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Doctrine and Covenants 138:1</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707886"/>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Topical Guide: “Scriptures, Study of”</a:t>
            </a:r>
          </a:p>
        </p:txBody>
      </p:sp>
    </p:spTree>
    <p:extLst>
      <p:ext uri="{BB962C8B-B14F-4D97-AF65-F5344CB8AC3E}">
        <p14:creationId xmlns:p14="http://schemas.microsoft.com/office/powerpoint/2010/main" val="3196743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F5B0B11-DCCE-ABD0-AAB9-0EE8E6A9649A}"/>
              </a:ext>
            </a:extLst>
          </p:cNvPr>
          <p:cNvSpPr txBox="1"/>
          <p:nvPr/>
        </p:nvSpPr>
        <p:spPr>
          <a:xfrm>
            <a:off x="164196" y="2543987"/>
            <a:ext cx="11883267" cy="1261884"/>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 7:10 – note the phrase, </a:t>
            </a:r>
            <a:r>
              <a:rPr lang="en-US" sz="3600" b="1" dirty="0">
                <a:solidFill>
                  <a:srgbClr val="FFC74A"/>
                </a:solidFill>
                <a:latin typeface="Calibri" panose="020F0502020204030204" pitchFamily="34" charset="0"/>
                <a:cs typeface="Calibri" panose="020F0502020204030204" pitchFamily="34" charset="0"/>
              </a:rPr>
              <a:t>and to do it</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B69C21E-2861-B096-88E9-D0BA85432239}"/>
              </a:ext>
            </a:extLst>
          </p:cNvPr>
          <p:cNvSpPr txBox="1"/>
          <p:nvPr/>
        </p:nvSpPr>
        <p:spPr>
          <a:xfrm>
            <a:off x="164196" y="377285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Search</a:t>
            </a:r>
            <a:r>
              <a:rPr lang="en-US" sz="4000" b="1" dirty="0">
                <a:latin typeface="Calibri" panose="020F0502020204030204" pitchFamily="34" charset="0"/>
                <a:cs typeface="Calibri" panose="020F0502020204030204" pitchFamily="34" charset="0"/>
              </a:rPr>
              <a:t> the scriptures </a:t>
            </a:r>
            <a:r>
              <a:rPr lang="en-US" sz="3200" b="1" dirty="0">
                <a:latin typeface="Calibri" panose="020F0502020204030204" pitchFamily="34" charset="0"/>
                <a:cs typeface="Calibri" panose="020F0502020204030204" pitchFamily="34" charset="0"/>
              </a:rPr>
              <a:t>(Acts 17:11, Jacob 7:23, 3 Nephi 10:14)</a:t>
            </a:r>
            <a:endParaRPr lang="en-US" sz="40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9551ACE-D658-FCAC-14EE-9C5E9252C114}"/>
              </a:ext>
            </a:extLst>
          </p:cNvPr>
          <p:cNvSpPr txBox="1"/>
          <p:nvPr/>
        </p:nvSpPr>
        <p:spPr>
          <a:xfrm>
            <a:off x="164196" y="4480741"/>
            <a:ext cx="11883267"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Make time for </a:t>
            </a:r>
            <a:r>
              <a:rPr lang="en-US" sz="4000" b="1" dirty="0">
                <a:solidFill>
                  <a:srgbClr val="FFC74A"/>
                </a:solidFill>
                <a:latin typeface="Calibri" panose="020F0502020204030204" pitchFamily="34" charset="0"/>
                <a:cs typeface="Calibri" panose="020F0502020204030204" pitchFamily="34" charset="0"/>
              </a:rPr>
              <a:t>daily study</a:t>
            </a:r>
            <a:r>
              <a:rPr lang="en-US" sz="4000" b="1"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(Acts 17:11)</a:t>
            </a:r>
            <a:endParaRPr lang="en-US" sz="40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6C4976B4-72C3-0728-321C-CEAFCB0D23A5}"/>
              </a:ext>
            </a:extLst>
          </p:cNvPr>
          <p:cNvSpPr txBox="1"/>
          <p:nvPr/>
        </p:nvSpPr>
        <p:spPr>
          <a:xfrm>
            <a:off x="156332" y="112821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(JSH 1:12 &amp; </a:t>
            </a:r>
            <a:r>
              <a:rPr lang="en-US" sz="3600" b="1" dirty="0">
                <a:solidFill>
                  <a:srgbClr val="FFFF00"/>
                </a:solidFill>
                <a:latin typeface="Calibri" panose="020F0502020204030204" pitchFamily="34" charset="0"/>
                <a:cs typeface="Calibri" panose="020F0502020204030204" pitchFamily="34" charset="0"/>
              </a:rPr>
              <a:t>D&amp;C 138:1</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790806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30CC5F6-F339-82D8-FC2E-35381FDF0C08}"/>
              </a:ext>
            </a:extLst>
          </p:cNvPr>
          <p:cNvSpPr txBox="1"/>
          <p:nvPr/>
        </p:nvSpPr>
        <p:spPr>
          <a:xfrm>
            <a:off x="148627" y="457200"/>
            <a:ext cx="11883267" cy="707886"/>
          </a:xfrm>
          <a:prstGeom prst="rect">
            <a:avLst/>
          </a:prstGeom>
          <a:noFill/>
        </p:spPr>
        <p:txBody>
          <a:bodyPr wrap="square" rtlCol="0">
            <a:spAutoFit/>
          </a:bodyPr>
          <a:lstStyle/>
          <a:p>
            <a:pPr algn="ctr"/>
            <a:r>
              <a:rPr lang="en-US" sz="4000" b="1" dirty="0">
                <a:solidFill>
                  <a:schemeClr val="bg1"/>
                </a:solidFill>
                <a:effectLst>
                  <a:glow rad="190500">
                    <a:prstClr val="black">
                      <a:alpha val="75000"/>
                    </a:prstClr>
                  </a:glow>
                </a:effectLst>
                <a:latin typeface="Calibri" panose="020F0502020204030204"/>
              </a:rPr>
              <a:t>Topical Guide: “Scriptures, Study of”</a:t>
            </a:r>
          </a:p>
        </p:txBody>
      </p:sp>
      <p:sp>
        <p:nvSpPr>
          <p:cNvPr id="2" name="TextBox 1">
            <a:extLst>
              <a:ext uri="{FF2B5EF4-FFF2-40B4-BE49-F238E27FC236}">
                <a16:creationId xmlns:a16="http://schemas.microsoft.com/office/drawing/2014/main" id="{B285BD6F-6A65-0C2D-7DE7-456FFCD5E94F}"/>
              </a:ext>
            </a:extLst>
          </p:cNvPr>
          <p:cNvSpPr txBox="1"/>
          <p:nvPr/>
        </p:nvSpPr>
        <p:spPr>
          <a:xfrm>
            <a:off x="1981200" y="2240101"/>
            <a:ext cx="8006739"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r>
              <a:rPr lang="en-US" sz="4000" b="1" dirty="0">
                <a:solidFill>
                  <a:schemeClr val="bg1"/>
                </a:solidFill>
                <a:effectLst>
                  <a:glow rad="190500">
                    <a:prstClr val="black">
                      <a:alpha val="75000"/>
                    </a:prstClr>
                  </a:glow>
                </a:effectLst>
                <a:latin typeface="Calibri" panose="020F0502020204030204"/>
              </a:rPr>
              <a:t>T</a:t>
            </a:r>
            <a:r>
              <a:rPr kumimoji="0" lang="en-US" sz="40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reasureth</a:t>
            </a: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up my word”</a:t>
            </a:r>
            <a:r>
              <a:rPr lang="en-US" sz="4000" b="1" dirty="0">
                <a:solidFill>
                  <a:schemeClr val="bg1"/>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solidFill>
                  <a:schemeClr val="bg1"/>
                </a:solidFill>
                <a:effectLst>
                  <a:glow rad="190500">
                    <a:prstClr val="black">
                      <a:alpha val="75000"/>
                    </a:prstClr>
                  </a:glow>
                </a:effectLst>
                <a:latin typeface="Calibri" panose="020F0502020204030204"/>
              </a:rPr>
              <a:t>Joseph Smith Matthew 1:37</a:t>
            </a:r>
            <a:endPar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7668685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F5B0B11-DCCE-ABD0-AAB9-0EE8E6A9649A}"/>
              </a:ext>
            </a:extLst>
          </p:cNvPr>
          <p:cNvSpPr txBox="1"/>
          <p:nvPr/>
        </p:nvSpPr>
        <p:spPr>
          <a:xfrm>
            <a:off x="164196" y="2543987"/>
            <a:ext cx="11883267" cy="1261884"/>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 7:10 – note the phrase, </a:t>
            </a:r>
            <a:r>
              <a:rPr lang="en-US" sz="3600" b="1" dirty="0">
                <a:solidFill>
                  <a:srgbClr val="FFC74A"/>
                </a:solidFill>
                <a:latin typeface="Calibri" panose="020F0502020204030204" pitchFamily="34" charset="0"/>
                <a:cs typeface="Calibri" panose="020F0502020204030204" pitchFamily="34" charset="0"/>
              </a:rPr>
              <a:t>and to do it</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B69C21E-2861-B096-88E9-D0BA85432239}"/>
              </a:ext>
            </a:extLst>
          </p:cNvPr>
          <p:cNvSpPr txBox="1"/>
          <p:nvPr/>
        </p:nvSpPr>
        <p:spPr>
          <a:xfrm>
            <a:off x="164196" y="377285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Search</a:t>
            </a:r>
            <a:r>
              <a:rPr lang="en-US" sz="4000" b="1" dirty="0">
                <a:latin typeface="Calibri" panose="020F0502020204030204" pitchFamily="34" charset="0"/>
                <a:cs typeface="Calibri" panose="020F0502020204030204" pitchFamily="34" charset="0"/>
              </a:rPr>
              <a:t> the scriptures </a:t>
            </a:r>
            <a:r>
              <a:rPr lang="en-US" sz="3200" b="1" dirty="0">
                <a:latin typeface="Calibri" panose="020F0502020204030204" pitchFamily="34" charset="0"/>
                <a:cs typeface="Calibri" panose="020F0502020204030204" pitchFamily="34" charset="0"/>
              </a:rPr>
              <a:t>(Acts 17:11, Jacob 7:23, 3 Nephi 10:14)</a:t>
            </a:r>
            <a:endParaRPr lang="en-US" sz="40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9551ACE-D658-FCAC-14EE-9C5E9252C114}"/>
              </a:ext>
            </a:extLst>
          </p:cNvPr>
          <p:cNvSpPr txBox="1"/>
          <p:nvPr/>
        </p:nvSpPr>
        <p:spPr>
          <a:xfrm>
            <a:off x="164196" y="4480741"/>
            <a:ext cx="11883267"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Make time for </a:t>
            </a:r>
            <a:r>
              <a:rPr lang="en-US" sz="4000" b="1" dirty="0">
                <a:solidFill>
                  <a:srgbClr val="FFC74A"/>
                </a:solidFill>
                <a:latin typeface="Calibri" panose="020F0502020204030204" pitchFamily="34" charset="0"/>
                <a:cs typeface="Calibri" panose="020F0502020204030204" pitchFamily="34" charset="0"/>
              </a:rPr>
              <a:t>daily study</a:t>
            </a:r>
            <a:r>
              <a:rPr lang="en-US" sz="4000" b="1"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(Acts 17:11)</a:t>
            </a:r>
            <a:endParaRPr lang="en-US" sz="4000" b="1"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F46C3B6-C924-6264-39B8-B9BF3243A8D9}"/>
              </a:ext>
            </a:extLst>
          </p:cNvPr>
          <p:cNvSpPr txBox="1"/>
          <p:nvPr/>
        </p:nvSpPr>
        <p:spPr>
          <a:xfrm>
            <a:off x="175992" y="5188627"/>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Treasure </a:t>
            </a:r>
            <a:r>
              <a:rPr lang="en-US" sz="4000" b="1" dirty="0">
                <a:latin typeface="Calibri" panose="020F0502020204030204" pitchFamily="34" charset="0"/>
                <a:cs typeface="Calibri" panose="020F0502020204030204" pitchFamily="34" charset="0"/>
              </a:rPr>
              <a:t>the scriptures </a:t>
            </a:r>
            <a:r>
              <a:rPr lang="en-US" sz="2800" b="1" dirty="0">
                <a:latin typeface="Calibri" panose="020F0502020204030204" pitchFamily="34" charset="0"/>
                <a:cs typeface="Calibri" panose="020F0502020204030204" pitchFamily="34" charset="0"/>
              </a:rPr>
              <a:t>(Joseph Smith Matthew 1:37)</a:t>
            </a:r>
            <a:endParaRPr lang="en-US" sz="4000" b="1"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CE5E0B0C-8885-2903-981A-BCC6C9321EE9}"/>
              </a:ext>
            </a:extLst>
          </p:cNvPr>
          <p:cNvSpPr txBox="1"/>
          <p:nvPr/>
        </p:nvSpPr>
        <p:spPr>
          <a:xfrm>
            <a:off x="171207" y="1138278"/>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(JSH 1:12 &amp; D&amp;C 138:1)</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340505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718160" y="2209800"/>
            <a:ext cx="10755680"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did liken all scriptures unto us, that it might be for our profit and learning.”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400" b="1" dirty="0">
                <a:solidFill>
                  <a:schemeClr val="bg1"/>
                </a:solidFill>
                <a:effectLst>
                  <a:glow rad="190500">
                    <a:prstClr val="black">
                      <a:alpha val="75000"/>
                    </a:prstClr>
                  </a:glow>
                </a:effectLst>
                <a:latin typeface="Calibri" panose="020F0502020204030204"/>
              </a:rPr>
              <a:t>1 Nephi 19:23</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325249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get more out of my scripture study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D2A8497F-704D-A938-92BE-68F481958AAE}"/>
              </a:ext>
            </a:extLst>
          </p:cNvPr>
          <p:cNvSpPr txBox="1"/>
          <p:nvPr/>
        </p:nvSpPr>
        <p:spPr>
          <a:xfrm>
            <a:off x="160264" y="1836101"/>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Prepare</a:t>
            </a:r>
            <a:r>
              <a:rPr lang="en-US" sz="4000" b="1" dirty="0">
                <a:latin typeface="Calibri" panose="020F0502020204030204" pitchFamily="34" charset="0"/>
                <a:cs typeface="Calibri" panose="020F0502020204030204" pitchFamily="34" charset="0"/>
              </a:rPr>
              <a:t> my heart before I read </a:t>
            </a:r>
            <a:r>
              <a:rPr lang="en-US" sz="3600" b="1" dirty="0">
                <a:latin typeface="Calibri" panose="020F0502020204030204" pitchFamily="34" charset="0"/>
                <a:cs typeface="Calibri" panose="020F0502020204030204" pitchFamily="34" charset="0"/>
              </a:rPr>
              <a:t>(Ezra 7:10)</a:t>
            </a:r>
            <a:endParaRPr lang="en-US" sz="4000" b="1" dirty="0">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6F5B0B11-DCCE-ABD0-AAB9-0EE8E6A9649A}"/>
              </a:ext>
            </a:extLst>
          </p:cNvPr>
          <p:cNvSpPr txBox="1"/>
          <p:nvPr/>
        </p:nvSpPr>
        <p:spPr>
          <a:xfrm>
            <a:off x="164196" y="2543987"/>
            <a:ext cx="11883267" cy="1261884"/>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Act</a:t>
            </a:r>
            <a:r>
              <a:rPr lang="en-US" sz="4000" b="1" dirty="0">
                <a:latin typeface="Calibri" panose="020F0502020204030204" pitchFamily="34" charset="0"/>
                <a:cs typeface="Calibri" panose="020F0502020204030204" pitchFamily="34" charset="0"/>
              </a:rPr>
              <a:t> on what I learn from the scriptures </a:t>
            </a:r>
            <a:r>
              <a:rPr lang="en-US" sz="3600" b="1" dirty="0">
                <a:latin typeface="Calibri" panose="020F0502020204030204" pitchFamily="34" charset="0"/>
                <a:cs typeface="Calibri" panose="020F0502020204030204" pitchFamily="34" charset="0"/>
              </a:rPr>
              <a:t>(Ezra 7:10 – note the phrase, </a:t>
            </a:r>
            <a:r>
              <a:rPr lang="en-US" sz="3600" b="1" dirty="0">
                <a:solidFill>
                  <a:srgbClr val="FFC74A"/>
                </a:solidFill>
                <a:latin typeface="Calibri" panose="020F0502020204030204" pitchFamily="34" charset="0"/>
                <a:cs typeface="Calibri" panose="020F0502020204030204" pitchFamily="34" charset="0"/>
              </a:rPr>
              <a:t>and to do it</a:t>
            </a:r>
            <a:r>
              <a:rPr lang="en-US" sz="3600" b="1" dirty="0">
                <a:latin typeface="Calibri" panose="020F0502020204030204" pitchFamily="34" charset="0"/>
                <a:cs typeface="Calibri" panose="020F0502020204030204" pitchFamily="34" charset="0"/>
              </a:rPr>
              <a:t>)</a:t>
            </a:r>
            <a:endParaRPr lang="en-US" sz="4000" b="1"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1B69C21E-2861-B096-88E9-D0BA85432239}"/>
              </a:ext>
            </a:extLst>
          </p:cNvPr>
          <p:cNvSpPr txBox="1"/>
          <p:nvPr/>
        </p:nvSpPr>
        <p:spPr>
          <a:xfrm>
            <a:off x="164196" y="3772855"/>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Search</a:t>
            </a:r>
            <a:r>
              <a:rPr lang="en-US" sz="4000" b="1" dirty="0">
                <a:latin typeface="Calibri" panose="020F0502020204030204" pitchFamily="34" charset="0"/>
                <a:cs typeface="Calibri" panose="020F0502020204030204" pitchFamily="34" charset="0"/>
              </a:rPr>
              <a:t> the scriptures </a:t>
            </a:r>
            <a:r>
              <a:rPr lang="en-US" sz="3200" b="1" dirty="0">
                <a:latin typeface="Calibri" panose="020F0502020204030204" pitchFamily="34" charset="0"/>
                <a:cs typeface="Calibri" panose="020F0502020204030204" pitchFamily="34" charset="0"/>
              </a:rPr>
              <a:t>(Acts 17:11, Jacob 7:23, 3 Nephi 10:14)</a:t>
            </a:r>
            <a:endParaRPr lang="en-US" sz="4000" b="1" dirty="0">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09551ACE-D658-FCAC-14EE-9C5E9252C114}"/>
              </a:ext>
            </a:extLst>
          </p:cNvPr>
          <p:cNvSpPr txBox="1"/>
          <p:nvPr/>
        </p:nvSpPr>
        <p:spPr>
          <a:xfrm>
            <a:off x="164196" y="4480741"/>
            <a:ext cx="11883267" cy="707886"/>
          </a:xfrm>
          <a:prstGeom prst="rect">
            <a:avLst/>
          </a:prstGeom>
          <a:noFill/>
        </p:spPr>
        <p:txBody>
          <a:bodyPr wrap="square" rtlCol="0">
            <a:spAutoFit/>
          </a:bodyPr>
          <a:lstStyle/>
          <a:p>
            <a:r>
              <a:rPr lang="en-US" sz="4000" b="1" dirty="0">
                <a:latin typeface="Calibri" panose="020F0502020204030204" pitchFamily="34" charset="0"/>
                <a:cs typeface="Calibri" panose="020F0502020204030204" pitchFamily="34" charset="0"/>
              </a:rPr>
              <a:t>Make time for </a:t>
            </a:r>
            <a:r>
              <a:rPr lang="en-US" sz="4000" b="1" dirty="0">
                <a:solidFill>
                  <a:srgbClr val="FFC74A"/>
                </a:solidFill>
                <a:latin typeface="Calibri" panose="020F0502020204030204" pitchFamily="34" charset="0"/>
                <a:cs typeface="Calibri" panose="020F0502020204030204" pitchFamily="34" charset="0"/>
              </a:rPr>
              <a:t>daily study</a:t>
            </a:r>
            <a:r>
              <a:rPr lang="en-US" sz="4000" b="1" dirty="0">
                <a:latin typeface="Calibri" panose="020F0502020204030204" pitchFamily="34" charset="0"/>
                <a:cs typeface="Calibri" panose="020F0502020204030204" pitchFamily="34" charset="0"/>
              </a:rPr>
              <a:t> </a:t>
            </a:r>
            <a:r>
              <a:rPr lang="en-US" sz="3600" b="1" dirty="0">
                <a:latin typeface="Calibri" panose="020F0502020204030204" pitchFamily="34" charset="0"/>
                <a:cs typeface="Calibri" panose="020F0502020204030204" pitchFamily="34" charset="0"/>
              </a:rPr>
              <a:t>(Acts 17:11)</a:t>
            </a:r>
            <a:endParaRPr lang="en-US" sz="4000" b="1" dirty="0">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DF46C3B6-C924-6264-39B8-B9BF3243A8D9}"/>
              </a:ext>
            </a:extLst>
          </p:cNvPr>
          <p:cNvSpPr txBox="1"/>
          <p:nvPr/>
        </p:nvSpPr>
        <p:spPr>
          <a:xfrm>
            <a:off x="175992" y="5188627"/>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Treat </a:t>
            </a:r>
            <a:r>
              <a:rPr lang="en-US" sz="4000" b="1" dirty="0">
                <a:latin typeface="Calibri" panose="020F0502020204030204" pitchFamily="34" charset="0"/>
                <a:cs typeface="Calibri" panose="020F0502020204030204" pitchFamily="34" charset="0"/>
              </a:rPr>
              <a:t>the scriptures like a treasure </a:t>
            </a:r>
            <a:r>
              <a:rPr lang="en-US" sz="2800" b="1" dirty="0">
                <a:latin typeface="Calibri" panose="020F0502020204030204" pitchFamily="34" charset="0"/>
                <a:cs typeface="Calibri" panose="020F0502020204030204" pitchFamily="34" charset="0"/>
              </a:rPr>
              <a:t>(Joseph Smith Matthew 1:37)</a:t>
            </a:r>
            <a:endParaRPr lang="en-US" sz="4000" b="1" dirty="0">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3D29F4CE-E07D-8F9D-51D8-80219829E979}"/>
              </a:ext>
            </a:extLst>
          </p:cNvPr>
          <p:cNvSpPr txBox="1"/>
          <p:nvPr/>
        </p:nvSpPr>
        <p:spPr>
          <a:xfrm>
            <a:off x="175991" y="5863497"/>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Liken </a:t>
            </a:r>
            <a:r>
              <a:rPr lang="en-US" sz="4000" b="1" dirty="0">
                <a:latin typeface="Calibri" panose="020F0502020204030204" pitchFamily="34" charset="0"/>
                <a:cs typeface="Calibri" panose="020F0502020204030204" pitchFamily="34" charset="0"/>
              </a:rPr>
              <a:t>the scriptures to my life </a:t>
            </a:r>
            <a:r>
              <a:rPr lang="en-US" sz="3600" b="1" dirty="0">
                <a:latin typeface="Calibri" panose="020F0502020204030204" pitchFamily="34" charset="0"/>
                <a:cs typeface="Calibri" panose="020F0502020204030204" pitchFamily="34" charset="0"/>
              </a:rPr>
              <a:t>(1 Nephi 19:23)</a:t>
            </a:r>
            <a:endParaRPr lang="en-US" sz="4000" b="1" dirty="0">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2A9C1BE6-FE17-5B2D-A57A-EC5801B3445D}"/>
              </a:ext>
            </a:extLst>
          </p:cNvPr>
          <p:cNvSpPr txBox="1"/>
          <p:nvPr/>
        </p:nvSpPr>
        <p:spPr>
          <a:xfrm>
            <a:off x="171207" y="1138278"/>
            <a:ext cx="11883267" cy="707886"/>
          </a:xfrm>
          <a:prstGeom prst="rect">
            <a:avLst/>
          </a:prstGeom>
          <a:noFill/>
        </p:spPr>
        <p:txBody>
          <a:bodyPr wrap="square" rtlCol="0">
            <a:spAutoFit/>
          </a:bodyPr>
          <a:lstStyle/>
          <a:p>
            <a:r>
              <a:rPr lang="en-US" sz="4000" b="1" dirty="0">
                <a:solidFill>
                  <a:srgbClr val="FFC74A"/>
                </a:solidFill>
                <a:latin typeface="Calibri" panose="020F0502020204030204" pitchFamily="34" charset="0"/>
                <a:cs typeface="Calibri" panose="020F0502020204030204" pitchFamily="34" charset="0"/>
              </a:rPr>
              <a:t>Ponder</a:t>
            </a:r>
            <a:r>
              <a:rPr lang="en-US" sz="4000" b="1" dirty="0">
                <a:latin typeface="Calibri" panose="020F0502020204030204" pitchFamily="34" charset="0"/>
                <a:cs typeface="Calibri" panose="020F0502020204030204" pitchFamily="34" charset="0"/>
              </a:rPr>
              <a:t> the things I learn </a:t>
            </a:r>
            <a:r>
              <a:rPr lang="en-US" sz="3600" b="1" dirty="0">
                <a:latin typeface="Calibri" panose="020F0502020204030204" pitchFamily="34" charset="0"/>
                <a:cs typeface="Calibri" panose="020F0502020204030204" pitchFamily="34" charset="0"/>
              </a:rPr>
              <a:t>(JSH 1:12 &amp; D&amp;C 138:1)</a:t>
            </a:r>
            <a:endParaRPr lang="en-US" sz="4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07519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342900" y="117693"/>
            <a:ext cx="11506200" cy="6407908"/>
          </a:xfrm>
          <a:prstGeom prst="rect">
            <a:avLst/>
          </a:prstGeom>
          <a:noFill/>
        </p:spPr>
        <p:txBody>
          <a:bodyPr wrap="square">
            <a:spAutoFit/>
          </a:bodyPr>
          <a:lstStyle/>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To have the Savior’s  Atonement work in my life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To exercise the power of the priesthood more effectively,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To benefit more from the ordinances of the temple,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To be a better mother/father [or son/daughter, or brother/sister],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order to have more effective prayer,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To fulfill my calling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order to more effectively share the gospel, I must…</a:t>
            </a:r>
          </a:p>
          <a:p>
            <a:pPr marL="571500" marR="0" lvl="0" indent="-571500" algn="l" defTabSz="914400" rtl="0" eaLnBrk="1" fontAlgn="auto" latinLnBrk="0" hangingPunct="1">
              <a:lnSpc>
                <a:spcPct val="90000"/>
              </a:lnSpc>
              <a:spcBef>
                <a:spcPts val="0"/>
              </a:spcBef>
              <a:spcAft>
                <a:spcPts val="0"/>
              </a:spcAft>
              <a:buClrTx/>
              <a:buSzTx/>
              <a:buFont typeface="Arial" panose="020B0604020202020204" pitchFamily="34" charset="0"/>
              <a:buChar char="•"/>
              <a:tabLst/>
              <a:defRPr/>
            </a:pPr>
            <a:r>
              <a:rPr kumimoji="0" lang="en-US" sz="3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order to have charity, I must…</a:t>
            </a:r>
          </a:p>
        </p:txBody>
      </p:sp>
    </p:spTree>
    <p:extLst>
      <p:ext uri="{BB962C8B-B14F-4D97-AF65-F5344CB8AC3E}">
        <p14:creationId xmlns:p14="http://schemas.microsoft.com/office/powerpoint/2010/main" val="29237157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1905000"/>
            <a:ext cx="11883267"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1. Identify, analyze and unite related scriptures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2. On a separate sheet of paper make a statement that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contains the truth found in those scriptures</a:t>
            </a:r>
          </a:p>
        </p:txBody>
      </p:sp>
    </p:spTree>
    <p:extLst>
      <p:ext uri="{BB962C8B-B14F-4D97-AF65-F5344CB8AC3E}">
        <p14:creationId xmlns:p14="http://schemas.microsoft.com/office/powerpoint/2010/main" val="28162591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0B0E23E-D843-5300-F28A-A25151EC6047}"/>
              </a:ext>
            </a:extLst>
          </p:cNvPr>
          <p:cNvSpPr/>
          <p:nvPr/>
        </p:nvSpPr>
        <p:spPr>
          <a:xfrm>
            <a:off x="685800" y="457200"/>
            <a:ext cx="10820400" cy="5943600"/>
          </a:xfrm>
          <a:prstGeom prst="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riangle 2">
            <a:extLst>
              <a:ext uri="{FF2B5EF4-FFF2-40B4-BE49-F238E27FC236}">
                <a16:creationId xmlns:a16="http://schemas.microsoft.com/office/drawing/2014/main" id="{B20CC16E-7F05-DFAF-A9F5-1E2A817B204C}"/>
              </a:ext>
            </a:extLst>
          </p:cNvPr>
          <p:cNvSpPr/>
          <p:nvPr/>
        </p:nvSpPr>
        <p:spPr>
          <a:xfrm>
            <a:off x="3581400" y="2324100"/>
            <a:ext cx="1981200" cy="2209800"/>
          </a:xfrm>
          <a:prstGeom prst="triangl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Heart 3">
            <a:extLst>
              <a:ext uri="{FF2B5EF4-FFF2-40B4-BE49-F238E27FC236}">
                <a16:creationId xmlns:a16="http://schemas.microsoft.com/office/drawing/2014/main" id="{37E13A59-38A4-6126-537B-2D787D5C78A5}"/>
              </a:ext>
            </a:extLst>
          </p:cNvPr>
          <p:cNvSpPr/>
          <p:nvPr/>
        </p:nvSpPr>
        <p:spPr>
          <a:xfrm>
            <a:off x="5590130" y="2247900"/>
            <a:ext cx="2438400" cy="2286000"/>
          </a:xfrm>
          <a:prstGeom prst="heart">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15873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3" name="TextBox 12">
            <a:extLst>
              <a:ext uri="{FF2B5EF4-FFF2-40B4-BE49-F238E27FC236}">
                <a16:creationId xmlns:a16="http://schemas.microsoft.com/office/drawing/2014/main" id="{616FE758-21FB-19D9-01FB-A6F9F13F5485}"/>
              </a:ext>
            </a:extLst>
          </p:cNvPr>
          <p:cNvSpPr txBox="1"/>
          <p:nvPr/>
        </p:nvSpPr>
        <p:spPr>
          <a:xfrm>
            <a:off x="6101408" y="1012686"/>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5:11-12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6" name="TextBox 15">
            <a:extLst>
              <a:ext uri="{FF2B5EF4-FFF2-40B4-BE49-F238E27FC236}">
                <a16:creationId xmlns:a16="http://schemas.microsoft.com/office/drawing/2014/main" id="{EAE0C855-4A8F-56A5-33D4-B0111C7AEF7B}"/>
              </a:ext>
            </a:extLst>
          </p:cNvPr>
          <p:cNvSpPr txBox="1"/>
          <p:nvPr/>
        </p:nvSpPr>
        <p:spPr>
          <a:xfrm>
            <a:off x="6096000" y="2085377"/>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5:13</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7" name="TextBox 16">
            <a:extLst>
              <a:ext uri="{FF2B5EF4-FFF2-40B4-BE49-F238E27FC236}">
                <a16:creationId xmlns:a16="http://schemas.microsoft.com/office/drawing/2014/main" id="{989886E7-2D66-970C-A67E-A36FC3CFB3FF}"/>
              </a:ext>
            </a:extLst>
          </p:cNvPr>
          <p:cNvSpPr txBox="1"/>
          <p:nvPr/>
        </p:nvSpPr>
        <p:spPr>
          <a:xfrm>
            <a:off x="6096000" y="3148249"/>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19:33</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19" name="TextBox 18">
            <a:extLst>
              <a:ext uri="{FF2B5EF4-FFF2-40B4-BE49-F238E27FC236}">
                <a16:creationId xmlns:a16="http://schemas.microsoft.com/office/drawing/2014/main" id="{625158CD-603D-7F74-7D8A-8795F1E6BC86}"/>
              </a:ext>
            </a:extLst>
          </p:cNvPr>
          <p:cNvSpPr txBox="1"/>
          <p:nvPr/>
        </p:nvSpPr>
        <p:spPr>
          <a:xfrm>
            <a:off x="6096000" y="4651587"/>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Helaman 3:35</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
        <p:nvSpPr>
          <p:cNvPr id="20" name="TextBox 19">
            <a:extLst>
              <a:ext uri="{FF2B5EF4-FFF2-40B4-BE49-F238E27FC236}">
                <a16:creationId xmlns:a16="http://schemas.microsoft.com/office/drawing/2014/main" id="{5B25FB8C-2E0C-E71E-D57B-F7DD2097401A}"/>
              </a:ext>
            </a:extLst>
          </p:cNvPr>
          <p:cNvSpPr txBox="1"/>
          <p:nvPr/>
        </p:nvSpPr>
        <p:spPr>
          <a:xfrm>
            <a:off x="6096000" y="5609050"/>
            <a:ext cx="5939668"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Helaman 15:7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t>
            </a:r>
          </a:p>
        </p:txBody>
      </p:sp>
    </p:spTree>
    <p:extLst>
      <p:ext uri="{BB962C8B-B14F-4D97-AF65-F5344CB8AC3E}">
        <p14:creationId xmlns:p14="http://schemas.microsoft.com/office/powerpoint/2010/main" val="34493966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9BC991-1AFD-42AD-1D05-45C15A0B45E7}"/>
              </a:ext>
            </a:extLst>
          </p:cNvPr>
          <p:cNvPicPr>
            <a:picLocks noChangeAspect="1"/>
          </p:cNvPicPr>
          <p:nvPr/>
        </p:nvPicPr>
        <p:blipFill>
          <a:blip r:embed="rId2"/>
          <a:stretch>
            <a:fillRect/>
          </a:stretch>
        </p:blipFill>
        <p:spPr>
          <a:xfrm>
            <a:off x="1828801" y="604234"/>
            <a:ext cx="8641404" cy="5720366"/>
          </a:xfrm>
          <a:prstGeom prst="rect">
            <a:avLst/>
          </a:prstGeom>
        </p:spPr>
      </p:pic>
      <p:sp>
        <p:nvSpPr>
          <p:cNvPr id="5" name="Rectangle 4">
            <a:extLst>
              <a:ext uri="{FF2B5EF4-FFF2-40B4-BE49-F238E27FC236}">
                <a16:creationId xmlns:a16="http://schemas.microsoft.com/office/drawing/2014/main" id="{F244AC5C-CE3A-A63C-3F8D-6DEB6C390460}"/>
              </a:ext>
            </a:extLst>
          </p:cNvPr>
          <p:cNvSpPr/>
          <p:nvPr/>
        </p:nvSpPr>
        <p:spPr>
          <a:xfrm>
            <a:off x="7620000" y="2590800"/>
            <a:ext cx="23622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7C9E3D3A-9CD0-A16C-A1E1-F544AEC5D7CE}"/>
              </a:ext>
            </a:extLst>
          </p:cNvPr>
          <p:cNvSpPr/>
          <p:nvPr/>
        </p:nvSpPr>
        <p:spPr>
          <a:xfrm>
            <a:off x="1981200" y="3048000"/>
            <a:ext cx="62484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53E2EF8-F311-4FF0-8EED-71071147FA1D}"/>
              </a:ext>
            </a:extLst>
          </p:cNvPr>
          <p:cNvSpPr/>
          <p:nvPr/>
        </p:nvSpPr>
        <p:spPr>
          <a:xfrm>
            <a:off x="1981200" y="4000500"/>
            <a:ext cx="62484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95467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Tree>
    <p:extLst>
      <p:ext uri="{BB962C8B-B14F-4D97-AF65-F5344CB8AC3E}">
        <p14:creationId xmlns:p14="http://schemas.microsoft.com/office/powerpoint/2010/main" val="97411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99F9A3-A043-93BB-483E-E36B518F88A2}"/>
              </a:ext>
            </a:extLst>
          </p:cNvPr>
          <p:cNvPicPr>
            <a:picLocks noChangeAspect="1"/>
          </p:cNvPicPr>
          <p:nvPr/>
        </p:nvPicPr>
        <p:blipFill>
          <a:blip r:embed="rId2"/>
          <a:stretch>
            <a:fillRect/>
          </a:stretch>
        </p:blipFill>
        <p:spPr>
          <a:xfrm>
            <a:off x="1327394" y="723900"/>
            <a:ext cx="9537211" cy="5410199"/>
          </a:xfrm>
          <a:prstGeom prst="rect">
            <a:avLst/>
          </a:prstGeom>
        </p:spPr>
      </p:pic>
      <p:sp>
        <p:nvSpPr>
          <p:cNvPr id="4" name="Rectangle 3">
            <a:extLst>
              <a:ext uri="{FF2B5EF4-FFF2-40B4-BE49-F238E27FC236}">
                <a16:creationId xmlns:a16="http://schemas.microsoft.com/office/drawing/2014/main" id="{C777D8A7-EA01-EB2B-4188-9CE8515498C1}"/>
              </a:ext>
            </a:extLst>
          </p:cNvPr>
          <p:cNvSpPr/>
          <p:nvPr/>
        </p:nvSpPr>
        <p:spPr>
          <a:xfrm>
            <a:off x="1447800" y="3505200"/>
            <a:ext cx="62484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72B31EA-CBA1-C0DF-52FC-11462102CE8B}"/>
              </a:ext>
            </a:extLst>
          </p:cNvPr>
          <p:cNvSpPr/>
          <p:nvPr/>
        </p:nvSpPr>
        <p:spPr>
          <a:xfrm>
            <a:off x="7162800" y="2933700"/>
            <a:ext cx="34290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424188F-5FA7-FFA2-A27D-635D1AAD71D9}"/>
              </a:ext>
            </a:extLst>
          </p:cNvPr>
          <p:cNvSpPr/>
          <p:nvPr/>
        </p:nvSpPr>
        <p:spPr>
          <a:xfrm>
            <a:off x="1447800" y="4057650"/>
            <a:ext cx="73152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EE3EC408-1814-B112-E2C7-EEEDCF7A6466}"/>
              </a:ext>
            </a:extLst>
          </p:cNvPr>
          <p:cNvSpPr/>
          <p:nvPr/>
        </p:nvSpPr>
        <p:spPr>
          <a:xfrm>
            <a:off x="9601200" y="3505199"/>
            <a:ext cx="990600" cy="430531"/>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D8CDE49F-D4C3-6387-2920-068C3900EC52}"/>
              </a:ext>
            </a:extLst>
          </p:cNvPr>
          <p:cNvSpPr/>
          <p:nvPr/>
        </p:nvSpPr>
        <p:spPr>
          <a:xfrm>
            <a:off x="2286000" y="4615814"/>
            <a:ext cx="3429000" cy="4572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122461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Tree>
    <p:extLst>
      <p:ext uri="{BB962C8B-B14F-4D97-AF65-F5344CB8AC3E}">
        <p14:creationId xmlns:p14="http://schemas.microsoft.com/office/powerpoint/2010/main" val="384435192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0C9F2EC-7EF3-8E6B-29E9-41C731FA66A5}"/>
              </a:ext>
            </a:extLst>
          </p:cNvPr>
          <p:cNvPicPr>
            <a:picLocks noChangeAspect="1"/>
          </p:cNvPicPr>
          <p:nvPr/>
        </p:nvPicPr>
        <p:blipFill>
          <a:blip r:embed="rId2"/>
          <a:stretch>
            <a:fillRect/>
          </a:stretch>
        </p:blipFill>
        <p:spPr>
          <a:xfrm>
            <a:off x="1353030" y="685800"/>
            <a:ext cx="9485941" cy="5486401"/>
          </a:xfrm>
          <a:prstGeom prst="rect">
            <a:avLst/>
          </a:prstGeom>
        </p:spPr>
      </p:pic>
      <p:sp>
        <p:nvSpPr>
          <p:cNvPr id="4" name="Rectangle 3">
            <a:extLst>
              <a:ext uri="{FF2B5EF4-FFF2-40B4-BE49-F238E27FC236}">
                <a16:creationId xmlns:a16="http://schemas.microsoft.com/office/drawing/2014/main" id="{049A115B-2AB0-D1F0-11E2-07AD073BC1F5}"/>
              </a:ext>
            </a:extLst>
          </p:cNvPr>
          <p:cNvSpPr/>
          <p:nvPr/>
        </p:nvSpPr>
        <p:spPr>
          <a:xfrm>
            <a:off x="1676400" y="4057650"/>
            <a:ext cx="8915400" cy="3619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B541494-0F7A-B8BF-61C1-1A37852F69B6}"/>
              </a:ext>
            </a:extLst>
          </p:cNvPr>
          <p:cNvSpPr/>
          <p:nvPr/>
        </p:nvSpPr>
        <p:spPr>
          <a:xfrm>
            <a:off x="1676400" y="4632960"/>
            <a:ext cx="3200400" cy="3619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F068032-6A77-38BD-31A9-8B7350FC0724}"/>
              </a:ext>
            </a:extLst>
          </p:cNvPr>
          <p:cNvSpPr/>
          <p:nvPr/>
        </p:nvSpPr>
        <p:spPr>
          <a:xfrm>
            <a:off x="9372600" y="3528060"/>
            <a:ext cx="1295400" cy="3619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889293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Tree>
    <p:extLst>
      <p:ext uri="{BB962C8B-B14F-4D97-AF65-F5344CB8AC3E}">
        <p14:creationId xmlns:p14="http://schemas.microsoft.com/office/powerpoint/2010/main" val="1727185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D8470F8-19A5-9694-2918-FAEFBBB08D7E}"/>
              </a:ext>
            </a:extLst>
          </p:cNvPr>
          <p:cNvPicPr>
            <a:picLocks noChangeAspect="1"/>
          </p:cNvPicPr>
          <p:nvPr/>
        </p:nvPicPr>
        <p:blipFill>
          <a:blip r:embed="rId2"/>
          <a:stretch>
            <a:fillRect/>
          </a:stretch>
        </p:blipFill>
        <p:spPr>
          <a:xfrm>
            <a:off x="1295400" y="387035"/>
            <a:ext cx="9610725" cy="6089965"/>
          </a:xfrm>
          <a:prstGeom prst="rect">
            <a:avLst/>
          </a:prstGeom>
        </p:spPr>
      </p:pic>
      <p:sp>
        <p:nvSpPr>
          <p:cNvPr id="4" name="Rectangle 3">
            <a:extLst>
              <a:ext uri="{FF2B5EF4-FFF2-40B4-BE49-F238E27FC236}">
                <a16:creationId xmlns:a16="http://schemas.microsoft.com/office/drawing/2014/main" id="{812ADE17-1355-EA59-5AB1-4BC5E38C55FC}"/>
              </a:ext>
            </a:extLst>
          </p:cNvPr>
          <p:cNvSpPr/>
          <p:nvPr/>
        </p:nvSpPr>
        <p:spPr>
          <a:xfrm>
            <a:off x="1447800" y="3733800"/>
            <a:ext cx="61722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82C465DF-F2A4-AAE4-0B7B-74C5FBCDA322}"/>
              </a:ext>
            </a:extLst>
          </p:cNvPr>
          <p:cNvSpPr/>
          <p:nvPr/>
        </p:nvSpPr>
        <p:spPr>
          <a:xfrm>
            <a:off x="4343400" y="381000"/>
            <a:ext cx="61722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2CFAAFD0-2A19-5050-2C58-D280AAF5D028}"/>
              </a:ext>
            </a:extLst>
          </p:cNvPr>
          <p:cNvSpPr/>
          <p:nvPr/>
        </p:nvSpPr>
        <p:spPr>
          <a:xfrm>
            <a:off x="1447800" y="3200400"/>
            <a:ext cx="92202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9604A84-82A3-A4C9-7294-D0753AB96164}"/>
              </a:ext>
            </a:extLst>
          </p:cNvPr>
          <p:cNvSpPr/>
          <p:nvPr/>
        </p:nvSpPr>
        <p:spPr>
          <a:xfrm>
            <a:off x="7772400" y="2667000"/>
            <a:ext cx="2914650" cy="3810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422243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God to change my heart / be illuminated by “the everlasting word”</a:t>
            </a:r>
          </a:p>
        </p:txBody>
      </p:sp>
    </p:spTree>
    <p:extLst>
      <p:ext uri="{BB962C8B-B14F-4D97-AF65-F5344CB8AC3E}">
        <p14:creationId xmlns:p14="http://schemas.microsoft.com/office/powerpoint/2010/main" val="14285072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37DA39-B6E3-1531-5742-DB293D4220DE}"/>
              </a:ext>
            </a:extLst>
          </p:cNvPr>
          <p:cNvPicPr>
            <a:picLocks noChangeAspect="1"/>
          </p:cNvPicPr>
          <p:nvPr/>
        </p:nvPicPr>
        <p:blipFill>
          <a:blip r:embed="rId2"/>
          <a:stretch>
            <a:fillRect/>
          </a:stretch>
        </p:blipFill>
        <p:spPr>
          <a:xfrm>
            <a:off x="1081408" y="304800"/>
            <a:ext cx="9967592" cy="6210301"/>
          </a:xfrm>
          <a:prstGeom prst="rect">
            <a:avLst/>
          </a:prstGeom>
        </p:spPr>
      </p:pic>
      <p:sp>
        <p:nvSpPr>
          <p:cNvPr id="4" name="Rectangle 3">
            <a:extLst>
              <a:ext uri="{FF2B5EF4-FFF2-40B4-BE49-F238E27FC236}">
                <a16:creationId xmlns:a16="http://schemas.microsoft.com/office/drawing/2014/main" id="{0156FB87-E2B1-12D0-D90E-F3DF210B742B}"/>
              </a:ext>
            </a:extLst>
          </p:cNvPr>
          <p:cNvSpPr/>
          <p:nvPr/>
        </p:nvSpPr>
        <p:spPr>
          <a:xfrm>
            <a:off x="1295400" y="3733800"/>
            <a:ext cx="56388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8CD0AD4-DB93-61D2-D206-AA1A7DE00749}"/>
              </a:ext>
            </a:extLst>
          </p:cNvPr>
          <p:cNvSpPr/>
          <p:nvPr/>
        </p:nvSpPr>
        <p:spPr>
          <a:xfrm>
            <a:off x="5791200" y="2609850"/>
            <a:ext cx="49530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D2FF0AD-ADCB-3B55-D175-ABA2ABE39B29}"/>
              </a:ext>
            </a:extLst>
          </p:cNvPr>
          <p:cNvSpPr/>
          <p:nvPr/>
        </p:nvSpPr>
        <p:spPr>
          <a:xfrm>
            <a:off x="1295400" y="3171825"/>
            <a:ext cx="94488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837BE21-DFB1-DCD7-00D2-50C7D14F3E1E}"/>
              </a:ext>
            </a:extLst>
          </p:cNvPr>
          <p:cNvSpPr/>
          <p:nvPr/>
        </p:nvSpPr>
        <p:spPr>
          <a:xfrm>
            <a:off x="3505200" y="4348163"/>
            <a:ext cx="70104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55E61D2-6B2F-1717-2343-CF91F362F1DF}"/>
              </a:ext>
            </a:extLst>
          </p:cNvPr>
          <p:cNvSpPr/>
          <p:nvPr/>
        </p:nvSpPr>
        <p:spPr>
          <a:xfrm>
            <a:off x="1219200" y="4862513"/>
            <a:ext cx="92964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0A2EA486-0807-2695-0202-6DB80116C917}"/>
              </a:ext>
            </a:extLst>
          </p:cNvPr>
          <p:cNvSpPr/>
          <p:nvPr/>
        </p:nvSpPr>
        <p:spPr>
          <a:xfrm>
            <a:off x="1219200" y="5410200"/>
            <a:ext cx="280416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05028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
        <p:nvSpPr>
          <p:cNvPr id="13" name="TextBox 12">
            <a:extLst>
              <a:ext uri="{FF2B5EF4-FFF2-40B4-BE49-F238E27FC236}">
                <a16:creationId xmlns:a16="http://schemas.microsoft.com/office/drawing/2014/main" id="{616FE758-21FB-19D9-01FB-A6F9F13F5485}"/>
              </a:ext>
            </a:extLst>
          </p:cNvPr>
          <p:cNvSpPr txBox="1"/>
          <p:nvPr/>
        </p:nvSpPr>
        <p:spPr>
          <a:xfrm>
            <a:off x="6101408" y="1012686"/>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5:11-12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Believe in the prophets and act on their words</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God to change my heart / be illuminated by “the everlasting word”</a:t>
            </a:r>
          </a:p>
        </p:txBody>
      </p:sp>
    </p:spTree>
    <p:extLst>
      <p:ext uri="{BB962C8B-B14F-4D97-AF65-F5344CB8AC3E}">
        <p14:creationId xmlns:p14="http://schemas.microsoft.com/office/powerpoint/2010/main" val="20690212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0C853D-86A6-048D-F0CC-C8A1206F8EC1}"/>
              </a:ext>
            </a:extLst>
          </p:cNvPr>
          <p:cNvPicPr>
            <a:picLocks noChangeAspect="1"/>
          </p:cNvPicPr>
          <p:nvPr/>
        </p:nvPicPr>
        <p:blipFill>
          <a:blip r:embed="rId2"/>
          <a:stretch>
            <a:fillRect/>
          </a:stretch>
        </p:blipFill>
        <p:spPr>
          <a:xfrm>
            <a:off x="381000" y="838200"/>
            <a:ext cx="11477903" cy="5257800"/>
          </a:xfrm>
          <a:prstGeom prst="rect">
            <a:avLst/>
          </a:prstGeom>
        </p:spPr>
      </p:pic>
      <p:sp>
        <p:nvSpPr>
          <p:cNvPr id="4" name="Rectangle 3">
            <a:extLst>
              <a:ext uri="{FF2B5EF4-FFF2-40B4-BE49-F238E27FC236}">
                <a16:creationId xmlns:a16="http://schemas.microsoft.com/office/drawing/2014/main" id="{F693D085-C016-51BB-A3A6-F74BF766D774}"/>
              </a:ext>
            </a:extLst>
          </p:cNvPr>
          <p:cNvSpPr/>
          <p:nvPr/>
        </p:nvSpPr>
        <p:spPr>
          <a:xfrm>
            <a:off x="457200" y="1600200"/>
            <a:ext cx="109728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E113CDC-F1A5-4722-5688-89B8FA75E608}"/>
              </a:ext>
            </a:extLst>
          </p:cNvPr>
          <p:cNvSpPr/>
          <p:nvPr/>
        </p:nvSpPr>
        <p:spPr>
          <a:xfrm>
            <a:off x="457200" y="2209800"/>
            <a:ext cx="109728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AB89DB65-68D9-8281-4BBF-5141716F6E4F}"/>
              </a:ext>
            </a:extLst>
          </p:cNvPr>
          <p:cNvSpPr/>
          <p:nvPr/>
        </p:nvSpPr>
        <p:spPr>
          <a:xfrm>
            <a:off x="430530" y="2914650"/>
            <a:ext cx="475107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26F6917-5956-937E-6EC1-C794CD536DDD}"/>
              </a:ext>
            </a:extLst>
          </p:cNvPr>
          <p:cNvSpPr/>
          <p:nvPr/>
        </p:nvSpPr>
        <p:spPr>
          <a:xfrm>
            <a:off x="6705600" y="942975"/>
            <a:ext cx="4724400" cy="51435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4708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Mosiah 4:2</a:t>
            </a:r>
            <a:r>
              <a:rPr lang="en-US" sz="3200" b="1" dirty="0">
                <a:latin typeface="Calibri" panose="020F0502020204030204" pitchFamily="34" charset="0"/>
                <a:cs typeface="Calibri" panose="020F0502020204030204" pitchFamily="34" charset="0"/>
              </a:rPr>
              <a:t>, Pray for Christ’s Atonement to take effect in my life</a:t>
            </a:r>
          </a:p>
        </p:txBody>
      </p:sp>
      <p:sp>
        <p:nvSpPr>
          <p:cNvPr id="13" name="TextBox 12">
            <a:extLst>
              <a:ext uri="{FF2B5EF4-FFF2-40B4-BE49-F238E27FC236}">
                <a16:creationId xmlns:a16="http://schemas.microsoft.com/office/drawing/2014/main" id="{616FE758-21FB-19D9-01FB-A6F9F13F5485}"/>
              </a:ext>
            </a:extLst>
          </p:cNvPr>
          <p:cNvSpPr txBox="1"/>
          <p:nvPr/>
        </p:nvSpPr>
        <p:spPr>
          <a:xfrm>
            <a:off x="6101408" y="1012686"/>
            <a:ext cx="5939668"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Alma 5:11-12</a:t>
            </a:r>
            <a:r>
              <a:rPr lang="en-US" sz="3200" b="1" dirty="0">
                <a:latin typeface="Calibri" panose="020F0502020204030204" pitchFamily="34" charset="0"/>
                <a:cs typeface="Calibri" panose="020F0502020204030204" pitchFamily="34" charset="0"/>
              </a:rPr>
              <a:t>, Believe in the prophets and act on their words</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
        <p:nvSpPr>
          <p:cNvPr id="16" name="TextBox 15">
            <a:extLst>
              <a:ext uri="{FF2B5EF4-FFF2-40B4-BE49-F238E27FC236}">
                <a16:creationId xmlns:a16="http://schemas.microsoft.com/office/drawing/2014/main" id="{EAE0C855-4A8F-56A5-33D4-B0111C7AEF7B}"/>
              </a:ext>
            </a:extLst>
          </p:cNvPr>
          <p:cNvSpPr txBox="1"/>
          <p:nvPr/>
        </p:nvSpPr>
        <p:spPr>
          <a:xfrm>
            <a:off x="6096000" y="2085377"/>
            <a:ext cx="5939668"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Alma 5:13</a:t>
            </a:r>
            <a:r>
              <a:rPr lang="en-US" sz="3200" b="1" dirty="0">
                <a:latin typeface="Calibri" panose="020F0502020204030204" pitchFamily="34" charset="0"/>
                <a:cs typeface="Calibri" panose="020F0502020204030204" pitchFamily="34" charset="0"/>
              </a:rPr>
              <a:t>, Listen to the preaching of the word</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God to change my heart / be illuminated by “the everlasting word”</a:t>
            </a:r>
          </a:p>
        </p:txBody>
      </p:sp>
    </p:spTree>
    <p:extLst>
      <p:ext uri="{BB962C8B-B14F-4D97-AF65-F5344CB8AC3E}">
        <p14:creationId xmlns:p14="http://schemas.microsoft.com/office/powerpoint/2010/main" val="145181360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16DBCAD-C77F-3F4D-0CDC-9BFB2F9330DC}"/>
              </a:ext>
            </a:extLst>
          </p:cNvPr>
          <p:cNvPicPr>
            <a:picLocks noChangeAspect="1"/>
          </p:cNvPicPr>
          <p:nvPr/>
        </p:nvPicPr>
        <p:blipFill>
          <a:blip r:embed="rId2"/>
          <a:stretch>
            <a:fillRect/>
          </a:stretch>
        </p:blipFill>
        <p:spPr>
          <a:xfrm>
            <a:off x="990600" y="581989"/>
            <a:ext cx="10161286" cy="5666411"/>
          </a:xfrm>
          <a:prstGeom prst="rect">
            <a:avLst/>
          </a:prstGeom>
        </p:spPr>
      </p:pic>
      <p:sp>
        <p:nvSpPr>
          <p:cNvPr id="4" name="Rectangle 3">
            <a:extLst>
              <a:ext uri="{FF2B5EF4-FFF2-40B4-BE49-F238E27FC236}">
                <a16:creationId xmlns:a16="http://schemas.microsoft.com/office/drawing/2014/main" id="{0A62FB16-49D1-1E9A-A11F-5224ECB180B4}"/>
              </a:ext>
            </a:extLst>
          </p:cNvPr>
          <p:cNvSpPr/>
          <p:nvPr/>
        </p:nvSpPr>
        <p:spPr>
          <a:xfrm>
            <a:off x="1268714" y="2209800"/>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3892085-E8BB-FC0F-3FE3-E636872F17B3}"/>
              </a:ext>
            </a:extLst>
          </p:cNvPr>
          <p:cNvSpPr/>
          <p:nvPr/>
        </p:nvSpPr>
        <p:spPr>
          <a:xfrm>
            <a:off x="1219200" y="1600200"/>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A8B9F94-AD9F-21CD-626D-A8ACF61B19F0}"/>
              </a:ext>
            </a:extLst>
          </p:cNvPr>
          <p:cNvSpPr/>
          <p:nvPr/>
        </p:nvSpPr>
        <p:spPr>
          <a:xfrm>
            <a:off x="1219200" y="1017270"/>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8D1E9A95-2BA3-B7A3-5BA4-052160231852}"/>
              </a:ext>
            </a:extLst>
          </p:cNvPr>
          <p:cNvSpPr/>
          <p:nvPr/>
        </p:nvSpPr>
        <p:spPr>
          <a:xfrm>
            <a:off x="5867400" y="609600"/>
            <a:ext cx="4751086" cy="40767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EC445DD6-9F36-2F3D-8F6F-31B172494D1A}"/>
              </a:ext>
            </a:extLst>
          </p:cNvPr>
          <p:cNvSpPr/>
          <p:nvPr/>
        </p:nvSpPr>
        <p:spPr>
          <a:xfrm>
            <a:off x="1203960" y="3951911"/>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F65953BC-1B1A-3AE1-9B16-2DE5C18D0AC4}"/>
              </a:ext>
            </a:extLst>
          </p:cNvPr>
          <p:cNvSpPr/>
          <p:nvPr/>
        </p:nvSpPr>
        <p:spPr>
          <a:xfrm>
            <a:off x="1203960" y="4538651"/>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731A255-7947-1AD5-4F45-54C8941851B2}"/>
              </a:ext>
            </a:extLst>
          </p:cNvPr>
          <p:cNvSpPr/>
          <p:nvPr/>
        </p:nvSpPr>
        <p:spPr>
          <a:xfrm>
            <a:off x="1196340" y="5088725"/>
            <a:ext cx="9399286"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423F83FD-F5C0-CC96-3D34-AE99A12C73CB}"/>
              </a:ext>
            </a:extLst>
          </p:cNvPr>
          <p:cNvSpPr/>
          <p:nvPr/>
        </p:nvSpPr>
        <p:spPr>
          <a:xfrm>
            <a:off x="1203960" y="5638800"/>
            <a:ext cx="8625840"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6B4A5365-3706-33F8-4476-CCAFF731797D}"/>
              </a:ext>
            </a:extLst>
          </p:cNvPr>
          <p:cNvSpPr/>
          <p:nvPr/>
        </p:nvSpPr>
        <p:spPr>
          <a:xfrm>
            <a:off x="1167757" y="2819400"/>
            <a:ext cx="1880243" cy="609600"/>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56451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Mosiah 4:2</a:t>
            </a:r>
            <a:r>
              <a:rPr lang="en-US" sz="3200" b="1" dirty="0">
                <a:latin typeface="Calibri" panose="020F0502020204030204" pitchFamily="34" charset="0"/>
                <a:cs typeface="Calibri" panose="020F0502020204030204" pitchFamily="34" charset="0"/>
              </a:rPr>
              <a:t>, Pray for Christ’s Atonement to take effect in my life</a:t>
            </a:r>
          </a:p>
        </p:txBody>
      </p:sp>
      <p:sp>
        <p:nvSpPr>
          <p:cNvPr id="13" name="TextBox 12">
            <a:extLst>
              <a:ext uri="{FF2B5EF4-FFF2-40B4-BE49-F238E27FC236}">
                <a16:creationId xmlns:a16="http://schemas.microsoft.com/office/drawing/2014/main" id="{616FE758-21FB-19D9-01FB-A6F9F13F5485}"/>
              </a:ext>
            </a:extLst>
          </p:cNvPr>
          <p:cNvSpPr txBox="1"/>
          <p:nvPr/>
        </p:nvSpPr>
        <p:spPr>
          <a:xfrm>
            <a:off x="6101408" y="1012686"/>
            <a:ext cx="5939668"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Alma 5:11-12</a:t>
            </a:r>
            <a:r>
              <a:rPr lang="en-US" sz="3200" b="1" dirty="0">
                <a:latin typeface="Calibri" panose="020F0502020204030204" pitchFamily="34" charset="0"/>
                <a:cs typeface="Calibri" panose="020F0502020204030204" pitchFamily="34" charset="0"/>
              </a:rPr>
              <a:t>, Believe in the prophets and act on their words</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
        <p:nvSpPr>
          <p:cNvPr id="16" name="TextBox 15">
            <a:extLst>
              <a:ext uri="{FF2B5EF4-FFF2-40B4-BE49-F238E27FC236}">
                <a16:creationId xmlns:a16="http://schemas.microsoft.com/office/drawing/2014/main" id="{EAE0C855-4A8F-56A5-33D4-B0111C7AEF7B}"/>
              </a:ext>
            </a:extLst>
          </p:cNvPr>
          <p:cNvSpPr txBox="1"/>
          <p:nvPr/>
        </p:nvSpPr>
        <p:spPr>
          <a:xfrm>
            <a:off x="6096000" y="2085377"/>
            <a:ext cx="5939668" cy="1077218"/>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Alma 5:13</a:t>
            </a:r>
            <a:r>
              <a:rPr lang="en-US" sz="3200" b="1" dirty="0">
                <a:latin typeface="Calibri" panose="020F0502020204030204" pitchFamily="34" charset="0"/>
                <a:cs typeface="Calibri" panose="020F0502020204030204" pitchFamily="34" charset="0"/>
              </a:rPr>
              <a:t>, Listen to the preaching of the word</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God to change my heart / be illuminated by “the everlasting word”</a:t>
            </a:r>
          </a:p>
        </p:txBody>
      </p:sp>
      <p:sp>
        <p:nvSpPr>
          <p:cNvPr id="19" name="TextBox 18">
            <a:extLst>
              <a:ext uri="{FF2B5EF4-FFF2-40B4-BE49-F238E27FC236}">
                <a16:creationId xmlns:a16="http://schemas.microsoft.com/office/drawing/2014/main" id="{625158CD-603D-7F74-7D8A-8795F1E6BC86}"/>
              </a:ext>
            </a:extLst>
          </p:cNvPr>
          <p:cNvSpPr txBox="1"/>
          <p:nvPr/>
        </p:nvSpPr>
        <p:spPr>
          <a:xfrm>
            <a:off x="6064410" y="3276600"/>
            <a:ext cx="5939668" cy="2062103"/>
          </a:xfrm>
          <a:prstGeom prst="rect">
            <a:avLst/>
          </a:prstGeom>
          <a:noFill/>
        </p:spPr>
        <p:txBody>
          <a:bodyPr wrap="square" rtlCol="0">
            <a:spAutoFit/>
          </a:bodyPr>
          <a:lstStyle/>
          <a:p>
            <a:r>
              <a:rPr lang="en-US" sz="3200" b="1" dirty="0">
                <a:solidFill>
                  <a:srgbClr val="FFC74A"/>
                </a:solidFill>
                <a:latin typeface="Calibri" panose="020F0502020204030204" pitchFamily="34" charset="0"/>
                <a:cs typeface="Calibri" panose="020F0502020204030204" pitchFamily="34" charset="0"/>
              </a:rPr>
              <a:t>Helaman 3:35</a:t>
            </a:r>
            <a:r>
              <a:rPr lang="en-US" sz="3200" b="1" dirty="0">
                <a:latin typeface="Calibri" panose="020F0502020204030204" pitchFamily="34" charset="0"/>
                <a:cs typeface="Calibri" panose="020F0502020204030204" pitchFamily="34" charset="0"/>
              </a:rPr>
              <a:t>, Fast and pray often, increase in humility, increase in faith in Christ, yield our hearts to God.</a:t>
            </a:r>
          </a:p>
        </p:txBody>
      </p:sp>
    </p:spTree>
    <p:extLst>
      <p:ext uri="{BB962C8B-B14F-4D97-AF65-F5344CB8AC3E}">
        <p14:creationId xmlns:p14="http://schemas.microsoft.com/office/powerpoint/2010/main" val="42786457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C54F507-302D-B50C-BA38-17F2200C27BC}"/>
              </a:ext>
            </a:extLst>
          </p:cNvPr>
          <p:cNvPicPr>
            <a:picLocks noChangeAspect="1"/>
          </p:cNvPicPr>
          <p:nvPr/>
        </p:nvPicPr>
        <p:blipFill>
          <a:blip r:embed="rId2"/>
          <a:stretch>
            <a:fillRect/>
          </a:stretch>
        </p:blipFill>
        <p:spPr>
          <a:xfrm>
            <a:off x="1742648" y="4471302"/>
            <a:ext cx="8696751" cy="2198679"/>
          </a:xfrm>
          <a:prstGeom prst="rect">
            <a:avLst/>
          </a:prstGeom>
        </p:spPr>
      </p:pic>
      <p:pic>
        <p:nvPicPr>
          <p:cNvPr id="3" name="Picture 2">
            <a:extLst>
              <a:ext uri="{FF2B5EF4-FFF2-40B4-BE49-F238E27FC236}">
                <a16:creationId xmlns:a16="http://schemas.microsoft.com/office/drawing/2014/main" id="{EE22C2FE-D532-1D86-11DD-DF74CC77A5B0}"/>
              </a:ext>
            </a:extLst>
          </p:cNvPr>
          <p:cNvPicPr>
            <a:picLocks noChangeAspect="1"/>
          </p:cNvPicPr>
          <p:nvPr/>
        </p:nvPicPr>
        <p:blipFill>
          <a:blip r:embed="rId3"/>
          <a:stretch>
            <a:fillRect/>
          </a:stretch>
        </p:blipFill>
        <p:spPr>
          <a:xfrm>
            <a:off x="1752600" y="76200"/>
            <a:ext cx="8696752" cy="4603538"/>
          </a:xfrm>
          <a:prstGeom prst="rect">
            <a:avLst/>
          </a:prstGeom>
        </p:spPr>
      </p:pic>
      <p:sp>
        <p:nvSpPr>
          <p:cNvPr id="6" name="Rectangle 5">
            <a:extLst>
              <a:ext uri="{FF2B5EF4-FFF2-40B4-BE49-F238E27FC236}">
                <a16:creationId xmlns:a16="http://schemas.microsoft.com/office/drawing/2014/main" id="{53B9B14E-314A-6AAB-B169-E7D6589FD201}"/>
              </a:ext>
            </a:extLst>
          </p:cNvPr>
          <p:cNvSpPr/>
          <p:nvPr/>
        </p:nvSpPr>
        <p:spPr>
          <a:xfrm>
            <a:off x="1790700" y="3047999"/>
            <a:ext cx="8572500" cy="3621981"/>
          </a:xfrm>
          <a:prstGeom prst="rect">
            <a:avLst/>
          </a:prstGeom>
          <a:solidFill>
            <a:srgbClr val="FFFF00">
              <a:alpha val="4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760456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6332" y="304800"/>
            <a:ext cx="11883267"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In order to have a changed heart, I must: </a:t>
            </a:r>
          </a:p>
        </p:txBody>
      </p:sp>
      <p:sp>
        <p:nvSpPr>
          <p:cNvPr id="8" name="Rectangle 7">
            <a:extLst>
              <a:ext uri="{FF2B5EF4-FFF2-40B4-BE49-F238E27FC236}">
                <a16:creationId xmlns:a16="http://schemas.microsoft.com/office/drawing/2014/main" id="{F3BB5343-6BCC-3F10-0E1E-58BDE8D2EB80}"/>
              </a:ext>
            </a:extLst>
          </p:cNvPr>
          <p:cNvSpPr/>
          <p:nvPr/>
        </p:nvSpPr>
        <p:spPr>
          <a:xfrm>
            <a:off x="152400" y="152400"/>
            <a:ext cx="11887200" cy="655320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sto MT" panose="02040603050505030304"/>
              <a:ea typeface="+mn-ea"/>
              <a:cs typeface="+mn-cs"/>
            </a:endParaRPr>
          </a:p>
        </p:txBody>
      </p:sp>
      <p:sp>
        <p:nvSpPr>
          <p:cNvPr id="4" name="TextBox 3">
            <a:extLst>
              <a:ext uri="{FF2B5EF4-FFF2-40B4-BE49-F238E27FC236}">
                <a16:creationId xmlns:a16="http://schemas.microsoft.com/office/drawing/2014/main" id="{39B34B09-F56B-2335-6B35-07DF6F8BB120}"/>
              </a:ext>
            </a:extLst>
          </p:cNvPr>
          <p:cNvSpPr txBox="1"/>
          <p:nvPr/>
        </p:nvSpPr>
        <p:spPr>
          <a:xfrm>
            <a:off x="151906" y="1008159"/>
            <a:ext cx="609649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4:2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Pray for Christ’s Atonement to take effect in my life</a:t>
            </a:r>
          </a:p>
        </p:txBody>
      </p:sp>
      <p:sp>
        <p:nvSpPr>
          <p:cNvPr id="13" name="TextBox 12">
            <a:extLst>
              <a:ext uri="{FF2B5EF4-FFF2-40B4-BE49-F238E27FC236}">
                <a16:creationId xmlns:a16="http://schemas.microsoft.com/office/drawing/2014/main" id="{616FE758-21FB-19D9-01FB-A6F9F13F5485}"/>
              </a:ext>
            </a:extLst>
          </p:cNvPr>
          <p:cNvSpPr txBox="1"/>
          <p:nvPr/>
        </p:nvSpPr>
        <p:spPr>
          <a:xfrm>
            <a:off x="6101408" y="1012686"/>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5:11-12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Believe in the prophets and act on their words</a:t>
            </a:r>
          </a:p>
        </p:txBody>
      </p:sp>
      <p:sp>
        <p:nvSpPr>
          <p:cNvPr id="14" name="TextBox 13">
            <a:extLst>
              <a:ext uri="{FF2B5EF4-FFF2-40B4-BE49-F238E27FC236}">
                <a16:creationId xmlns:a16="http://schemas.microsoft.com/office/drawing/2014/main" id="{CEFA6CE7-ED0A-8549-2256-3544CC1FF26D}"/>
              </a:ext>
            </a:extLst>
          </p:cNvPr>
          <p:cNvSpPr txBox="1"/>
          <p:nvPr/>
        </p:nvSpPr>
        <p:spPr>
          <a:xfrm>
            <a:off x="151659" y="2190786"/>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5:2</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the Holy Ghost to work a mighty change in my heart.</a:t>
            </a:r>
          </a:p>
        </p:txBody>
      </p:sp>
      <p:sp>
        <p:nvSpPr>
          <p:cNvPr id="15" name="TextBox 14">
            <a:extLst>
              <a:ext uri="{FF2B5EF4-FFF2-40B4-BE49-F238E27FC236}">
                <a16:creationId xmlns:a16="http://schemas.microsoft.com/office/drawing/2014/main" id="{3322C61A-2D58-308A-6CE9-58F94EAE1619}"/>
              </a:ext>
            </a:extLst>
          </p:cNvPr>
          <p:cNvSpPr txBox="1"/>
          <p:nvPr/>
        </p:nvSpPr>
        <p:spPr>
          <a:xfrm>
            <a:off x="160758" y="3933079"/>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Mosiah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Have deep faith in Jesus Christ</a:t>
            </a:r>
          </a:p>
        </p:txBody>
      </p:sp>
      <p:sp>
        <p:nvSpPr>
          <p:cNvPr id="16" name="TextBox 15">
            <a:extLst>
              <a:ext uri="{FF2B5EF4-FFF2-40B4-BE49-F238E27FC236}">
                <a16:creationId xmlns:a16="http://schemas.microsoft.com/office/drawing/2014/main" id="{EAE0C855-4A8F-56A5-33D4-B0111C7AEF7B}"/>
              </a:ext>
            </a:extLst>
          </p:cNvPr>
          <p:cNvSpPr txBox="1"/>
          <p:nvPr/>
        </p:nvSpPr>
        <p:spPr>
          <a:xfrm>
            <a:off x="6096000" y="2085377"/>
            <a:ext cx="593966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5:13</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Listen to the preaching of the word</a:t>
            </a:r>
          </a:p>
        </p:txBody>
      </p:sp>
      <p:sp>
        <p:nvSpPr>
          <p:cNvPr id="18" name="TextBox 17">
            <a:extLst>
              <a:ext uri="{FF2B5EF4-FFF2-40B4-BE49-F238E27FC236}">
                <a16:creationId xmlns:a16="http://schemas.microsoft.com/office/drawing/2014/main" id="{872856DB-C9F0-4B52-3F20-FA3083B49AED}"/>
              </a:ext>
            </a:extLst>
          </p:cNvPr>
          <p:cNvSpPr txBox="1"/>
          <p:nvPr/>
        </p:nvSpPr>
        <p:spPr>
          <a:xfrm>
            <a:off x="160758" y="5116608"/>
            <a:ext cx="5939668"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Alma 5:7</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Allow God to change my heart / be illuminated by “the everlasting word”</a:t>
            </a:r>
          </a:p>
        </p:txBody>
      </p:sp>
      <p:sp>
        <p:nvSpPr>
          <p:cNvPr id="19" name="TextBox 18">
            <a:extLst>
              <a:ext uri="{FF2B5EF4-FFF2-40B4-BE49-F238E27FC236}">
                <a16:creationId xmlns:a16="http://schemas.microsoft.com/office/drawing/2014/main" id="{625158CD-603D-7F74-7D8A-8795F1E6BC86}"/>
              </a:ext>
            </a:extLst>
          </p:cNvPr>
          <p:cNvSpPr txBox="1"/>
          <p:nvPr/>
        </p:nvSpPr>
        <p:spPr>
          <a:xfrm>
            <a:off x="6064410" y="3276600"/>
            <a:ext cx="5939668"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C74A"/>
                </a:solidFill>
                <a:effectLst/>
                <a:uLnTx/>
                <a:uFillTx/>
                <a:latin typeface="Calibri" panose="020F0502020204030204" pitchFamily="34" charset="0"/>
                <a:ea typeface="+mn-ea"/>
                <a:cs typeface="Calibri" panose="020F0502020204030204" pitchFamily="34" charset="0"/>
              </a:rPr>
              <a:t>Helaman 3:35</a:t>
            </a:r>
            <a:r>
              <a:rPr kumimoji="0" lang="en-US" sz="3200" b="1"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rPr>
              <a:t>, Fast and pray often, increase in humility, increase in faith in Christ, yield our hearts to God.</a:t>
            </a:r>
          </a:p>
        </p:txBody>
      </p:sp>
      <p:sp>
        <p:nvSpPr>
          <p:cNvPr id="2" name="TextBox 1">
            <a:extLst>
              <a:ext uri="{FF2B5EF4-FFF2-40B4-BE49-F238E27FC236}">
                <a16:creationId xmlns:a16="http://schemas.microsoft.com/office/drawing/2014/main" id="{984E3C61-4B84-C2E1-FADF-DB836E94A3FF}"/>
              </a:ext>
            </a:extLst>
          </p:cNvPr>
          <p:cNvSpPr txBox="1"/>
          <p:nvPr/>
        </p:nvSpPr>
        <p:spPr>
          <a:xfrm>
            <a:off x="6099932" y="5486400"/>
            <a:ext cx="5939668" cy="1015663"/>
          </a:xfrm>
          <a:prstGeom prst="rect">
            <a:avLst/>
          </a:prstGeom>
          <a:noFill/>
        </p:spPr>
        <p:txBody>
          <a:bodyPr wrap="square" rtlCol="0">
            <a:spAutoFit/>
          </a:bodyPr>
          <a:lstStyle/>
          <a:p>
            <a:r>
              <a:rPr lang="en-US" sz="3000" b="1" dirty="0">
                <a:solidFill>
                  <a:srgbClr val="FFC74A"/>
                </a:solidFill>
                <a:latin typeface="Calibri" panose="020F0502020204030204" pitchFamily="34" charset="0"/>
                <a:cs typeface="Calibri" panose="020F0502020204030204" pitchFamily="34" charset="0"/>
              </a:rPr>
              <a:t>Helaman 15:7</a:t>
            </a:r>
            <a:r>
              <a:rPr lang="en-US" sz="3000" b="1" dirty="0">
                <a:latin typeface="Calibri" panose="020F0502020204030204" pitchFamily="34" charset="0"/>
                <a:cs typeface="Calibri" panose="020F0502020204030204" pitchFamily="34" charset="0"/>
              </a:rPr>
              <a:t>, Believe the scriptures, exercise faith and repent</a:t>
            </a:r>
          </a:p>
        </p:txBody>
      </p:sp>
    </p:spTree>
    <p:extLst>
      <p:ext uri="{BB962C8B-B14F-4D97-AF65-F5344CB8AC3E}">
        <p14:creationId xmlns:p14="http://schemas.microsoft.com/office/powerpoint/2010/main" val="37700176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8FF1F84-28BB-A3D7-AECA-08BF2A3CABC7}"/>
              </a:ext>
            </a:extLst>
          </p:cNvPr>
          <p:cNvPicPr>
            <a:picLocks noChangeAspect="1"/>
          </p:cNvPicPr>
          <p:nvPr/>
        </p:nvPicPr>
        <p:blipFill>
          <a:blip r:embed="rId3"/>
          <a:stretch>
            <a:fillRect/>
          </a:stretch>
        </p:blipFill>
        <p:spPr>
          <a:xfrm>
            <a:off x="0" y="-268063"/>
            <a:ext cx="12268200" cy="8878663"/>
          </a:xfrm>
          <a:prstGeom prst="rect">
            <a:avLst/>
          </a:prstGeom>
        </p:spPr>
      </p:pic>
    </p:spTree>
    <p:extLst>
      <p:ext uri="{BB962C8B-B14F-4D97-AF65-F5344CB8AC3E}">
        <p14:creationId xmlns:p14="http://schemas.microsoft.com/office/powerpoint/2010/main" val="101375104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257151" y="1449318"/>
            <a:ext cx="9677698" cy="4662815"/>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Has Your Heart Changed?</a:t>
            </a:r>
          </a:p>
          <a:p>
            <a:pPr marL="223838" marR="0" lvl="0" indent="-223838" algn="ctr" defTabSz="914400" rtl="0" eaLnBrk="1" fontAlgn="auto" latinLnBrk="0" hangingPunct="1">
              <a:lnSpc>
                <a:spcPct val="90000"/>
              </a:lnSpc>
              <a:spcBef>
                <a:spcPts val="0"/>
              </a:spcBef>
              <a:spcAft>
                <a:spcPts val="0"/>
              </a:spcAft>
              <a:buClrTx/>
              <a:buSzTx/>
              <a:buFontTx/>
              <a:buNone/>
              <a:tabLst/>
              <a:defRPr/>
            </a:pPr>
            <a:endParaRPr lang="en-US" sz="6600" b="1" dirty="0">
              <a:solidFill>
                <a:prstClr val="white"/>
              </a:solidFill>
              <a:effectLst>
                <a:glow rad="190500">
                  <a:prstClr val="black">
                    <a:alpha val="75000"/>
                  </a:prstClr>
                </a:glow>
              </a:effectLst>
              <a:latin typeface="Calibri" panose="020F0502020204030204"/>
            </a:endParaRP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How do you think you can either maintain or receive a </a:t>
            </a:r>
            <a:r>
              <a:rPr kumimoji="0" lang="en-US" sz="6600" b="1" i="0" u="none" strike="noStrike" kern="1200" cap="none" spc="0" normalizeH="0" baseline="0" noProof="0">
                <a:ln>
                  <a:noFill/>
                </a:ln>
                <a:solidFill>
                  <a:prstClr val="white"/>
                </a:solidFill>
                <a:effectLst>
                  <a:glow rad="190500">
                    <a:prstClr val="black">
                      <a:alpha val="75000"/>
                    </a:prstClr>
                  </a:glow>
                </a:effectLst>
                <a:uLnTx/>
                <a:uFillTx/>
                <a:latin typeface="Calibri" panose="020F0502020204030204"/>
                <a:ea typeface="+mn-ea"/>
                <a:cs typeface="+mn-cs"/>
              </a:rPr>
              <a:t>changed heart?</a:t>
            </a:r>
            <a:endParaRPr kumimoji="0" lang="en-US" sz="5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5335018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609600"/>
            <a:ext cx="11883267" cy="2308324"/>
          </a:xfrm>
          <a:prstGeom prst="rect">
            <a:avLst/>
          </a:prstGeom>
          <a:noFill/>
        </p:spPr>
        <p:txBody>
          <a:bodyPr wrap="square" rtlCol="0">
            <a:spAutoFit/>
          </a:bodyPr>
          <a:lstStyle/>
          <a:p>
            <a:pPr algn="ctr"/>
            <a:r>
              <a:rPr lang="en-US" sz="4800" b="1" dirty="0">
                <a:latin typeface="Calibri" panose="020F0502020204030204" pitchFamily="34" charset="0"/>
                <a:cs typeface="Calibri" panose="020F0502020204030204" pitchFamily="34" charset="0"/>
              </a:rPr>
              <a:t>Based on its current punctuation, the Book of Mormon contains </a:t>
            </a:r>
            <a:r>
              <a:rPr lang="en-US" sz="4800" b="1" dirty="0">
                <a:solidFill>
                  <a:srgbClr val="FFC74A"/>
                </a:solidFill>
                <a:latin typeface="Calibri" panose="020F0502020204030204" pitchFamily="34" charset="0"/>
                <a:cs typeface="Calibri" panose="020F0502020204030204" pitchFamily="34" charset="0"/>
              </a:rPr>
              <a:t>543 questions</a:t>
            </a:r>
            <a:r>
              <a:rPr lang="en-US" sz="4800" b="1" dirty="0">
                <a:latin typeface="Calibri" panose="020F0502020204030204" pitchFamily="34" charset="0"/>
                <a:cs typeface="Calibri" panose="020F0502020204030204" pitchFamily="34" charset="0"/>
              </a:rPr>
              <a:t>, which are asked by a total of </a:t>
            </a:r>
            <a:r>
              <a:rPr lang="en-US" sz="4800" b="1" dirty="0">
                <a:solidFill>
                  <a:srgbClr val="FFC74A"/>
                </a:solidFill>
                <a:latin typeface="Calibri" panose="020F0502020204030204" pitchFamily="34" charset="0"/>
                <a:cs typeface="Calibri" panose="020F0502020204030204" pitchFamily="34" charset="0"/>
              </a:rPr>
              <a:t>61 people</a:t>
            </a:r>
            <a:r>
              <a:rPr lang="en-US" sz="4800" b="1" dirty="0">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9665662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609600"/>
            <a:ext cx="11883267" cy="2308324"/>
          </a:xfrm>
          <a:prstGeom prst="rect">
            <a:avLst/>
          </a:prstGeom>
          <a:noFill/>
        </p:spPr>
        <p:txBody>
          <a:bodyPr wrap="square" rtlCol="0">
            <a:spAutoFit/>
          </a:bodyPr>
          <a:lstStyle/>
          <a:p>
            <a:pPr algn="ctr"/>
            <a:r>
              <a:rPr lang="en-US" sz="4800" b="1" dirty="0">
                <a:latin typeface="Calibri" panose="020F0502020204030204" pitchFamily="34" charset="0"/>
                <a:cs typeface="Calibri" panose="020F0502020204030204" pitchFamily="34" charset="0"/>
              </a:rPr>
              <a:t>Based on its current punctuation, the Book of Mormon contains </a:t>
            </a:r>
            <a:r>
              <a:rPr lang="en-US" sz="4800" b="1" dirty="0">
                <a:solidFill>
                  <a:srgbClr val="FFC74A"/>
                </a:solidFill>
                <a:latin typeface="Calibri" panose="020F0502020204030204" pitchFamily="34" charset="0"/>
                <a:cs typeface="Calibri" panose="020F0502020204030204" pitchFamily="34" charset="0"/>
              </a:rPr>
              <a:t>543 questions</a:t>
            </a:r>
            <a:r>
              <a:rPr lang="en-US" sz="4800" b="1" dirty="0">
                <a:latin typeface="Calibri" panose="020F0502020204030204" pitchFamily="34" charset="0"/>
                <a:cs typeface="Calibri" panose="020F0502020204030204" pitchFamily="34" charset="0"/>
              </a:rPr>
              <a:t>, which are asked by a total of </a:t>
            </a:r>
            <a:r>
              <a:rPr lang="en-US" sz="4800" b="1" dirty="0">
                <a:solidFill>
                  <a:srgbClr val="FFC74A"/>
                </a:solidFill>
                <a:latin typeface="Calibri" panose="020F0502020204030204" pitchFamily="34" charset="0"/>
                <a:cs typeface="Calibri" panose="020F0502020204030204" pitchFamily="34" charset="0"/>
              </a:rPr>
              <a:t>61 people</a:t>
            </a:r>
            <a:r>
              <a:rPr lang="en-US" sz="4800" b="1" dirty="0">
                <a:latin typeface="Calibri" panose="020F0502020204030204" pitchFamily="34" charset="0"/>
                <a:cs typeface="Calibri" panose="020F0502020204030204" pitchFamily="34" charset="0"/>
              </a:rPr>
              <a:t>.</a:t>
            </a:r>
          </a:p>
        </p:txBody>
      </p:sp>
      <p:sp>
        <p:nvSpPr>
          <p:cNvPr id="4" name="TextBox 3">
            <a:extLst>
              <a:ext uri="{FF2B5EF4-FFF2-40B4-BE49-F238E27FC236}">
                <a16:creationId xmlns:a16="http://schemas.microsoft.com/office/drawing/2014/main" id="{DCA48930-9B4B-07E5-8BBC-B9F32592B83A}"/>
              </a:ext>
            </a:extLst>
          </p:cNvPr>
          <p:cNvSpPr txBox="1"/>
          <p:nvPr/>
        </p:nvSpPr>
        <p:spPr>
          <a:xfrm>
            <a:off x="154366" y="3429000"/>
            <a:ext cx="11883267" cy="2308324"/>
          </a:xfrm>
          <a:prstGeom prst="rect">
            <a:avLst/>
          </a:prstGeom>
          <a:noFill/>
        </p:spPr>
        <p:txBody>
          <a:bodyPr wrap="square" rtlCol="0">
            <a:spAutoFit/>
          </a:bodyPr>
          <a:lstStyle/>
          <a:p>
            <a:pPr algn="ctr"/>
            <a:r>
              <a:rPr lang="en-US" sz="4800" b="1" dirty="0">
                <a:latin typeface="Calibri" panose="020F0502020204030204" pitchFamily="34" charset="0"/>
                <a:cs typeface="Calibri" panose="020F0502020204030204" pitchFamily="34" charset="0"/>
              </a:rPr>
              <a:t>Alma asks </a:t>
            </a:r>
            <a:r>
              <a:rPr lang="en-US" sz="4800" b="1" dirty="0">
                <a:solidFill>
                  <a:srgbClr val="FFC74A"/>
                </a:solidFill>
                <a:latin typeface="Calibri" panose="020F0502020204030204" pitchFamily="34" charset="0"/>
                <a:cs typeface="Calibri" panose="020F0502020204030204" pitchFamily="34" charset="0"/>
              </a:rPr>
              <a:t>102 questions</a:t>
            </a:r>
            <a:r>
              <a:rPr lang="en-US" sz="4800" b="1" dirty="0">
                <a:latin typeface="Calibri" panose="020F0502020204030204" pitchFamily="34" charset="0"/>
                <a:cs typeface="Calibri" panose="020F0502020204030204" pitchFamily="34" charset="0"/>
              </a:rPr>
              <a:t>, or 19% of all the questions in the Book of Mormon, more questions than any other speaker.</a:t>
            </a:r>
          </a:p>
        </p:txBody>
      </p:sp>
    </p:spTree>
    <p:extLst>
      <p:ext uri="{BB962C8B-B14F-4D97-AF65-F5344CB8AC3E}">
        <p14:creationId xmlns:p14="http://schemas.microsoft.com/office/powerpoint/2010/main" val="146204061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A19FF06-74A5-E43D-4AED-F2400C997C53}"/>
              </a:ext>
            </a:extLst>
          </p:cNvPr>
          <p:cNvPicPr>
            <a:picLocks noChangeAspect="1"/>
          </p:cNvPicPr>
          <p:nvPr/>
        </p:nvPicPr>
        <p:blipFill>
          <a:blip r:embed="rId2"/>
          <a:stretch>
            <a:fillRect/>
          </a:stretch>
        </p:blipFill>
        <p:spPr>
          <a:xfrm>
            <a:off x="2824639" y="0"/>
            <a:ext cx="6542722" cy="6869002"/>
          </a:xfrm>
          <a:prstGeom prst="rect">
            <a:avLst/>
          </a:prstGeom>
        </p:spPr>
      </p:pic>
      <p:sp>
        <p:nvSpPr>
          <p:cNvPr id="2" name="Rectangle 1">
            <a:extLst>
              <a:ext uri="{FF2B5EF4-FFF2-40B4-BE49-F238E27FC236}">
                <a16:creationId xmlns:a16="http://schemas.microsoft.com/office/drawing/2014/main" id="{334DBAC0-9941-7958-F8E1-F286CEA07A27}"/>
              </a:ext>
            </a:extLst>
          </p:cNvPr>
          <p:cNvSpPr/>
          <p:nvPr/>
        </p:nvSpPr>
        <p:spPr>
          <a:xfrm>
            <a:off x="2824639" y="1676400"/>
            <a:ext cx="6542722" cy="3810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7598263"/>
      </p:ext>
    </p:extLst>
  </p:cSld>
  <p:clrMapOvr>
    <a:masterClrMapping/>
  </p:clrMapOvr>
  <p:transition advClick="0"/>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37672"/>
            <a:ext cx="11883267" cy="1938992"/>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More than any other speaker, Alma uses questions that include the phrase “can ye” (17 times in the Book of Mormon, 8 of which are from Alma).</a:t>
            </a:r>
          </a:p>
        </p:txBody>
      </p:sp>
    </p:spTree>
    <p:extLst>
      <p:ext uri="{BB962C8B-B14F-4D97-AF65-F5344CB8AC3E}">
        <p14:creationId xmlns:p14="http://schemas.microsoft.com/office/powerpoint/2010/main" val="17366758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37672"/>
            <a:ext cx="11883267" cy="1938992"/>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More than any other speaker, Alma uses questions that include the phrase “can ye” (17 times in the Book of Mormon, 8 of which are from Alma).</a:t>
            </a:r>
          </a:p>
        </p:txBody>
      </p:sp>
      <p:sp>
        <p:nvSpPr>
          <p:cNvPr id="2" name="TextBox 1">
            <a:extLst>
              <a:ext uri="{FF2B5EF4-FFF2-40B4-BE49-F238E27FC236}">
                <a16:creationId xmlns:a16="http://schemas.microsoft.com/office/drawing/2014/main" id="{44A18B74-B1FA-A76E-1A53-AA3E7DD9A864}"/>
              </a:ext>
            </a:extLst>
          </p:cNvPr>
          <p:cNvSpPr txBox="1"/>
          <p:nvPr/>
        </p:nvSpPr>
        <p:spPr>
          <a:xfrm>
            <a:off x="718159" y="2257009"/>
            <a:ext cx="10755680"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a:t>
            </a:r>
            <a:r>
              <a:rPr lang="en-US" sz="4000" b="1" dirty="0">
                <a:solidFill>
                  <a:srgbClr val="FFC74A"/>
                </a:solidFill>
                <a:latin typeface="Calibri" panose="020F0502020204030204" pitchFamily="34" charset="0"/>
                <a:cs typeface="Calibri" panose="020F0502020204030204" pitchFamily="34" charset="0"/>
              </a:rPr>
              <a:t>Can ye </a:t>
            </a:r>
            <a:r>
              <a:rPr lang="en-US" sz="4000" b="1" dirty="0">
                <a:latin typeface="Calibri" panose="020F0502020204030204" pitchFamily="34" charset="0"/>
                <a:cs typeface="Calibri" panose="020F0502020204030204" pitchFamily="34" charset="0"/>
              </a:rPr>
              <a:t>imagine yourselves brought before the tribunal of God?”                                      Alma 5:18</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0000687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262A1584-9058-0DF4-9C0D-868C86388E59}"/>
              </a:ext>
            </a:extLst>
          </p:cNvPr>
          <p:cNvPicPr>
            <a:picLocks noChangeAspect="1"/>
          </p:cNvPicPr>
          <p:nvPr/>
        </p:nvPicPr>
        <p:blipFill rotWithShape="1">
          <a:blip r:embed="rId3"/>
          <a:srcRect l="783" r="8533" b="-1"/>
          <a:stretch/>
        </p:blipFill>
        <p:spPr>
          <a:xfrm>
            <a:off x="20" y="1282"/>
            <a:ext cx="12191980" cy="6856718"/>
          </a:xfrm>
          <a:prstGeom prst="rect">
            <a:avLst/>
          </a:prstGeom>
        </p:spPr>
      </p:pic>
    </p:spTree>
    <p:extLst>
      <p:ext uri="{BB962C8B-B14F-4D97-AF65-F5344CB8AC3E}">
        <p14:creationId xmlns:p14="http://schemas.microsoft.com/office/powerpoint/2010/main" val="1357313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96E5F94-30AF-329D-9412-DE66360534F3}"/>
              </a:ext>
            </a:extLst>
          </p:cNvPr>
          <p:cNvPicPr>
            <a:picLocks noChangeAspect="1"/>
          </p:cNvPicPr>
          <p:nvPr/>
        </p:nvPicPr>
        <p:blipFill>
          <a:blip r:embed="rId3"/>
          <a:stretch>
            <a:fillRect/>
          </a:stretch>
        </p:blipFill>
        <p:spPr>
          <a:xfrm>
            <a:off x="0" y="-19050"/>
            <a:ext cx="12192000" cy="7391400"/>
          </a:xfrm>
          <a:prstGeom prst="rect">
            <a:avLst/>
          </a:prstGeom>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ED0E2C9-9418-51CA-8F39-89E5A85C7720}"/>
              </a:ext>
            </a:extLst>
          </p:cNvPr>
          <p:cNvSpPr txBox="1"/>
          <p:nvPr/>
        </p:nvSpPr>
        <p:spPr>
          <a:xfrm>
            <a:off x="284205" y="5553224"/>
            <a:ext cx="11355860" cy="1304776"/>
          </a:xfrm>
          <a:prstGeom prst="rect">
            <a:avLst/>
          </a:prstGeom>
          <a:effectLst>
            <a:glow rad="101600">
              <a:schemeClr val="tx1">
                <a:alpha val="60000"/>
              </a:schemeClr>
            </a:glow>
          </a:effectLst>
        </p:spPr>
        <p:txBody>
          <a:bodyPr vert="horz" lIns="91440" tIns="45720" rIns="91440" bIns="45720" rtlCol="0">
            <a:normAutofit fontScale="92500" lnSpcReduction="10000"/>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2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I’ve linked to this great seminary video at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52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rPr>
              <a:t>johnhiltoniii.com/</a:t>
            </a:r>
            <a:r>
              <a:rPr kumimoji="0" lang="en-US" sz="5200" b="1" i="0" u="none" strike="noStrike" kern="1200" cap="none" spc="0" normalizeH="0" baseline="0" noProof="0" dirty="0" err="1">
                <a:ln>
                  <a:noFill/>
                </a:ln>
                <a:solidFill>
                  <a:prstClr val="white">
                    <a:lumMod val="95000"/>
                  </a:prstClr>
                </a:solidFill>
                <a:effectLst>
                  <a:glow rad="190500">
                    <a:prstClr val="black">
                      <a:alpha val="75000"/>
                    </a:prstClr>
                  </a:glow>
                </a:effectLst>
                <a:uLnTx/>
                <a:uFillTx/>
                <a:latin typeface="Calibri" panose="020F0502020204030204"/>
                <a:ea typeface="+mn-ea"/>
                <a:cs typeface="+mn-cs"/>
              </a:rPr>
              <a:t>thebookofmormon</a:t>
            </a:r>
            <a:endParaRPr kumimoji="0" lang="en-US" sz="4300" b="1" i="0" u="none" strike="noStrike" kern="1200" cap="none" spc="0" normalizeH="0" baseline="0" noProof="0" dirty="0">
              <a:ln>
                <a:noFill/>
              </a:ln>
              <a:solidFill>
                <a:prstClr val="white">
                  <a:lumMod val="95000"/>
                </a:prstClr>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4770487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720808A-D104-D01F-5661-77FF1A4C1A00}"/>
              </a:ext>
            </a:extLst>
          </p:cNvPr>
          <p:cNvSpPr txBox="1"/>
          <p:nvPr/>
        </p:nvSpPr>
        <p:spPr>
          <a:xfrm>
            <a:off x="154366" y="37672"/>
            <a:ext cx="11883267" cy="1938992"/>
          </a:xfrm>
          <a:prstGeom prst="rect">
            <a:avLst/>
          </a:prstGeom>
          <a:noFill/>
        </p:spPr>
        <p:txBody>
          <a:bodyPr wrap="square" rtlCol="0">
            <a:spAutoFit/>
          </a:bodyPr>
          <a:lstStyle/>
          <a:p>
            <a:pPr algn="ctr"/>
            <a:r>
              <a:rPr lang="en-US" sz="4000" b="1" dirty="0">
                <a:latin typeface="Calibri" panose="020F0502020204030204" pitchFamily="34" charset="0"/>
                <a:cs typeface="Calibri" panose="020F0502020204030204" pitchFamily="34" charset="0"/>
              </a:rPr>
              <a:t>More than any other speaker, Alma uses questions that include the phrase “can ye” (17 times in the Book of Mormon, 8 of which are from Alma).</a:t>
            </a:r>
          </a:p>
        </p:txBody>
      </p:sp>
      <p:sp>
        <p:nvSpPr>
          <p:cNvPr id="3" name="TextBox 2">
            <a:extLst>
              <a:ext uri="{FF2B5EF4-FFF2-40B4-BE49-F238E27FC236}">
                <a16:creationId xmlns:a16="http://schemas.microsoft.com/office/drawing/2014/main" id="{4EB9825B-D1F7-8433-346A-F9D14CC10054}"/>
              </a:ext>
            </a:extLst>
          </p:cNvPr>
          <p:cNvSpPr txBox="1"/>
          <p:nvPr/>
        </p:nvSpPr>
        <p:spPr>
          <a:xfrm>
            <a:off x="718159" y="2257009"/>
            <a:ext cx="10755680"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a:t>
            </a:r>
            <a:r>
              <a:rPr lang="en-US" sz="4000" b="1" dirty="0">
                <a:solidFill>
                  <a:srgbClr val="FFC74A"/>
                </a:solidFill>
                <a:latin typeface="Calibri" panose="020F0502020204030204" pitchFamily="34" charset="0"/>
                <a:cs typeface="Calibri" panose="020F0502020204030204" pitchFamily="34" charset="0"/>
              </a:rPr>
              <a:t>Can ye </a:t>
            </a:r>
            <a:r>
              <a:rPr lang="en-US" sz="4000" b="1" dirty="0">
                <a:latin typeface="Calibri" panose="020F0502020204030204" pitchFamily="34" charset="0"/>
                <a:cs typeface="Calibri" panose="020F0502020204030204" pitchFamily="34" charset="0"/>
              </a:rPr>
              <a:t>imagine yourselves brought before the tribunal of God?”                                      Alma 5:18</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F9207BD2-F4C9-E94B-A339-F24CA1AC3561}"/>
              </a:ext>
            </a:extLst>
          </p:cNvPr>
          <p:cNvSpPr txBox="1"/>
          <p:nvPr/>
        </p:nvSpPr>
        <p:spPr>
          <a:xfrm>
            <a:off x="718159" y="3719703"/>
            <a:ext cx="10755680" cy="120032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a:t>
            </a:r>
            <a:r>
              <a:rPr lang="en-US" sz="4000" b="1" dirty="0">
                <a:solidFill>
                  <a:srgbClr val="FFC74A"/>
                </a:solidFill>
                <a:latin typeface="Calibri" panose="020F0502020204030204" pitchFamily="34" charset="0"/>
                <a:cs typeface="Calibri" panose="020F0502020204030204" pitchFamily="34" charset="0"/>
              </a:rPr>
              <a:t>Can ye </a:t>
            </a:r>
            <a:r>
              <a:rPr lang="en-US" sz="4000" b="1" dirty="0">
                <a:latin typeface="Calibri" panose="020F0502020204030204" pitchFamily="34" charset="0"/>
                <a:cs typeface="Calibri" panose="020F0502020204030204" pitchFamily="34" charset="0"/>
              </a:rPr>
              <a:t>look up to God at that day” of judgment?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Alma 5:19</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566B1649-142B-00AB-7CFA-D25C566C2713}"/>
              </a:ext>
            </a:extLst>
          </p:cNvPr>
          <p:cNvSpPr txBox="1"/>
          <p:nvPr/>
        </p:nvSpPr>
        <p:spPr>
          <a:xfrm>
            <a:off x="721584" y="4956848"/>
            <a:ext cx="10755680"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If you’ve felt the song of redeeming love, “</a:t>
            </a:r>
            <a:r>
              <a:rPr lang="en-US" sz="4000" b="1" dirty="0">
                <a:solidFill>
                  <a:srgbClr val="FFC74A"/>
                </a:solidFill>
                <a:latin typeface="Calibri" panose="020F0502020204030204" pitchFamily="34" charset="0"/>
                <a:cs typeface="Calibri" panose="020F0502020204030204" pitchFamily="34" charset="0"/>
              </a:rPr>
              <a:t>Can ye </a:t>
            </a:r>
            <a:r>
              <a:rPr lang="en-US" sz="4000" b="1" dirty="0">
                <a:latin typeface="Calibri" panose="020F0502020204030204" pitchFamily="34" charset="0"/>
                <a:cs typeface="Calibri" panose="020F0502020204030204" pitchFamily="34" charset="0"/>
              </a:rPr>
              <a:t>feel so now?”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4000" b="1" dirty="0">
                <a:latin typeface="Calibri" panose="020F0502020204030204" pitchFamily="34" charset="0"/>
                <a:cs typeface="Calibri" panose="020F0502020204030204" pitchFamily="34" charset="0"/>
              </a:rPr>
              <a:t>Alma 5:26</a:t>
            </a:r>
            <a:endParaRPr kumimoji="0" lang="en-US" sz="4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50850536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A movie theater with red curtains and red lights&#10;&#10;Description automatically generated">
            <a:extLst>
              <a:ext uri="{FF2B5EF4-FFF2-40B4-BE49-F238E27FC236}">
                <a16:creationId xmlns:a16="http://schemas.microsoft.com/office/drawing/2014/main" id="{BCB4485F-2B35-0415-A17C-5DEBDEC4CEA6}"/>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b="19"/>
          <a:stretch/>
        </p:blipFill>
        <p:spPr>
          <a:xfrm>
            <a:off x="20" y="1282"/>
            <a:ext cx="12191980" cy="6856718"/>
          </a:xfrm>
          <a:prstGeom prst="rect">
            <a:avLst/>
          </a:prstGeom>
        </p:spPr>
      </p:pic>
    </p:spTree>
  </p:cSld>
  <p:clrMapOvr>
    <a:masterClrMapping/>
  </p:clrMapOvr>
  <p:transition advClick="0" advTm="37039"/>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p:txBody>
      </p:sp>
    </p:spTree>
    <p:extLst>
      <p:ext uri="{BB962C8B-B14F-4D97-AF65-F5344CB8AC3E}">
        <p14:creationId xmlns:p14="http://schemas.microsoft.com/office/powerpoint/2010/main" val="3799960414"/>
      </p:ext>
    </p:extLst>
  </p:cSld>
  <p:clrMapOvr>
    <a:masterClrMapping/>
  </p:clrMapOvr>
  <p:transition advClick="0" advTm="37039"/>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0" marR="0" lvl="0" indent="0">
              <a:lnSpc>
                <a:spcPct val="100000"/>
              </a:lnSpc>
              <a:spcBef>
                <a:spcPts val="0"/>
              </a:spcBef>
              <a:spcAft>
                <a:spcPts val="0"/>
              </a:spcAft>
              <a:buNone/>
            </a:pP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42653773"/>
      </p:ext>
    </p:extLst>
  </p:cSld>
  <p:clrMapOvr>
    <a:masterClrMapping/>
  </p:clrMapOvr>
  <p:transition advClick="0" advTm="37039"/>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0" marR="0" lvl="0" indent="0">
              <a:lnSpc>
                <a:spcPct val="100000"/>
              </a:lnSpc>
              <a:spcBef>
                <a:spcPts val="0"/>
              </a:spcBef>
              <a:spcAft>
                <a:spcPts val="0"/>
              </a:spcAft>
              <a:buNone/>
            </a:pP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98104056"/>
      </p:ext>
    </p:extLst>
  </p:cSld>
  <p:clrMapOvr>
    <a:masterClrMapping/>
  </p:clrMapOvr>
  <p:transition advClick="0" advTm="37039"/>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received God’s image in your countenance?</a:t>
            </a:r>
          </a:p>
          <a:p>
            <a:pPr marL="0" marR="0" lvl="0" indent="0">
              <a:lnSpc>
                <a:spcPct val="100000"/>
              </a:lnSpc>
              <a:spcBef>
                <a:spcPts val="0"/>
              </a:spcBef>
              <a:spcAft>
                <a:spcPts val="0"/>
              </a:spcAft>
              <a:buNone/>
            </a:pPr>
            <a:endParaRPr lang="en-US" sz="3200" b="1"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65378715"/>
      </p:ext>
    </p:extLst>
  </p:cSld>
  <p:clrMapOvr>
    <a:masterClrMapping/>
  </p:clrMapOvr>
  <p:transition advClick="0" advTm="37039"/>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received God’s image in your countenance?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Can you look up to God at the last day with clean hands and a pure heart?</a:t>
            </a:r>
          </a:p>
        </p:txBody>
      </p:sp>
    </p:spTree>
    <p:extLst>
      <p:ext uri="{BB962C8B-B14F-4D97-AF65-F5344CB8AC3E}">
        <p14:creationId xmlns:p14="http://schemas.microsoft.com/office/powerpoint/2010/main" val="2317953136"/>
      </p:ext>
    </p:extLst>
  </p:cSld>
  <p:clrMapOvr>
    <a:masterClrMapping/>
  </p:clrMapOvr>
  <p:transition advClick="0" advTm="37039"/>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received God’s image in your countenance?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Can you look up to God at the last day with clean hands and a pure heart?</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Are you stripped of pride?</a:t>
            </a:r>
          </a:p>
        </p:txBody>
      </p:sp>
    </p:spTree>
    <p:extLst>
      <p:ext uri="{BB962C8B-B14F-4D97-AF65-F5344CB8AC3E}">
        <p14:creationId xmlns:p14="http://schemas.microsoft.com/office/powerpoint/2010/main" val="1409896269"/>
      </p:ext>
    </p:extLst>
  </p:cSld>
  <p:clrMapOvr>
    <a:masterClrMapping/>
  </p:clrMapOvr>
  <p:transition advClick="0" advTm="37039"/>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received God’s image in your countenance?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Can you look up to God at the last day with clean hands and a pure heart?</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Are you stripped of pride?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Are you stripped of envy?</a:t>
            </a:r>
          </a:p>
        </p:txBody>
      </p:sp>
    </p:spTree>
    <p:extLst>
      <p:ext uri="{BB962C8B-B14F-4D97-AF65-F5344CB8AC3E}">
        <p14:creationId xmlns:p14="http://schemas.microsoft.com/office/powerpoint/2010/main" val="3771625646"/>
      </p:ext>
    </p:extLst>
  </p:cSld>
  <p:clrMapOvr>
    <a:masterClrMapping/>
  </p:clrMapOvr>
  <p:transition advClick="0" advTm="37039"/>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82978" name="Rectangle 2"/>
          <p:cNvSpPr>
            <a:spLocks noGrp="1" noRot="1" noChangeArrowheads="1"/>
          </p:cNvSpPr>
          <p:nvPr>
            <p:ph type="title"/>
          </p:nvPr>
        </p:nvSpPr>
        <p:spPr>
          <a:xfrm>
            <a:off x="1981200" y="381000"/>
            <a:ext cx="8229600" cy="381000"/>
          </a:xfrm>
        </p:spPr>
        <p:txBody>
          <a:bodyPr>
            <a:noAutofit/>
          </a:bodyPr>
          <a:lstStyle/>
          <a:p>
            <a:pPr algn="ctr" eaLnBrk="1" hangingPunct="1"/>
            <a:r>
              <a:rPr lang="en-US" altLang="en-US" sz="5400" b="1" dirty="0">
                <a:solidFill>
                  <a:schemeClr val="bg1"/>
                </a:solidFill>
                <a:latin typeface="Calibri" panose="020F0502020204030204" pitchFamily="34" charset="0"/>
                <a:ea typeface="+mn-ea"/>
                <a:cs typeface="Calibri" panose="020F0502020204030204" pitchFamily="34" charset="0"/>
              </a:rPr>
              <a:t>Am I Ready to Meet God?</a:t>
            </a:r>
          </a:p>
        </p:txBody>
      </p:sp>
      <p:sp>
        <p:nvSpPr>
          <p:cNvPr id="4" name="Rectangle 3">
            <a:extLst>
              <a:ext uri="{FF2B5EF4-FFF2-40B4-BE49-F238E27FC236}">
                <a16:creationId xmlns:a16="http://schemas.microsoft.com/office/drawing/2014/main" id="{F43A06A8-F697-BBE8-1B07-3837CBBAD5B8}"/>
              </a:ext>
            </a:extLst>
          </p:cNvPr>
          <p:cNvSpPr>
            <a:spLocks noGrp="1" noChangeArrowheads="1"/>
          </p:cNvSpPr>
          <p:nvPr>
            <p:ph idx="1"/>
          </p:nvPr>
        </p:nvSpPr>
        <p:spPr>
          <a:xfrm>
            <a:off x="228600" y="990600"/>
            <a:ext cx="11734800" cy="5638800"/>
          </a:xfrm>
        </p:spPr>
        <p:txBody>
          <a:bodyPr>
            <a:noAutofit/>
          </a:bodyPr>
          <a:lstStyle/>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sufficiently retained in remembrance [God’s] mercy and long-suffering?</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been spiritually born of God?</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Do you exercise faith in the redemption of him who created you?</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Have you received God’s image in your countenance?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Can you look up to God at the last day with clean hands and a pure heart?</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Are you stripped of pride?</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Are you stripped of envy?</a:t>
            </a:r>
          </a:p>
          <a:p>
            <a:pPr marL="342900" marR="0" lvl="0" indent="-342900">
              <a:lnSpc>
                <a:spcPct val="100000"/>
              </a:lnSpc>
              <a:spcBef>
                <a:spcPts val="0"/>
              </a:spcBef>
              <a:spcAft>
                <a:spcPts val="0"/>
              </a:spcAft>
              <a:buFont typeface="+mj-lt"/>
              <a:buAutoNum type="arabicPeriod"/>
            </a:pPr>
            <a:r>
              <a:rPr lang="en-US" sz="3200" b="1" dirty="0">
                <a:solidFill>
                  <a:schemeClr val="bg1"/>
                </a:solidFill>
                <a:latin typeface="Calibri" panose="020F0502020204030204" pitchFamily="34" charset="0"/>
                <a:cs typeface="Calibri" panose="020F0502020204030204" pitchFamily="34" charset="0"/>
              </a:rPr>
              <a:t> Will you persist in turning your backs upon the poor, and the needy, and in withholding your substance from them? </a:t>
            </a:r>
          </a:p>
        </p:txBody>
      </p:sp>
    </p:spTree>
    <p:extLst>
      <p:ext uri="{BB962C8B-B14F-4D97-AF65-F5344CB8AC3E}">
        <p14:creationId xmlns:p14="http://schemas.microsoft.com/office/powerpoint/2010/main" val="363971713"/>
      </p:ext>
    </p:extLst>
  </p:cSld>
  <p:clrMapOvr>
    <a:masterClrMapping/>
  </p:clrMapOvr>
  <p:transition advClick="0" advTm="37039"/>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4724400" cy="397031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“And it came to pass that Alma declared, I have seen an angel, and this is how I gained my testimony.”</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5:45</a:t>
            </a:r>
          </a:p>
        </p:txBody>
      </p:sp>
    </p:spTree>
    <p:extLst>
      <p:ext uri="{BB962C8B-B14F-4D97-AF65-F5344CB8AC3E}">
        <p14:creationId xmlns:p14="http://schemas.microsoft.com/office/powerpoint/2010/main" val="151944557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52400" y="228600"/>
            <a:ext cx="5638800" cy="639405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“[These things] are made known unto me </a:t>
            </a:r>
            <a:r>
              <a:rPr kumimoji="0" lang="en-US" sz="37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by the Holy Spirit of God</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have </a:t>
            </a:r>
            <a:r>
              <a:rPr kumimoji="0" lang="en-US" sz="37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fasted and prayed many days </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that I might know these things of myself. And now </a:t>
            </a:r>
            <a:r>
              <a:rPr kumimoji="0" lang="en-US" sz="37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I do know of myself</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that they are true; for the Lord God hath made them manifest unto me </a:t>
            </a:r>
            <a:r>
              <a:rPr kumimoji="0" lang="en-US" sz="37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by his Holy Spirit</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5:45–46</a:t>
            </a:r>
          </a:p>
        </p:txBody>
      </p:sp>
    </p:spTree>
    <p:extLst>
      <p:ext uri="{BB962C8B-B14F-4D97-AF65-F5344CB8AC3E}">
        <p14:creationId xmlns:p14="http://schemas.microsoft.com/office/powerpoint/2010/main" val="15778581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548640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know that Jesus Christ shall come, yea, the Son, the Only Begotten of the Father,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full of grace, and mercy, and truth</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And behold, it is he that cometh to take away the sins of the world, yea, the sins of every man who steadfastly believeth on his name.”</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5:48</a:t>
            </a:r>
          </a:p>
        </p:txBody>
      </p:sp>
    </p:spTree>
    <p:extLst>
      <p:ext uri="{BB962C8B-B14F-4D97-AF65-F5344CB8AC3E}">
        <p14:creationId xmlns:p14="http://schemas.microsoft.com/office/powerpoint/2010/main" val="410550424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176BC8-0A73-5A8A-C210-199D282D5433}"/>
              </a:ext>
            </a:extLst>
          </p:cNvPr>
          <p:cNvGrpSpPr/>
          <p:nvPr/>
        </p:nvGrpSpPr>
        <p:grpSpPr>
          <a:xfrm>
            <a:off x="4876800" y="1981200"/>
            <a:ext cx="2209800" cy="1066800"/>
            <a:chOff x="838200" y="1219200"/>
            <a:chExt cx="2209800" cy="1066800"/>
          </a:xfrm>
        </p:grpSpPr>
        <p:pic>
          <p:nvPicPr>
            <p:cNvPr id="3" name="Graphic 2" descr="Dollar with solid fill">
              <a:extLst>
                <a:ext uri="{FF2B5EF4-FFF2-40B4-BE49-F238E27FC236}">
                  <a16:creationId xmlns:a16="http://schemas.microsoft.com/office/drawing/2014/main" id="{57964CA9-0F1E-9DBE-CC9E-27A2449E29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 name="Rectangle 3">
              <a:extLst>
                <a:ext uri="{FF2B5EF4-FFF2-40B4-BE49-F238E27FC236}">
                  <a16:creationId xmlns:a16="http://schemas.microsoft.com/office/drawing/2014/main" id="{FF20BC33-7A7E-B2FC-2813-F335ADAD698F}"/>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CEE34E77-2D5D-F15E-02B2-AA3692D3A9E4}"/>
              </a:ext>
            </a:extLst>
          </p:cNvPr>
          <p:cNvGrpSpPr/>
          <p:nvPr/>
        </p:nvGrpSpPr>
        <p:grpSpPr>
          <a:xfrm>
            <a:off x="4876800" y="3429000"/>
            <a:ext cx="2209800" cy="1066800"/>
            <a:chOff x="838200" y="1219200"/>
            <a:chExt cx="2209800" cy="1066800"/>
          </a:xfrm>
        </p:grpSpPr>
        <p:pic>
          <p:nvPicPr>
            <p:cNvPr id="7" name="Graphic 6" descr="Dollar with solid fill">
              <a:extLst>
                <a:ext uri="{FF2B5EF4-FFF2-40B4-BE49-F238E27FC236}">
                  <a16:creationId xmlns:a16="http://schemas.microsoft.com/office/drawing/2014/main" id="{723A69BC-854B-4B8D-C947-4D7EBEA92B1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8" name="Rectangle 7">
              <a:extLst>
                <a:ext uri="{FF2B5EF4-FFF2-40B4-BE49-F238E27FC236}">
                  <a16:creationId xmlns:a16="http://schemas.microsoft.com/office/drawing/2014/main" id="{1177A48D-7E77-7D6C-3231-6DD22F887F35}"/>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519764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83339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03176BC8-0A73-5A8A-C210-199D282D5433}"/>
              </a:ext>
            </a:extLst>
          </p:cNvPr>
          <p:cNvGrpSpPr/>
          <p:nvPr/>
        </p:nvGrpSpPr>
        <p:grpSpPr>
          <a:xfrm>
            <a:off x="1981200" y="1828800"/>
            <a:ext cx="2209800" cy="1066800"/>
            <a:chOff x="838200" y="1219200"/>
            <a:chExt cx="2209800" cy="1066800"/>
          </a:xfrm>
        </p:grpSpPr>
        <p:pic>
          <p:nvPicPr>
            <p:cNvPr id="3" name="Graphic 2" descr="Dollar with solid fill">
              <a:extLst>
                <a:ext uri="{FF2B5EF4-FFF2-40B4-BE49-F238E27FC236}">
                  <a16:creationId xmlns:a16="http://schemas.microsoft.com/office/drawing/2014/main" id="{57964CA9-0F1E-9DBE-CC9E-27A2449E298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 name="Rectangle 3">
              <a:extLst>
                <a:ext uri="{FF2B5EF4-FFF2-40B4-BE49-F238E27FC236}">
                  <a16:creationId xmlns:a16="http://schemas.microsoft.com/office/drawing/2014/main" id="{FF20BC33-7A7E-B2FC-2813-F335ADAD698F}"/>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 name="Group 5">
            <a:extLst>
              <a:ext uri="{FF2B5EF4-FFF2-40B4-BE49-F238E27FC236}">
                <a16:creationId xmlns:a16="http://schemas.microsoft.com/office/drawing/2014/main" id="{CEE34E77-2D5D-F15E-02B2-AA3692D3A9E4}"/>
              </a:ext>
            </a:extLst>
          </p:cNvPr>
          <p:cNvGrpSpPr/>
          <p:nvPr/>
        </p:nvGrpSpPr>
        <p:grpSpPr>
          <a:xfrm>
            <a:off x="228600" y="457200"/>
            <a:ext cx="2209800" cy="1066800"/>
            <a:chOff x="838200" y="1219200"/>
            <a:chExt cx="2209800" cy="1066800"/>
          </a:xfrm>
        </p:grpSpPr>
        <p:pic>
          <p:nvPicPr>
            <p:cNvPr id="7" name="Graphic 6" descr="Dollar with solid fill">
              <a:extLst>
                <a:ext uri="{FF2B5EF4-FFF2-40B4-BE49-F238E27FC236}">
                  <a16:creationId xmlns:a16="http://schemas.microsoft.com/office/drawing/2014/main" id="{723A69BC-854B-4B8D-C947-4D7EBEA92B1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8" name="Rectangle 7">
              <a:extLst>
                <a:ext uri="{FF2B5EF4-FFF2-40B4-BE49-F238E27FC236}">
                  <a16:creationId xmlns:a16="http://schemas.microsoft.com/office/drawing/2014/main" id="{1177A48D-7E77-7D6C-3231-6DD22F887F35}"/>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315CF49A-7B93-9A90-77A4-0F93A5B9FB99}"/>
              </a:ext>
            </a:extLst>
          </p:cNvPr>
          <p:cNvGrpSpPr/>
          <p:nvPr/>
        </p:nvGrpSpPr>
        <p:grpSpPr>
          <a:xfrm>
            <a:off x="6078020" y="533400"/>
            <a:ext cx="2209800" cy="1066800"/>
            <a:chOff x="838200" y="1219200"/>
            <a:chExt cx="2209800" cy="1066800"/>
          </a:xfrm>
        </p:grpSpPr>
        <p:pic>
          <p:nvPicPr>
            <p:cNvPr id="9" name="Graphic 8" descr="Dollar with solid fill">
              <a:extLst>
                <a:ext uri="{FF2B5EF4-FFF2-40B4-BE49-F238E27FC236}">
                  <a16:creationId xmlns:a16="http://schemas.microsoft.com/office/drawing/2014/main" id="{28D82464-E199-2BEE-3F18-F8A981DDFFD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10" name="Rectangle 9">
              <a:extLst>
                <a:ext uri="{FF2B5EF4-FFF2-40B4-BE49-F238E27FC236}">
                  <a16:creationId xmlns:a16="http://schemas.microsoft.com/office/drawing/2014/main" id="{7CBF654F-D8DC-4DEF-FE94-415C0C7C2466}"/>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BB81F4DE-051E-715D-962A-95371B461A17}"/>
              </a:ext>
            </a:extLst>
          </p:cNvPr>
          <p:cNvGrpSpPr/>
          <p:nvPr/>
        </p:nvGrpSpPr>
        <p:grpSpPr>
          <a:xfrm>
            <a:off x="327917" y="5360542"/>
            <a:ext cx="2209800" cy="1066800"/>
            <a:chOff x="838200" y="1219200"/>
            <a:chExt cx="2209800" cy="1066800"/>
          </a:xfrm>
        </p:grpSpPr>
        <p:pic>
          <p:nvPicPr>
            <p:cNvPr id="12" name="Graphic 11" descr="Dollar with solid fill">
              <a:extLst>
                <a:ext uri="{FF2B5EF4-FFF2-40B4-BE49-F238E27FC236}">
                  <a16:creationId xmlns:a16="http://schemas.microsoft.com/office/drawing/2014/main" id="{BF187718-E0F9-2F76-34EF-91D01AA5223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13" name="Rectangle 12">
              <a:extLst>
                <a:ext uri="{FF2B5EF4-FFF2-40B4-BE49-F238E27FC236}">
                  <a16:creationId xmlns:a16="http://schemas.microsoft.com/office/drawing/2014/main" id="{6DF8B9BA-409A-371A-D60F-2D64AFDEA908}"/>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911F410E-CE5D-EDF7-6317-D8D8003BB73E}"/>
              </a:ext>
            </a:extLst>
          </p:cNvPr>
          <p:cNvGrpSpPr/>
          <p:nvPr/>
        </p:nvGrpSpPr>
        <p:grpSpPr>
          <a:xfrm>
            <a:off x="6324600" y="5105400"/>
            <a:ext cx="2209800" cy="1066800"/>
            <a:chOff x="838200" y="1219200"/>
            <a:chExt cx="2209800" cy="1066800"/>
          </a:xfrm>
        </p:grpSpPr>
        <p:pic>
          <p:nvPicPr>
            <p:cNvPr id="18" name="Graphic 17" descr="Dollar with solid fill">
              <a:extLst>
                <a:ext uri="{FF2B5EF4-FFF2-40B4-BE49-F238E27FC236}">
                  <a16:creationId xmlns:a16="http://schemas.microsoft.com/office/drawing/2014/main" id="{B6CA78F0-01D6-E562-F5DF-6190E4978B9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19" name="Rectangle 18">
              <a:extLst>
                <a:ext uri="{FF2B5EF4-FFF2-40B4-BE49-F238E27FC236}">
                  <a16:creationId xmlns:a16="http://schemas.microsoft.com/office/drawing/2014/main" id="{9ECC24B8-BC80-996F-9F98-CFF729AA97CD}"/>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00244B15-DEF7-561A-5B28-EF72891932AD}"/>
              </a:ext>
            </a:extLst>
          </p:cNvPr>
          <p:cNvGrpSpPr/>
          <p:nvPr/>
        </p:nvGrpSpPr>
        <p:grpSpPr>
          <a:xfrm>
            <a:off x="9067800" y="3581400"/>
            <a:ext cx="2209800" cy="1066800"/>
            <a:chOff x="838200" y="1219200"/>
            <a:chExt cx="2209800" cy="1066800"/>
          </a:xfrm>
        </p:grpSpPr>
        <p:pic>
          <p:nvPicPr>
            <p:cNvPr id="21" name="Graphic 20" descr="Dollar with solid fill">
              <a:extLst>
                <a:ext uri="{FF2B5EF4-FFF2-40B4-BE49-F238E27FC236}">
                  <a16:creationId xmlns:a16="http://schemas.microsoft.com/office/drawing/2014/main" id="{8CE4E870-E515-9DCD-E667-E8BC447831D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22" name="Rectangle 21">
              <a:extLst>
                <a:ext uri="{FF2B5EF4-FFF2-40B4-BE49-F238E27FC236}">
                  <a16:creationId xmlns:a16="http://schemas.microsoft.com/office/drawing/2014/main" id="{1B425FCD-7ACD-7F68-7B21-DC0F5CA0639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0BD9245A-9EBC-4E24-AAFC-86FC5ACE56BC}"/>
              </a:ext>
            </a:extLst>
          </p:cNvPr>
          <p:cNvGrpSpPr/>
          <p:nvPr/>
        </p:nvGrpSpPr>
        <p:grpSpPr>
          <a:xfrm>
            <a:off x="5715000" y="3124200"/>
            <a:ext cx="2209800" cy="1066800"/>
            <a:chOff x="838200" y="1219200"/>
            <a:chExt cx="2209800" cy="1066800"/>
          </a:xfrm>
        </p:grpSpPr>
        <p:pic>
          <p:nvPicPr>
            <p:cNvPr id="24" name="Graphic 23" descr="Dollar with solid fill">
              <a:extLst>
                <a:ext uri="{FF2B5EF4-FFF2-40B4-BE49-F238E27FC236}">
                  <a16:creationId xmlns:a16="http://schemas.microsoft.com/office/drawing/2014/main" id="{D3743F76-62C2-1E2B-B321-593E209FAA6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25" name="Rectangle 24">
              <a:extLst>
                <a:ext uri="{FF2B5EF4-FFF2-40B4-BE49-F238E27FC236}">
                  <a16:creationId xmlns:a16="http://schemas.microsoft.com/office/drawing/2014/main" id="{CDA01719-17B9-74A6-0FD3-F9D92749501F}"/>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9FA5431-4C94-2577-3682-C4AD763DC6F5}"/>
              </a:ext>
            </a:extLst>
          </p:cNvPr>
          <p:cNvGrpSpPr/>
          <p:nvPr/>
        </p:nvGrpSpPr>
        <p:grpSpPr>
          <a:xfrm>
            <a:off x="2221358" y="5155058"/>
            <a:ext cx="2209800" cy="1066800"/>
            <a:chOff x="838200" y="1219200"/>
            <a:chExt cx="2209800" cy="1066800"/>
          </a:xfrm>
        </p:grpSpPr>
        <p:pic>
          <p:nvPicPr>
            <p:cNvPr id="27" name="Graphic 26" descr="Dollar with solid fill">
              <a:extLst>
                <a:ext uri="{FF2B5EF4-FFF2-40B4-BE49-F238E27FC236}">
                  <a16:creationId xmlns:a16="http://schemas.microsoft.com/office/drawing/2014/main" id="{C99C3BD1-2F48-BBA9-7F79-0C7DB9158ABF}"/>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28" name="Rectangle 27">
              <a:extLst>
                <a:ext uri="{FF2B5EF4-FFF2-40B4-BE49-F238E27FC236}">
                  <a16:creationId xmlns:a16="http://schemas.microsoft.com/office/drawing/2014/main" id="{7D99636D-926A-3D98-1EA3-0E26A57CA3C8}"/>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A58A7528-E6BD-8AE4-3E7D-0F46AE377CAC}"/>
              </a:ext>
            </a:extLst>
          </p:cNvPr>
          <p:cNvGrpSpPr/>
          <p:nvPr/>
        </p:nvGrpSpPr>
        <p:grpSpPr>
          <a:xfrm>
            <a:off x="228600" y="3939284"/>
            <a:ext cx="2209800" cy="1066800"/>
            <a:chOff x="838200" y="1219200"/>
            <a:chExt cx="2209800" cy="1066800"/>
          </a:xfrm>
        </p:grpSpPr>
        <p:pic>
          <p:nvPicPr>
            <p:cNvPr id="30" name="Graphic 29" descr="Dollar with solid fill">
              <a:extLst>
                <a:ext uri="{FF2B5EF4-FFF2-40B4-BE49-F238E27FC236}">
                  <a16:creationId xmlns:a16="http://schemas.microsoft.com/office/drawing/2014/main" id="{D90FECC7-06A4-4E9A-1048-840631D2035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31" name="Rectangle 30">
              <a:extLst>
                <a:ext uri="{FF2B5EF4-FFF2-40B4-BE49-F238E27FC236}">
                  <a16:creationId xmlns:a16="http://schemas.microsoft.com/office/drawing/2014/main" id="{102349A5-A69A-F5A1-903F-65853F7D4F80}"/>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50CA6D7A-0B5A-96A7-EAA5-DF096D640949}"/>
              </a:ext>
            </a:extLst>
          </p:cNvPr>
          <p:cNvGrpSpPr/>
          <p:nvPr/>
        </p:nvGrpSpPr>
        <p:grpSpPr>
          <a:xfrm>
            <a:off x="7696200" y="1796907"/>
            <a:ext cx="2209800" cy="1066800"/>
            <a:chOff x="838200" y="1219200"/>
            <a:chExt cx="2209800" cy="1066800"/>
          </a:xfrm>
        </p:grpSpPr>
        <p:pic>
          <p:nvPicPr>
            <p:cNvPr id="33" name="Graphic 32" descr="Dollar with solid fill">
              <a:extLst>
                <a:ext uri="{FF2B5EF4-FFF2-40B4-BE49-F238E27FC236}">
                  <a16:creationId xmlns:a16="http://schemas.microsoft.com/office/drawing/2014/main" id="{90239201-5710-96A5-393D-365341647EE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34" name="Rectangle 33">
              <a:extLst>
                <a:ext uri="{FF2B5EF4-FFF2-40B4-BE49-F238E27FC236}">
                  <a16:creationId xmlns:a16="http://schemas.microsoft.com/office/drawing/2014/main" id="{AD9F332E-B19E-550A-46BA-BB69EDE14DE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C0C819A-4022-137C-B52E-F1F05BDB827A}"/>
              </a:ext>
            </a:extLst>
          </p:cNvPr>
          <p:cNvGrpSpPr/>
          <p:nvPr/>
        </p:nvGrpSpPr>
        <p:grpSpPr>
          <a:xfrm>
            <a:off x="2057400" y="3434567"/>
            <a:ext cx="2209800" cy="1066800"/>
            <a:chOff x="838200" y="1219200"/>
            <a:chExt cx="2209800" cy="1066800"/>
          </a:xfrm>
        </p:grpSpPr>
        <p:pic>
          <p:nvPicPr>
            <p:cNvPr id="36" name="Graphic 35" descr="Dollar with solid fill">
              <a:extLst>
                <a:ext uri="{FF2B5EF4-FFF2-40B4-BE49-F238E27FC236}">
                  <a16:creationId xmlns:a16="http://schemas.microsoft.com/office/drawing/2014/main" id="{3F0DCCC9-EB2A-347D-C674-2AE82D3112D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37" name="Rectangle 36">
              <a:extLst>
                <a:ext uri="{FF2B5EF4-FFF2-40B4-BE49-F238E27FC236}">
                  <a16:creationId xmlns:a16="http://schemas.microsoft.com/office/drawing/2014/main" id="{7586AD44-CCD0-5CCD-FBDF-1E0CFB64ECE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3C3D6984-55FE-B15B-289B-E217AC345264}"/>
              </a:ext>
            </a:extLst>
          </p:cNvPr>
          <p:cNvGrpSpPr/>
          <p:nvPr/>
        </p:nvGrpSpPr>
        <p:grpSpPr>
          <a:xfrm>
            <a:off x="3284305" y="1321942"/>
            <a:ext cx="2209800" cy="1066800"/>
            <a:chOff x="838200" y="1219200"/>
            <a:chExt cx="2209800" cy="1066800"/>
          </a:xfrm>
        </p:grpSpPr>
        <p:pic>
          <p:nvPicPr>
            <p:cNvPr id="39" name="Graphic 38" descr="Dollar with solid fill">
              <a:extLst>
                <a:ext uri="{FF2B5EF4-FFF2-40B4-BE49-F238E27FC236}">
                  <a16:creationId xmlns:a16="http://schemas.microsoft.com/office/drawing/2014/main" id="{7D8310C3-7DCA-1C53-9448-7EB16EE4AD6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0" name="Rectangle 39">
              <a:extLst>
                <a:ext uri="{FF2B5EF4-FFF2-40B4-BE49-F238E27FC236}">
                  <a16:creationId xmlns:a16="http://schemas.microsoft.com/office/drawing/2014/main" id="{5F699EC7-2BD7-8EA0-7363-4733575F561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D1E4E705-FCC2-D509-82FD-BF924D8A49D7}"/>
              </a:ext>
            </a:extLst>
          </p:cNvPr>
          <p:cNvGrpSpPr/>
          <p:nvPr/>
        </p:nvGrpSpPr>
        <p:grpSpPr>
          <a:xfrm>
            <a:off x="2179405" y="35317"/>
            <a:ext cx="2209800" cy="1066800"/>
            <a:chOff x="838200" y="1219200"/>
            <a:chExt cx="2209800" cy="1066800"/>
          </a:xfrm>
        </p:grpSpPr>
        <p:pic>
          <p:nvPicPr>
            <p:cNvPr id="42" name="Graphic 41" descr="Dollar with solid fill">
              <a:extLst>
                <a:ext uri="{FF2B5EF4-FFF2-40B4-BE49-F238E27FC236}">
                  <a16:creationId xmlns:a16="http://schemas.microsoft.com/office/drawing/2014/main" id="{DF763D7A-A4B1-8750-493E-6E8F8C2ED10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3" name="Rectangle 42">
              <a:extLst>
                <a:ext uri="{FF2B5EF4-FFF2-40B4-BE49-F238E27FC236}">
                  <a16:creationId xmlns:a16="http://schemas.microsoft.com/office/drawing/2014/main" id="{105F5AC7-B459-6DCE-28C9-1A4F6D8F293D}"/>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6E8553BF-55A9-07DB-14F4-0BDEAA02659A}"/>
              </a:ext>
            </a:extLst>
          </p:cNvPr>
          <p:cNvGrpSpPr/>
          <p:nvPr/>
        </p:nvGrpSpPr>
        <p:grpSpPr>
          <a:xfrm>
            <a:off x="403903" y="1449512"/>
            <a:ext cx="2209800" cy="1066800"/>
            <a:chOff x="838200" y="1219200"/>
            <a:chExt cx="2209800" cy="1066800"/>
          </a:xfrm>
        </p:grpSpPr>
        <p:pic>
          <p:nvPicPr>
            <p:cNvPr id="45" name="Graphic 44" descr="Dollar with solid fill">
              <a:extLst>
                <a:ext uri="{FF2B5EF4-FFF2-40B4-BE49-F238E27FC236}">
                  <a16:creationId xmlns:a16="http://schemas.microsoft.com/office/drawing/2014/main" id="{20399D6D-A154-A3B3-CB2B-216546684E2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6" name="Rectangle 45">
              <a:extLst>
                <a:ext uri="{FF2B5EF4-FFF2-40B4-BE49-F238E27FC236}">
                  <a16:creationId xmlns:a16="http://schemas.microsoft.com/office/drawing/2014/main" id="{DC82D022-58A3-AECD-52AD-C37361712D7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1D94D32F-1ABA-D550-5D95-732044A342B8}"/>
              </a:ext>
            </a:extLst>
          </p:cNvPr>
          <p:cNvGrpSpPr/>
          <p:nvPr/>
        </p:nvGrpSpPr>
        <p:grpSpPr>
          <a:xfrm>
            <a:off x="-857784" y="2845942"/>
            <a:ext cx="2209800" cy="1066800"/>
            <a:chOff x="838200" y="1219200"/>
            <a:chExt cx="2209800" cy="1066800"/>
          </a:xfrm>
        </p:grpSpPr>
        <p:pic>
          <p:nvPicPr>
            <p:cNvPr id="48" name="Graphic 47" descr="Dollar with solid fill">
              <a:extLst>
                <a:ext uri="{FF2B5EF4-FFF2-40B4-BE49-F238E27FC236}">
                  <a16:creationId xmlns:a16="http://schemas.microsoft.com/office/drawing/2014/main" id="{930E7EB0-C834-3824-99CE-C9795B6A244A}"/>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49" name="Rectangle 48">
              <a:extLst>
                <a:ext uri="{FF2B5EF4-FFF2-40B4-BE49-F238E27FC236}">
                  <a16:creationId xmlns:a16="http://schemas.microsoft.com/office/drawing/2014/main" id="{A49E0739-6343-F889-9380-CBCCB579AFA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8D82831E-929D-4769-2AEE-7BD1C66D9C6B}"/>
              </a:ext>
            </a:extLst>
          </p:cNvPr>
          <p:cNvGrpSpPr/>
          <p:nvPr/>
        </p:nvGrpSpPr>
        <p:grpSpPr>
          <a:xfrm>
            <a:off x="4068566" y="4293742"/>
            <a:ext cx="2209800" cy="1066800"/>
            <a:chOff x="838200" y="1219200"/>
            <a:chExt cx="2209800" cy="1066800"/>
          </a:xfrm>
        </p:grpSpPr>
        <p:pic>
          <p:nvPicPr>
            <p:cNvPr id="51" name="Graphic 50" descr="Dollar with solid fill">
              <a:extLst>
                <a:ext uri="{FF2B5EF4-FFF2-40B4-BE49-F238E27FC236}">
                  <a16:creationId xmlns:a16="http://schemas.microsoft.com/office/drawing/2014/main" id="{100151A2-B601-B647-B74A-79074C2D33B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52" name="Rectangle 51">
              <a:extLst>
                <a:ext uri="{FF2B5EF4-FFF2-40B4-BE49-F238E27FC236}">
                  <a16:creationId xmlns:a16="http://schemas.microsoft.com/office/drawing/2014/main" id="{72EE3834-D740-CC48-08D1-5B09B617653B}"/>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3" name="Group 52">
            <a:extLst>
              <a:ext uri="{FF2B5EF4-FFF2-40B4-BE49-F238E27FC236}">
                <a16:creationId xmlns:a16="http://schemas.microsoft.com/office/drawing/2014/main" id="{B92B8A55-31C7-02B7-0B43-DC5D15929675}"/>
              </a:ext>
            </a:extLst>
          </p:cNvPr>
          <p:cNvGrpSpPr/>
          <p:nvPr/>
        </p:nvGrpSpPr>
        <p:grpSpPr>
          <a:xfrm>
            <a:off x="8115300" y="5566880"/>
            <a:ext cx="2209800" cy="1066800"/>
            <a:chOff x="838200" y="1219200"/>
            <a:chExt cx="2209800" cy="1066800"/>
          </a:xfrm>
        </p:grpSpPr>
        <p:pic>
          <p:nvPicPr>
            <p:cNvPr id="54" name="Graphic 53" descr="Dollar with solid fill">
              <a:extLst>
                <a:ext uri="{FF2B5EF4-FFF2-40B4-BE49-F238E27FC236}">
                  <a16:creationId xmlns:a16="http://schemas.microsoft.com/office/drawing/2014/main" id="{8B9369A4-9578-13DD-DF2E-AE8B18F7EB4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55" name="Rectangle 54">
              <a:extLst>
                <a:ext uri="{FF2B5EF4-FFF2-40B4-BE49-F238E27FC236}">
                  <a16:creationId xmlns:a16="http://schemas.microsoft.com/office/drawing/2014/main" id="{C9F6AB3F-7D5B-BA25-992B-32B88903E0DD}"/>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DA98AA83-0E50-6C28-AB7E-379A870A4903}"/>
              </a:ext>
            </a:extLst>
          </p:cNvPr>
          <p:cNvGrpSpPr/>
          <p:nvPr/>
        </p:nvGrpSpPr>
        <p:grpSpPr>
          <a:xfrm>
            <a:off x="4495800" y="5702373"/>
            <a:ext cx="2209800" cy="1066800"/>
            <a:chOff x="838200" y="1219200"/>
            <a:chExt cx="2209800" cy="1066800"/>
          </a:xfrm>
        </p:grpSpPr>
        <p:pic>
          <p:nvPicPr>
            <p:cNvPr id="57" name="Graphic 56" descr="Dollar with solid fill">
              <a:extLst>
                <a:ext uri="{FF2B5EF4-FFF2-40B4-BE49-F238E27FC236}">
                  <a16:creationId xmlns:a16="http://schemas.microsoft.com/office/drawing/2014/main" id="{52B9C988-9C7C-CDA6-3566-77696725A80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58" name="Rectangle 57">
              <a:extLst>
                <a:ext uri="{FF2B5EF4-FFF2-40B4-BE49-F238E27FC236}">
                  <a16:creationId xmlns:a16="http://schemas.microsoft.com/office/drawing/2014/main" id="{08CD1CB7-AFAD-4F43-B57A-E7894D488230}"/>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467BD3B4-612B-3310-EDC7-81D0DBAB48AA}"/>
              </a:ext>
            </a:extLst>
          </p:cNvPr>
          <p:cNvGrpSpPr/>
          <p:nvPr/>
        </p:nvGrpSpPr>
        <p:grpSpPr>
          <a:xfrm>
            <a:off x="10532724" y="2458949"/>
            <a:ext cx="2209800" cy="1066800"/>
            <a:chOff x="838200" y="1219200"/>
            <a:chExt cx="2209800" cy="1066800"/>
          </a:xfrm>
        </p:grpSpPr>
        <p:pic>
          <p:nvPicPr>
            <p:cNvPr id="60" name="Graphic 59" descr="Dollar with solid fill">
              <a:extLst>
                <a:ext uri="{FF2B5EF4-FFF2-40B4-BE49-F238E27FC236}">
                  <a16:creationId xmlns:a16="http://schemas.microsoft.com/office/drawing/2014/main" id="{40385930-1074-C57B-3D99-5DBAB4EF71B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61" name="Rectangle 60">
              <a:extLst>
                <a:ext uri="{FF2B5EF4-FFF2-40B4-BE49-F238E27FC236}">
                  <a16:creationId xmlns:a16="http://schemas.microsoft.com/office/drawing/2014/main" id="{FF3C277A-5B8B-FA18-ECC7-80F7DDF5920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FD2965E1-7189-FEC3-2EBE-86E2BB8FA624}"/>
              </a:ext>
            </a:extLst>
          </p:cNvPr>
          <p:cNvGrpSpPr/>
          <p:nvPr/>
        </p:nvGrpSpPr>
        <p:grpSpPr>
          <a:xfrm>
            <a:off x="9078075" y="1336078"/>
            <a:ext cx="2209800" cy="1066800"/>
            <a:chOff x="838200" y="1219200"/>
            <a:chExt cx="2209800" cy="1066800"/>
          </a:xfrm>
        </p:grpSpPr>
        <p:pic>
          <p:nvPicPr>
            <p:cNvPr id="63" name="Graphic 62" descr="Dollar with solid fill">
              <a:extLst>
                <a:ext uri="{FF2B5EF4-FFF2-40B4-BE49-F238E27FC236}">
                  <a16:creationId xmlns:a16="http://schemas.microsoft.com/office/drawing/2014/main" id="{F2F2F278-3921-70A6-3F4B-DFA06E70FB4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64" name="Rectangle 63">
              <a:extLst>
                <a:ext uri="{FF2B5EF4-FFF2-40B4-BE49-F238E27FC236}">
                  <a16:creationId xmlns:a16="http://schemas.microsoft.com/office/drawing/2014/main" id="{A2BBBE85-4D81-1D90-3D15-85BCDC38F5C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3BB3175E-4F03-A94D-C413-C6ABE913BC0C}"/>
              </a:ext>
            </a:extLst>
          </p:cNvPr>
          <p:cNvGrpSpPr/>
          <p:nvPr/>
        </p:nvGrpSpPr>
        <p:grpSpPr>
          <a:xfrm>
            <a:off x="5292475" y="2070671"/>
            <a:ext cx="2209800" cy="1066800"/>
            <a:chOff x="838200" y="1219200"/>
            <a:chExt cx="2209800" cy="1066800"/>
          </a:xfrm>
        </p:grpSpPr>
        <p:pic>
          <p:nvPicPr>
            <p:cNvPr id="66" name="Graphic 65" descr="Dollar with solid fill">
              <a:extLst>
                <a:ext uri="{FF2B5EF4-FFF2-40B4-BE49-F238E27FC236}">
                  <a16:creationId xmlns:a16="http://schemas.microsoft.com/office/drawing/2014/main" id="{39DA90D4-710B-E2CD-FCAD-E271F411296B}"/>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67" name="Rectangle 66">
              <a:extLst>
                <a:ext uri="{FF2B5EF4-FFF2-40B4-BE49-F238E27FC236}">
                  <a16:creationId xmlns:a16="http://schemas.microsoft.com/office/drawing/2014/main" id="{7C3C4911-CF90-99EC-04AC-6B96E1924B64}"/>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41C517DD-CD60-8474-9733-67C412717F9A}"/>
              </a:ext>
            </a:extLst>
          </p:cNvPr>
          <p:cNvGrpSpPr/>
          <p:nvPr/>
        </p:nvGrpSpPr>
        <p:grpSpPr>
          <a:xfrm>
            <a:off x="3537949" y="2826680"/>
            <a:ext cx="2209800" cy="1066800"/>
            <a:chOff x="838200" y="1219200"/>
            <a:chExt cx="2209800" cy="1066800"/>
          </a:xfrm>
        </p:grpSpPr>
        <p:pic>
          <p:nvPicPr>
            <p:cNvPr id="69" name="Graphic 68" descr="Dollar with solid fill">
              <a:extLst>
                <a:ext uri="{FF2B5EF4-FFF2-40B4-BE49-F238E27FC236}">
                  <a16:creationId xmlns:a16="http://schemas.microsoft.com/office/drawing/2014/main" id="{D63F55DD-0482-5C74-FB3D-646FAF51524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70" name="Rectangle 69">
              <a:extLst>
                <a:ext uri="{FF2B5EF4-FFF2-40B4-BE49-F238E27FC236}">
                  <a16:creationId xmlns:a16="http://schemas.microsoft.com/office/drawing/2014/main" id="{7669AF3C-4690-D7A6-B464-E74B6EA4AF13}"/>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F188FBB7-E2D9-3971-8C73-EBFEFA800830}"/>
              </a:ext>
            </a:extLst>
          </p:cNvPr>
          <p:cNvGrpSpPr/>
          <p:nvPr/>
        </p:nvGrpSpPr>
        <p:grpSpPr>
          <a:xfrm>
            <a:off x="7364430" y="4230169"/>
            <a:ext cx="2209800" cy="1066800"/>
            <a:chOff x="838200" y="1219200"/>
            <a:chExt cx="2209800" cy="1066800"/>
          </a:xfrm>
        </p:grpSpPr>
        <p:pic>
          <p:nvPicPr>
            <p:cNvPr id="72" name="Graphic 71" descr="Dollar with solid fill">
              <a:extLst>
                <a:ext uri="{FF2B5EF4-FFF2-40B4-BE49-F238E27FC236}">
                  <a16:creationId xmlns:a16="http://schemas.microsoft.com/office/drawing/2014/main" id="{89C8D4EF-FF36-823A-3139-4C6A9CF217E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73" name="Rectangle 72">
              <a:extLst>
                <a:ext uri="{FF2B5EF4-FFF2-40B4-BE49-F238E27FC236}">
                  <a16:creationId xmlns:a16="http://schemas.microsoft.com/office/drawing/2014/main" id="{D6A08D0A-B872-EB0D-73C2-E380893A4DD6}"/>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82FAC7AD-73E3-B903-AE97-B6BCCE377BF9}"/>
              </a:ext>
            </a:extLst>
          </p:cNvPr>
          <p:cNvGrpSpPr/>
          <p:nvPr/>
        </p:nvGrpSpPr>
        <p:grpSpPr>
          <a:xfrm>
            <a:off x="11190911" y="5633658"/>
            <a:ext cx="2209800" cy="1066800"/>
            <a:chOff x="838200" y="1219200"/>
            <a:chExt cx="2209800" cy="1066800"/>
          </a:xfrm>
        </p:grpSpPr>
        <p:pic>
          <p:nvPicPr>
            <p:cNvPr id="75" name="Graphic 74" descr="Dollar with solid fill">
              <a:extLst>
                <a:ext uri="{FF2B5EF4-FFF2-40B4-BE49-F238E27FC236}">
                  <a16:creationId xmlns:a16="http://schemas.microsoft.com/office/drawing/2014/main" id="{F5D1AEAE-CB02-370A-53A4-042F0B120ED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76" name="Rectangle 75">
              <a:extLst>
                <a:ext uri="{FF2B5EF4-FFF2-40B4-BE49-F238E27FC236}">
                  <a16:creationId xmlns:a16="http://schemas.microsoft.com/office/drawing/2014/main" id="{D069D15F-B862-8616-5A4D-5D5579F81D2E}"/>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0E7A8F2A-A6E1-1567-F353-21E59D316421}"/>
              </a:ext>
            </a:extLst>
          </p:cNvPr>
          <p:cNvGrpSpPr/>
          <p:nvPr/>
        </p:nvGrpSpPr>
        <p:grpSpPr>
          <a:xfrm>
            <a:off x="3954907" y="357884"/>
            <a:ext cx="2209800" cy="1066800"/>
            <a:chOff x="838200" y="1219200"/>
            <a:chExt cx="2209800" cy="1066800"/>
          </a:xfrm>
        </p:grpSpPr>
        <p:pic>
          <p:nvPicPr>
            <p:cNvPr id="78" name="Graphic 77" descr="Dollar with solid fill">
              <a:extLst>
                <a:ext uri="{FF2B5EF4-FFF2-40B4-BE49-F238E27FC236}">
                  <a16:creationId xmlns:a16="http://schemas.microsoft.com/office/drawing/2014/main" id="{0D67D588-A6CA-FBAF-71D9-710554D5AA24}"/>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79" name="Rectangle 78">
              <a:extLst>
                <a:ext uri="{FF2B5EF4-FFF2-40B4-BE49-F238E27FC236}">
                  <a16:creationId xmlns:a16="http://schemas.microsoft.com/office/drawing/2014/main" id="{919D8F3B-57FD-BC70-7BAF-7609FDD44ED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72BD1160-98C9-B579-FE98-53656FB6748F}"/>
              </a:ext>
            </a:extLst>
          </p:cNvPr>
          <p:cNvGrpSpPr/>
          <p:nvPr/>
        </p:nvGrpSpPr>
        <p:grpSpPr>
          <a:xfrm>
            <a:off x="7878994" y="160752"/>
            <a:ext cx="2209800" cy="1066800"/>
            <a:chOff x="838200" y="1219200"/>
            <a:chExt cx="2209800" cy="1066800"/>
          </a:xfrm>
        </p:grpSpPr>
        <p:pic>
          <p:nvPicPr>
            <p:cNvPr id="81" name="Graphic 80" descr="Dollar with solid fill">
              <a:extLst>
                <a:ext uri="{FF2B5EF4-FFF2-40B4-BE49-F238E27FC236}">
                  <a16:creationId xmlns:a16="http://schemas.microsoft.com/office/drawing/2014/main" id="{223CE72F-A787-2B46-34B9-29118143A57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82" name="Rectangle 81">
              <a:extLst>
                <a:ext uri="{FF2B5EF4-FFF2-40B4-BE49-F238E27FC236}">
                  <a16:creationId xmlns:a16="http://schemas.microsoft.com/office/drawing/2014/main" id="{0C60B52C-A038-3B8F-5617-FF972DA873E3}"/>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300E48F2-AAD5-2981-91ED-28FF1D044E71}"/>
              </a:ext>
            </a:extLst>
          </p:cNvPr>
          <p:cNvGrpSpPr/>
          <p:nvPr/>
        </p:nvGrpSpPr>
        <p:grpSpPr>
          <a:xfrm>
            <a:off x="9753600" y="406691"/>
            <a:ext cx="2209800" cy="1066800"/>
            <a:chOff x="838200" y="1219200"/>
            <a:chExt cx="2209800" cy="1066800"/>
          </a:xfrm>
        </p:grpSpPr>
        <p:pic>
          <p:nvPicPr>
            <p:cNvPr id="84" name="Graphic 83" descr="Dollar with solid fill">
              <a:extLst>
                <a:ext uri="{FF2B5EF4-FFF2-40B4-BE49-F238E27FC236}">
                  <a16:creationId xmlns:a16="http://schemas.microsoft.com/office/drawing/2014/main" id="{767BA3B3-E71D-2771-F951-2A60B35383E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85" name="Rectangle 84">
              <a:extLst>
                <a:ext uri="{FF2B5EF4-FFF2-40B4-BE49-F238E27FC236}">
                  <a16:creationId xmlns:a16="http://schemas.microsoft.com/office/drawing/2014/main" id="{7522A07E-0397-E064-FD8D-10505631516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85">
            <a:extLst>
              <a:ext uri="{FF2B5EF4-FFF2-40B4-BE49-F238E27FC236}">
                <a16:creationId xmlns:a16="http://schemas.microsoft.com/office/drawing/2014/main" id="{62C740D5-9122-B6AA-FFB6-043A471C412A}"/>
              </a:ext>
            </a:extLst>
          </p:cNvPr>
          <p:cNvGrpSpPr/>
          <p:nvPr/>
        </p:nvGrpSpPr>
        <p:grpSpPr>
          <a:xfrm>
            <a:off x="11628206" y="652630"/>
            <a:ext cx="2209800" cy="1066800"/>
            <a:chOff x="838200" y="1219200"/>
            <a:chExt cx="2209800" cy="1066800"/>
          </a:xfrm>
        </p:grpSpPr>
        <p:pic>
          <p:nvPicPr>
            <p:cNvPr id="87" name="Graphic 86" descr="Dollar with solid fill">
              <a:extLst>
                <a:ext uri="{FF2B5EF4-FFF2-40B4-BE49-F238E27FC236}">
                  <a16:creationId xmlns:a16="http://schemas.microsoft.com/office/drawing/2014/main" id="{6B25B047-5CDE-C94A-0B8C-0B069381C63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88" name="Rectangle 87">
              <a:extLst>
                <a:ext uri="{FF2B5EF4-FFF2-40B4-BE49-F238E27FC236}">
                  <a16:creationId xmlns:a16="http://schemas.microsoft.com/office/drawing/2014/main" id="{C662B067-F266-1633-E04B-B8CF81C0F571}"/>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BCB91C3E-3828-B87E-E8B3-47CBDB83F832}"/>
              </a:ext>
            </a:extLst>
          </p:cNvPr>
          <p:cNvGrpSpPr/>
          <p:nvPr/>
        </p:nvGrpSpPr>
        <p:grpSpPr>
          <a:xfrm>
            <a:off x="9802830" y="4697858"/>
            <a:ext cx="2209800" cy="1066800"/>
            <a:chOff x="838200" y="1219200"/>
            <a:chExt cx="2209800" cy="1066800"/>
          </a:xfrm>
        </p:grpSpPr>
        <p:pic>
          <p:nvPicPr>
            <p:cNvPr id="90" name="Graphic 89" descr="Dollar with solid fill">
              <a:extLst>
                <a:ext uri="{FF2B5EF4-FFF2-40B4-BE49-F238E27FC236}">
                  <a16:creationId xmlns:a16="http://schemas.microsoft.com/office/drawing/2014/main" id="{25B8BC24-4043-A253-7506-E64499BBD5C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91" name="Rectangle 90">
              <a:extLst>
                <a:ext uri="{FF2B5EF4-FFF2-40B4-BE49-F238E27FC236}">
                  <a16:creationId xmlns:a16="http://schemas.microsoft.com/office/drawing/2014/main" id="{E6A3535C-DAF3-66AB-39F7-A0BF68846C5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B1291C02-FCBF-508A-6F5C-51B814128A3A}"/>
              </a:ext>
            </a:extLst>
          </p:cNvPr>
          <p:cNvGrpSpPr/>
          <p:nvPr/>
        </p:nvGrpSpPr>
        <p:grpSpPr>
          <a:xfrm>
            <a:off x="839378" y="2560403"/>
            <a:ext cx="2209800" cy="1066800"/>
            <a:chOff x="838200" y="1219200"/>
            <a:chExt cx="2209800" cy="1066800"/>
          </a:xfrm>
        </p:grpSpPr>
        <p:pic>
          <p:nvPicPr>
            <p:cNvPr id="93" name="Graphic 92" descr="Dollar with solid fill">
              <a:extLst>
                <a:ext uri="{FF2B5EF4-FFF2-40B4-BE49-F238E27FC236}">
                  <a16:creationId xmlns:a16="http://schemas.microsoft.com/office/drawing/2014/main" id="{AD51BEB8-8AEE-FAEC-C93C-246789D6B0F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94" name="Rectangle 93">
              <a:extLst>
                <a:ext uri="{FF2B5EF4-FFF2-40B4-BE49-F238E27FC236}">
                  <a16:creationId xmlns:a16="http://schemas.microsoft.com/office/drawing/2014/main" id="{41A05F5D-FBEF-5BAD-B71D-CBDF7A56A621}"/>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C3C7A9B2-E1DC-1B60-E7B9-BD0A4ECBFC0C}"/>
              </a:ext>
            </a:extLst>
          </p:cNvPr>
          <p:cNvGrpSpPr/>
          <p:nvPr/>
        </p:nvGrpSpPr>
        <p:grpSpPr>
          <a:xfrm>
            <a:off x="8644420" y="2642489"/>
            <a:ext cx="2209800" cy="1066800"/>
            <a:chOff x="838200" y="1219200"/>
            <a:chExt cx="2209800" cy="1066800"/>
          </a:xfrm>
        </p:grpSpPr>
        <p:pic>
          <p:nvPicPr>
            <p:cNvPr id="96" name="Graphic 95" descr="Dollar with solid fill">
              <a:extLst>
                <a:ext uri="{FF2B5EF4-FFF2-40B4-BE49-F238E27FC236}">
                  <a16:creationId xmlns:a16="http://schemas.microsoft.com/office/drawing/2014/main" id="{255EEDDA-2737-C1BE-239A-5C8FC18C6103}"/>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47800" y="1295400"/>
              <a:ext cx="914400" cy="914400"/>
            </a:xfrm>
            <a:prstGeom prst="rect">
              <a:avLst/>
            </a:prstGeom>
          </p:spPr>
        </p:pic>
        <p:sp>
          <p:nvSpPr>
            <p:cNvPr id="97" name="Rectangle 96">
              <a:extLst>
                <a:ext uri="{FF2B5EF4-FFF2-40B4-BE49-F238E27FC236}">
                  <a16:creationId xmlns:a16="http://schemas.microsoft.com/office/drawing/2014/main" id="{B338E5CF-090E-2BFB-4ED9-229CDB9C760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87540433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CEE34E77-2D5D-F15E-02B2-AA3692D3A9E4}"/>
              </a:ext>
            </a:extLst>
          </p:cNvPr>
          <p:cNvGrpSpPr/>
          <p:nvPr/>
        </p:nvGrpSpPr>
        <p:grpSpPr>
          <a:xfrm>
            <a:off x="228600" y="457200"/>
            <a:ext cx="2209800" cy="1066800"/>
            <a:chOff x="838200" y="1219200"/>
            <a:chExt cx="2209800" cy="1066800"/>
          </a:xfrm>
        </p:grpSpPr>
        <p:pic>
          <p:nvPicPr>
            <p:cNvPr id="7" name="Graphic 6" descr="Dollar with solid fill">
              <a:extLst>
                <a:ext uri="{FF2B5EF4-FFF2-40B4-BE49-F238E27FC236}">
                  <a16:creationId xmlns:a16="http://schemas.microsoft.com/office/drawing/2014/main" id="{723A69BC-854B-4B8D-C947-4D7EBEA92B1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8" name="Rectangle 7">
              <a:extLst>
                <a:ext uri="{FF2B5EF4-FFF2-40B4-BE49-F238E27FC236}">
                  <a16:creationId xmlns:a16="http://schemas.microsoft.com/office/drawing/2014/main" id="{1177A48D-7E77-7D6C-3231-6DD22F887F35}"/>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 name="Group 1">
            <a:extLst>
              <a:ext uri="{FF2B5EF4-FFF2-40B4-BE49-F238E27FC236}">
                <a16:creationId xmlns:a16="http://schemas.microsoft.com/office/drawing/2014/main" id="{315CF49A-7B93-9A90-77A4-0F93A5B9FB99}"/>
              </a:ext>
            </a:extLst>
          </p:cNvPr>
          <p:cNvGrpSpPr/>
          <p:nvPr/>
        </p:nvGrpSpPr>
        <p:grpSpPr>
          <a:xfrm>
            <a:off x="6078020" y="533400"/>
            <a:ext cx="2209800" cy="1066800"/>
            <a:chOff x="838200" y="1219200"/>
            <a:chExt cx="2209800" cy="1066800"/>
          </a:xfrm>
        </p:grpSpPr>
        <p:pic>
          <p:nvPicPr>
            <p:cNvPr id="9" name="Graphic 8" descr="Dollar with solid fill">
              <a:extLst>
                <a:ext uri="{FF2B5EF4-FFF2-40B4-BE49-F238E27FC236}">
                  <a16:creationId xmlns:a16="http://schemas.microsoft.com/office/drawing/2014/main" id="{28D82464-E199-2BEE-3F18-F8A981DDFFD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10" name="Rectangle 9">
              <a:extLst>
                <a:ext uri="{FF2B5EF4-FFF2-40B4-BE49-F238E27FC236}">
                  <a16:creationId xmlns:a16="http://schemas.microsoft.com/office/drawing/2014/main" id="{7CBF654F-D8DC-4DEF-FE94-415C0C7C2466}"/>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a:extLst>
              <a:ext uri="{FF2B5EF4-FFF2-40B4-BE49-F238E27FC236}">
                <a16:creationId xmlns:a16="http://schemas.microsoft.com/office/drawing/2014/main" id="{BB81F4DE-051E-715D-962A-95371B461A17}"/>
              </a:ext>
            </a:extLst>
          </p:cNvPr>
          <p:cNvGrpSpPr/>
          <p:nvPr/>
        </p:nvGrpSpPr>
        <p:grpSpPr>
          <a:xfrm>
            <a:off x="327917" y="5360542"/>
            <a:ext cx="2209800" cy="1066800"/>
            <a:chOff x="838200" y="1219200"/>
            <a:chExt cx="2209800" cy="1066800"/>
          </a:xfrm>
        </p:grpSpPr>
        <p:pic>
          <p:nvPicPr>
            <p:cNvPr id="12" name="Graphic 11" descr="Dollar with solid fill">
              <a:extLst>
                <a:ext uri="{FF2B5EF4-FFF2-40B4-BE49-F238E27FC236}">
                  <a16:creationId xmlns:a16="http://schemas.microsoft.com/office/drawing/2014/main" id="{BF187718-E0F9-2F76-34EF-91D01AA5223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13" name="Rectangle 12">
              <a:extLst>
                <a:ext uri="{FF2B5EF4-FFF2-40B4-BE49-F238E27FC236}">
                  <a16:creationId xmlns:a16="http://schemas.microsoft.com/office/drawing/2014/main" id="{6DF8B9BA-409A-371A-D60F-2D64AFDEA908}"/>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911F410E-CE5D-EDF7-6317-D8D8003BB73E}"/>
              </a:ext>
            </a:extLst>
          </p:cNvPr>
          <p:cNvGrpSpPr/>
          <p:nvPr/>
        </p:nvGrpSpPr>
        <p:grpSpPr>
          <a:xfrm>
            <a:off x="6324600" y="5105400"/>
            <a:ext cx="2209800" cy="1066800"/>
            <a:chOff x="838200" y="1219200"/>
            <a:chExt cx="2209800" cy="1066800"/>
          </a:xfrm>
        </p:grpSpPr>
        <p:pic>
          <p:nvPicPr>
            <p:cNvPr id="18" name="Graphic 17" descr="Dollar with solid fill">
              <a:extLst>
                <a:ext uri="{FF2B5EF4-FFF2-40B4-BE49-F238E27FC236}">
                  <a16:creationId xmlns:a16="http://schemas.microsoft.com/office/drawing/2014/main" id="{B6CA78F0-01D6-E562-F5DF-6190E4978B9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19" name="Rectangle 18">
              <a:extLst>
                <a:ext uri="{FF2B5EF4-FFF2-40B4-BE49-F238E27FC236}">
                  <a16:creationId xmlns:a16="http://schemas.microsoft.com/office/drawing/2014/main" id="{9ECC24B8-BC80-996F-9F98-CFF729AA97CD}"/>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00244B15-DEF7-561A-5B28-EF72891932AD}"/>
              </a:ext>
            </a:extLst>
          </p:cNvPr>
          <p:cNvGrpSpPr/>
          <p:nvPr/>
        </p:nvGrpSpPr>
        <p:grpSpPr>
          <a:xfrm>
            <a:off x="9067800" y="3581400"/>
            <a:ext cx="2209800" cy="1066800"/>
            <a:chOff x="838200" y="1219200"/>
            <a:chExt cx="2209800" cy="1066800"/>
          </a:xfrm>
        </p:grpSpPr>
        <p:pic>
          <p:nvPicPr>
            <p:cNvPr id="21" name="Graphic 20" descr="Dollar with solid fill">
              <a:extLst>
                <a:ext uri="{FF2B5EF4-FFF2-40B4-BE49-F238E27FC236}">
                  <a16:creationId xmlns:a16="http://schemas.microsoft.com/office/drawing/2014/main" id="{8CE4E870-E515-9DCD-E667-E8BC447831D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22" name="Rectangle 21">
              <a:extLst>
                <a:ext uri="{FF2B5EF4-FFF2-40B4-BE49-F238E27FC236}">
                  <a16:creationId xmlns:a16="http://schemas.microsoft.com/office/drawing/2014/main" id="{1B425FCD-7ACD-7F68-7B21-DC0F5CA0639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3" name="Group 22">
            <a:extLst>
              <a:ext uri="{FF2B5EF4-FFF2-40B4-BE49-F238E27FC236}">
                <a16:creationId xmlns:a16="http://schemas.microsoft.com/office/drawing/2014/main" id="{0BD9245A-9EBC-4E24-AAFC-86FC5ACE56BC}"/>
              </a:ext>
            </a:extLst>
          </p:cNvPr>
          <p:cNvGrpSpPr/>
          <p:nvPr/>
        </p:nvGrpSpPr>
        <p:grpSpPr>
          <a:xfrm>
            <a:off x="5715000" y="3124200"/>
            <a:ext cx="2209800" cy="1066800"/>
            <a:chOff x="838200" y="1219200"/>
            <a:chExt cx="2209800" cy="1066800"/>
          </a:xfrm>
        </p:grpSpPr>
        <p:pic>
          <p:nvPicPr>
            <p:cNvPr id="24" name="Graphic 23" descr="Dollar with solid fill">
              <a:extLst>
                <a:ext uri="{FF2B5EF4-FFF2-40B4-BE49-F238E27FC236}">
                  <a16:creationId xmlns:a16="http://schemas.microsoft.com/office/drawing/2014/main" id="{D3743F76-62C2-1E2B-B321-593E209FAA6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25" name="Rectangle 24">
              <a:extLst>
                <a:ext uri="{FF2B5EF4-FFF2-40B4-BE49-F238E27FC236}">
                  <a16:creationId xmlns:a16="http://schemas.microsoft.com/office/drawing/2014/main" id="{CDA01719-17B9-74A6-0FD3-F9D92749501F}"/>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6" name="Group 25">
            <a:extLst>
              <a:ext uri="{FF2B5EF4-FFF2-40B4-BE49-F238E27FC236}">
                <a16:creationId xmlns:a16="http://schemas.microsoft.com/office/drawing/2014/main" id="{19FA5431-4C94-2577-3682-C4AD763DC6F5}"/>
              </a:ext>
            </a:extLst>
          </p:cNvPr>
          <p:cNvGrpSpPr/>
          <p:nvPr/>
        </p:nvGrpSpPr>
        <p:grpSpPr>
          <a:xfrm>
            <a:off x="2221358" y="5155058"/>
            <a:ext cx="2209800" cy="1066800"/>
            <a:chOff x="838200" y="1219200"/>
            <a:chExt cx="2209800" cy="1066800"/>
          </a:xfrm>
        </p:grpSpPr>
        <p:pic>
          <p:nvPicPr>
            <p:cNvPr id="27" name="Graphic 26" descr="Dollar with solid fill">
              <a:extLst>
                <a:ext uri="{FF2B5EF4-FFF2-40B4-BE49-F238E27FC236}">
                  <a16:creationId xmlns:a16="http://schemas.microsoft.com/office/drawing/2014/main" id="{C99C3BD1-2F48-BBA9-7F79-0C7DB9158AB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28" name="Rectangle 27">
              <a:extLst>
                <a:ext uri="{FF2B5EF4-FFF2-40B4-BE49-F238E27FC236}">
                  <a16:creationId xmlns:a16="http://schemas.microsoft.com/office/drawing/2014/main" id="{7D99636D-926A-3D98-1EA3-0E26A57CA3C8}"/>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9" name="Group 28">
            <a:extLst>
              <a:ext uri="{FF2B5EF4-FFF2-40B4-BE49-F238E27FC236}">
                <a16:creationId xmlns:a16="http://schemas.microsoft.com/office/drawing/2014/main" id="{A58A7528-E6BD-8AE4-3E7D-0F46AE377CAC}"/>
              </a:ext>
            </a:extLst>
          </p:cNvPr>
          <p:cNvGrpSpPr/>
          <p:nvPr/>
        </p:nvGrpSpPr>
        <p:grpSpPr>
          <a:xfrm>
            <a:off x="228600" y="3939284"/>
            <a:ext cx="2209800" cy="1066800"/>
            <a:chOff x="838200" y="1219200"/>
            <a:chExt cx="2209800" cy="1066800"/>
          </a:xfrm>
        </p:grpSpPr>
        <p:pic>
          <p:nvPicPr>
            <p:cNvPr id="30" name="Graphic 29" descr="Dollar with solid fill">
              <a:extLst>
                <a:ext uri="{FF2B5EF4-FFF2-40B4-BE49-F238E27FC236}">
                  <a16:creationId xmlns:a16="http://schemas.microsoft.com/office/drawing/2014/main" id="{D90FECC7-06A4-4E9A-1048-840631D2035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31" name="Rectangle 30">
              <a:extLst>
                <a:ext uri="{FF2B5EF4-FFF2-40B4-BE49-F238E27FC236}">
                  <a16:creationId xmlns:a16="http://schemas.microsoft.com/office/drawing/2014/main" id="{102349A5-A69A-F5A1-903F-65853F7D4F80}"/>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50CA6D7A-0B5A-96A7-EAA5-DF096D640949}"/>
              </a:ext>
            </a:extLst>
          </p:cNvPr>
          <p:cNvGrpSpPr/>
          <p:nvPr/>
        </p:nvGrpSpPr>
        <p:grpSpPr>
          <a:xfrm>
            <a:off x="7696200" y="1796907"/>
            <a:ext cx="2209800" cy="1066800"/>
            <a:chOff x="838200" y="1219200"/>
            <a:chExt cx="2209800" cy="1066800"/>
          </a:xfrm>
        </p:grpSpPr>
        <p:pic>
          <p:nvPicPr>
            <p:cNvPr id="33" name="Graphic 32" descr="Dollar with solid fill">
              <a:extLst>
                <a:ext uri="{FF2B5EF4-FFF2-40B4-BE49-F238E27FC236}">
                  <a16:creationId xmlns:a16="http://schemas.microsoft.com/office/drawing/2014/main" id="{90239201-5710-96A5-393D-365341647EE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34" name="Rectangle 33">
              <a:extLst>
                <a:ext uri="{FF2B5EF4-FFF2-40B4-BE49-F238E27FC236}">
                  <a16:creationId xmlns:a16="http://schemas.microsoft.com/office/drawing/2014/main" id="{AD9F332E-B19E-550A-46BA-BB69EDE14DE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C0C819A-4022-137C-B52E-F1F05BDB827A}"/>
              </a:ext>
            </a:extLst>
          </p:cNvPr>
          <p:cNvGrpSpPr/>
          <p:nvPr/>
        </p:nvGrpSpPr>
        <p:grpSpPr>
          <a:xfrm>
            <a:off x="2057400" y="3434567"/>
            <a:ext cx="2209800" cy="1066800"/>
            <a:chOff x="838200" y="1219200"/>
            <a:chExt cx="2209800" cy="1066800"/>
          </a:xfrm>
        </p:grpSpPr>
        <p:pic>
          <p:nvPicPr>
            <p:cNvPr id="36" name="Graphic 35" descr="Dollar with solid fill">
              <a:extLst>
                <a:ext uri="{FF2B5EF4-FFF2-40B4-BE49-F238E27FC236}">
                  <a16:creationId xmlns:a16="http://schemas.microsoft.com/office/drawing/2014/main" id="{3F0DCCC9-EB2A-347D-C674-2AE82D3112D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37" name="Rectangle 36">
              <a:extLst>
                <a:ext uri="{FF2B5EF4-FFF2-40B4-BE49-F238E27FC236}">
                  <a16:creationId xmlns:a16="http://schemas.microsoft.com/office/drawing/2014/main" id="{7586AD44-CCD0-5CCD-FBDF-1E0CFB64ECEC}"/>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3C3D6984-55FE-B15B-289B-E217AC345264}"/>
              </a:ext>
            </a:extLst>
          </p:cNvPr>
          <p:cNvGrpSpPr/>
          <p:nvPr/>
        </p:nvGrpSpPr>
        <p:grpSpPr>
          <a:xfrm>
            <a:off x="3284305" y="1321942"/>
            <a:ext cx="2209800" cy="1066800"/>
            <a:chOff x="838200" y="1219200"/>
            <a:chExt cx="2209800" cy="1066800"/>
          </a:xfrm>
        </p:grpSpPr>
        <p:pic>
          <p:nvPicPr>
            <p:cNvPr id="39" name="Graphic 38" descr="Dollar with solid fill">
              <a:extLst>
                <a:ext uri="{FF2B5EF4-FFF2-40B4-BE49-F238E27FC236}">
                  <a16:creationId xmlns:a16="http://schemas.microsoft.com/office/drawing/2014/main" id="{7D8310C3-7DCA-1C53-9448-7EB16EE4AD6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40" name="Rectangle 39">
              <a:extLst>
                <a:ext uri="{FF2B5EF4-FFF2-40B4-BE49-F238E27FC236}">
                  <a16:creationId xmlns:a16="http://schemas.microsoft.com/office/drawing/2014/main" id="{5F699EC7-2BD7-8EA0-7363-4733575F561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D1E4E705-FCC2-D509-82FD-BF924D8A49D7}"/>
              </a:ext>
            </a:extLst>
          </p:cNvPr>
          <p:cNvGrpSpPr/>
          <p:nvPr/>
        </p:nvGrpSpPr>
        <p:grpSpPr>
          <a:xfrm>
            <a:off x="2179405" y="35317"/>
            <a:ext cx="2209800" cy="1066800"/>
            <a:chOff x="838200" y="1219200"/>
            <a:chExt cx="2209800" cy="1066800"/>
          </a:xfrm>
        </p:grpSpPr>
        <p:pic>
          <p:nvPicPr>
            <p:cNvPr id="42" name="Graphic 41" descr="Dollar with solid fill">
              <a:extLst>
                <a:ext uri="{FF2B5EF4-FFF2-40B4-BE49-F238E27FC236}">
                  <a16:creationId xmlns:a16="http://schemas.microsoft.com/office/drawing/2014/main" id="{DF763D7A-A4B1-8750-493E-6E8F8C2ED108}"/>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43" name="Rectangle 42">
              <a:extLst>
                <a:ext uri="{FF2B5EF4-FFF2-40B4-BE49-F238E27FC236}">
                  <a16:creationId xmlns:a16="http://schemas.microsoft.com/office/drawing/2014/main" id="{105F5AC7-B459-6DCE-28C9-1A4F6D8F293D}"/>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6E8553BF-55A9-07DB-14F4-0BDEAA02659A}"/>
              </a:ext>
            </a:extLst>
          </p:cNvPr>
          <p:cNvGrpSpPr/>
          <p:nvPr/>
        </p:nvGrpSpPr>
        <p:grpSpPr>
          <a:xfrm>
            <a:off x="403903" y="1449512"/>
            <a:ext cx="2209800" cy="1066800"/>
            <a:chOff x="838200" y="1219200"/>
            <a:chExt cx="2209800" cy="1066800"/>
          </a:xfrm>
        </p:grpSpPr>
        <p:pic>
          <p:nvPicPr>
            <p:cNvPr id="45" name="Graphic 44" descr="Dollar with solid fill">
              <a:extLst>
                <a:ext uri="{FF2B5EF4-FFF2-40B4-BE49-F238E27FC236}">
                  <a16:creationId xmlns:a16="http://schemas.microsoft.com/office/drawing/2014/main" id="{20399D6D-A154-A3B3-CB2B-216546684E2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46" name="Rectangle 45">
              <a:extLst>
                <a:ext uri="{FF2B5EF4-FFF2-40B4-BE49-F238E27FC236}">
                  <a16:creationId xmlns:a16="http://schemas.microsoft.com/office/drawing/2014/main" id="{DC82D022-58A3-AECD-52AD-C37361712D7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1D94D32F-1ABA-D550-5D95-732044A342B8}"/>
              </a:ext>
            </a:extLst>
          </p:cNvPr>
          <p:cNvGrpSpPr/>
          <p:nvPr/>
        </p:nvGrpSpPr>
        <p:grpSpPr>
          <a:xfrm>
            <a:off x="-857784" y="2845942"/>
            <a:ext cx="2209800" cy="1066800"/>
            <a:chOff x="838200" y="1219200"/>
            <a:chExt cx="2209800" cy="1066800"/>
          </a:xfrm>
        </p:grpSpPr>
        <p:pic>
          <p:nvPicPr>
            <p:cNvPr id="48" name="Graphic 47" descr="Dollar with solid fill">
              <a:extLst>
                <a:ext uri="{FF2B5EF4-FFF2-40B4-BE49-F238E27FC236}">
                  <a16:creationId xmlns:a16="http://schemas.microsoft.com/office/drawing/2014/main" id="{930E7EB0-C834-3824-99CE-C9795B6A244A}"/>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49" name="Rectangle 48">
              <a:extLst>
                <a:ext uri="{FF2B5EF4-FFF2-40B4-BE49-F238E27FC236}">
                  <a16:creationId xmlns:a16="http://schemas.microsoft.com/office/drawing/2014/main" id="{A49E0739-6343-F889-9380-CBCCB579AFA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8D82831E-929D-4769-2AEE-7BD1C66D9C6B}"/>
              </a:ext>
            </a:extLst>
          </p:cNvPr>
          <p:cNvGrpSpPr/>
          <p:nvPr/>
        </p:nvGrpSpPr>
        <p:grpSpPr>
          <a:xfrm>
            <a:off x="4068566" y="4293742"/>
            <a:ext cx="2209800" cy="1066800"/>
            <a:chOff x="838200" y="1219200"/>
            <a:chExt cx="2209800" cy="1066800"/>
          </a:xfrm>
        </p:grpSpPr>
        <p:pic>
          <p:nvPicPr>
            <p:cNvPr id="51" name="Graphic 50" descr="Dollar with solid fill">
              <a:extLst>
                <a:ext uri="{FF2B5EF4-FFF2-40B4-BE49-F238E27FC236}">
                  <a16:creationId xmlns:a16="http://schemas.microsoft.com/office/drawing/2014/main" id="{100151A2-B601-B647-B74A-79074C2D33B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52" name="Rectangle 51">
              <a:extLst>
                <a:ext uri="{FF2B5EF4-FFF2-40B4-BE49-F238E27FC236}">
                  <a16:creationId xmlns:a16="http://schemas.microsoft.com/office/drawing/2014/main" id="{72EE3834-D740-CC48-08D1-5B09B617653B}"/>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DA98AA83-0E50-6C28-AB7E-379A870A4903}"/>
              </a:ext>
            </a:extLst>
          </p:cNvPr>
          <p:cNvGrpSpPr/>
          <p:nvPr/>
        </p:nvGrpSpPr>
        <p:grpSpPr>
          <a:xfrm>
            <a:off x="4495800" y="5702373"/>
            <a:ext cx="2209800" cy="1066800"/>
            <a:chOff x="838200" y="1219200"/>
            <a:chExt cx="2209800" cy="1066800"/>
          </a:xfrm>
        </p:grpSpPr>
        <p:pic>
          <p:nvPicPr>
            <p:cNvPr id="57" name="Graphic 56" descr="Dollar with solid fill">
              <a:extLst>
                <a:ext uri="{FF2B5EF4-FFF2-40B4-BE49-F238E27FC236}">
                  <a16:creationId xmlns:a16="http://schemas.microsoft.com/office/drawing/2014/main" id="{52B9C988-9C7C-CDA6-3566-77696725A80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58" name="Rectangle 57">
              <a:extLst>
                <a:ext uri="{FF2B5EF4-FFF2-40B4-BE49-F238E27FC236}">
                  <a16:creationId xmlns:a16="http://schemas.microsoft.com/office/drawing/2014/main" id="{08CD1CB7-AFAD-4F43-B57A-E7894D488230}"/>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9" name="Group 58">
            <a:extLst>
              <a:ext uri="{FF2B5EF4-FFF2-40B4-BE49-F238E27FC236}">
                <a16:creationId xmlns:a16="http://schemas.microsoft.com/office/drawing/2014/main" id="{467BD3B4-612B-3310-EDC7-81D0DBAB48AA}"/>
              </a:ext>
            </a:extLst>
          </p:cNvPr>
          <p:cNvGrpSpPr/>
          <p:nvPr/>
        </p:nvGrpSpPr>
        <p:grpSpPr>
          <a:xfrm>
            <a:off x="10532724" y="2458949"/>
            <a:ext cx="2209800" cy="1066800"/>
            <a:chOff x="838200" y="1219200"/>
            <a:chExt cx="2209800" cy="1066800"/>
          </a:xfrm>
        </p:grpSpPr>
        <p:pic>
          <p:nvPicPr>
            <p:cNvPr id="60" name="Graphic 59" descr="Dollar with solid fill">
              <a:extLst>
                <a:ext uri="{FF2B5EF4-FFF2-40B4-BE49-F238E27FC236}">
                  <a16:creationId xmlns:a16="http://schemas.microsoft.com/office/drawing/2014/main" id="{40385930-1074-C57B-3D99-5DBAB4EF71B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61" name="Rectangle 60">
              <a:extLst>
                <a:ext uri="{FF2B5EF4-FFF2-40B4-BE49-F238E27FC236}">
                  <a16:creationId xmlns:a16="http://schemas.microsoft.com/office/drawing/2014/main" id="{FF3C277A-5B8B-FA18-ECC7-80F7DDF5920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a:extLst>
              <a:ext uri="{FF2B5EF4-FFF2-40B4-BE49-F238E27FC236}">
                <a16:creationId xmlns:a16="http://schemas.microsoft.com/office/drawing/2014/main" id="{FD2965E1-7189-FEC3-2EBE-86E2BB8FA624}"/>
              </a:ext>
            </a:extLst>
          </p:cNvPr>
          <p:cNvGrpSpPr/>
          <p:nvPr/>
        </p:nvGrpSpPr>
        <p:grpSpPr>
          <a:xfrm>
            <a:off x="9078075" y="1336078"/>
            <a:ext cx="2209800" cy="1066800"/>
            <a:chOff x="838200" y="1219200"/>
            <a:chExt cx="2209800" cy="1066800"/>
          </a:xfrm>
        </p:grpSpPr>
        <p:pic>
          <p:nvPicPr>
            <p:cNvPr id="63" name="Graphic 62" descr="Dollar with solid fill">
              <a:extLst>
                <a:ext uri="{FF2B5EF4-FFF2-40B4-BE49-F238E27FC236}">
                  <a16:creationId xmlns:a16="http://schemas.microsoft.com/office/drawing/2014/main" id="{F2F2F278-3921-70A6-3F4B-DFA06E70FB4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64" name="Rectangle 63">
              <a:extLst>
                <a:ext uri="{FF2B5EF4-FFF2-40B4-BE49-F238E27FC236}">
                  <a16:creationId xmlns:a16="http://schemas.microsoft.com/office/drawing/2014/main" id="{A2BBBE85-4D81-1D90-3D15-85BCDC38F5CA}"/>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5" name="Group 64">
            <a:extLst>
              <a:ext uri="{FF2B5EF4-FFF2-40B4-BE49-F238E27FC236}">
                <a16:creationId xmlns:a16="http://schemas.microsoft.com/office/drawing/2014/main" id="{3BB3175E-4F03-A94D-C413-C6ABE913BC0C}"/>
              </a:ext>
            </a:extLst>
          </p:cNvPr>
          <p:cNvGrpSpPr/>
          <p:nvPr/>
        </p:nvGrpSpPr>
        <p:grpSpPr>
          <a:xfrm>
            <a:off x="5292475" y="2070671"/>
            <a:ext cx="2209800" cy="1066800"/>
            <a:chOff x="838200" y="1219200"/>
            <a:chExt cx="2209800" cy="1066800"/>
          </a:xfrm>
        </p:grpSpPr>
        <p:pic>
          <p:nvPicPr>
            <p:cNvPr id="66" name="Graphic 65" descr="Dollar with solid fill">
              <a:extLst>
                <a:ext uri="{FF2B5EF4-FFF2-40B4-BE49-F238E27FC236}">
                  <a16:creationId xmlns:a16="http://schemas.microsoft.com/office/drawing/2014/main" id="{39DA90D4-710B-E2CD-FCAD-E271F411296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67" name="Rectangle 66">
              <a:extLst>
                <a:ext uri="{FF2B5EF4-FFF2-40B4-BE49-F238E27FC236}">
                  <a16:creationId xmlns:a16="http://schemas.microsoft.com/office/drawing/2014/main" id="{7C3C4911-CF90-99EC-04AC-6B96E1924B64}"/>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41C517DD-CD60-8474-9733-67C412717F9A}"/>
              </a:ext>
            </a:extLst>
          </p:cNvPr>
          <p:cNvGrpSpPr/>
          <p:nvPr/>
        </p:nvGrpSpPr>
        <p:grpSpPr>
          <a:xfrm>
            <a:off x="3537949" y="2826680"/>
            <a:ext cx="2209800" cy="1066800"/>
            <a:chOff x="838200" y="1219200"/>
            <a:chExt cx="2209800" cy="1066800"/>
          </a:xfrm>
        </p:grpSpPr>
        <p:pic>
          <p:nvPicPr>
            <p:cNvPr id="69" name="Graphic 68" descr="Dollar with solid fill">
              <a:extLst>
                <a:ext uri="{FF2B5EF4-FFF2-40B4-BE49-F238E27FC236}">
                  <a16:creationId xmlns:a16="http://schemas.microsoft.com/office/drawing/2014/main" id="{D63F55DD-0482-5C74-FB3D-646FAF51524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70" name="Rectangle 69">
              <a:extLst>
                <a:ext uri="{FF2B5EF4-FFF2-40B4-BE49-F238E27FC236}">
                  <a16:creationId xmlns:a16="http://schemas.microsoft.com/office/drawing/2014/main" id="{7669AF3C-4690-D7A6-B464-E74B6EA4AF13}"/>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70">
            <a:extLst>
              <a:ext uri="{FF2B5EF4-FFF2-40B4-BE49-F238E27FC236}">
                <a16:creationId xmlns:a16="http://schemas.microsoft.com/office/drawing/2014/main" id="{F188FBB7-E2D9-3971-8C73-EBFEFA800830}"/>
              </a:ext>
            </a:extLst>
          </p:cNvPr>
          <p:cNvGrpSpPr/>
          <p:nvPr/>
        </p:nvGrpSpPr>
        <p:grpSpPr>
          <a:xfrm>
            <a:off x="7364430" y="4230169"/>
            <a:ext cx="2209800" cy="1066800"/>
            <a:chOff x="838200" y="1219200"/>
            <a:chExt cx="2209800" cy="1066800"/>
          </a:xfrm>
        </p:grpSpPr>
        <p:pic>
          <p:nvPicPr>
            <p:cNvPr id="72" name="Graphic 71" descr="Dollar with solid fill">
              <a:extLst>
                <a:ext uri="{FF2B5EF4-FFF2-40B4-BE49-F238E27FC236}">
                  <a16:creationId xmlns:a16="http://schemas.microsoft.com/office/drawing/2014/main" id="{89C8D4EF-FF36-823A-3139-4C6A9CF217E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73" name="Rectangle 72">
              <a:extLst>
                <a:ext uri="{FF2B5EF4-FFF2-40B4-BE49-F238E27FC236}">
                  <a16:creationId xmlns:a16="http://schemas.microsoft.com/office/drawing/2014/main" id="{D6A08D0A-B872-EB0D-73C2-E380893A4DD6}"/>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73">
            <a:extLst>
              <a:ext uri="{FF2B5EF4-FFF2-40B4-BE49-F238E27FC236}">
                <a16:creationId xmlns:a16="http://schemas.microsoft.com/office/drawing/2014/main" id="{82FAC7AD-73E3-B903-AE97-B6BCCE377BF9}"/>
              </a:ext>
            </a:extLst>
          </p:cNvPr>
          <p:cNvGrpSpPr/>
          <p:nvPr/>
        </p:nvGrpSpPr>
        <p:grpSpPr>
          <a:xfrm>
            <a:off x="11190911" y="5633658"/>
            <a:ext cx="2209800" cy="1066800"/>
            <a:chOff x="838200" y="1219200"/>
            <a:chExt cx="2209800" cy="1066800"/>
          </a:xfrm>
        </p:grpSpPr>
        <p:pic>
          <p:nvPicPr>
            <p:cNvPr id="75" name="Graphic 74" descr="Dollar with solid fill">
              <a:extLst>
                <a:ext uri="{FF2B5EF4-FFF2-40B4-BE49-F238E27FC236}">
                  <a16:creationId xmlns:a16="http://schemas.microsoft.com/office/drawing/2014/main" id="{F5D1AEAE-CB02-370A-53A4-042F0B120E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76" name="Rectangle 75">
              <a:extLst>
                <a:ext uri="{FF2B5EF4-FFF2-40B4-BE49-F238E27FC236}">
                  <a16:creationId xmlns:a16="http://schemas.microsoft.com/office/drawing/2014/main" id="{D069D15F-B862-8616-5A4D-5D5579F81D2E}"/>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76">
            <a:extLst>
              <a:ext uri="{FF2B5EF4-FFF2-40B4-BE49-F238E27FC236}">
                <a16:creationId xmlns:a16="http://schemas.microsoft.com/office/drawing/2014/main" id="{0E7A8F2A-A6E1-1567-F353-21E59D316421}"/>
              </a:ext>
            </a:extLst>
          </p:cNvPr>
          <p:cNvGrpSpPr/>
          <p:nvPr/>
        </p:nvGrpSpPr>
        <p:grpSpPr>
          <a:xfrm>
            <a:off x="3954907" y="357884"/>
            <a:ext cx="2209800" cy="1066800"/>
            <a:chOff x="838200" y="1219200"/>
            <a:chExt cx="2209800" cy="1066800"/>
          </a:xfrm>
        </p:grpSpPr>
        <p:pic>
          <p:nvPicPr>
            <p:cNvPr id="78" name="Graphic 77" descr="Dollar with solid fill">
              <a:extLst>
                <a:ext uri="{FF2B5EF4-FFF2-40B4-BE49-F238E27FC236}">
                  <a16:creationId xmlns:a16="http://schemas.microsoft.com/office/drawing/2014/main" id="{0D67D588-A6CA-FBAF-71D9-710554D5AA24}"/>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79" name="Rectangle 78">
              <a:extLst>
                <a:ext uri="{FF2B5EF4-FFF2-40B4-BE49-F238E27FC236}">
                  <a16:creationId xmlns:a16="http://schemas.microsoft.com/office/drawing/2014/main" id="{919D8F3B-57FD-BC70-7BAF-7609FDD44ED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0" name="Group 79">
            <a:extLst>
              <a:ext uri="{FF2B5EF4-FFF2-40B4-BE49-F238E27FC236}">
                <a16:creationId xmlns:a16="http://schemas.microsoft.com/office/drawing/2014/main" id="{72BD1160-98C9-B579-FE98-53656FB6748F}"/>
              </a:ext>
            </a:extLst>
          </p:cNvPr>
          <p:cNvGrpSpPr/>
          <p:nvPr/>
        </p:nvGrpSpPr>
        <p:grpSpPr>
          <a:xfrm>
            <a:off x="7878994" y="160752"/>
            <a:ext cx="2209800" cy="1066800"/>
            <a:chOff x="838200" y="1219200"/>
            <a:chExt cx="2209800" cy="1066800"/>
          </a:xfrm>
        </p:grpSpPr>
        <p:pic>
          <p:nvPicPr>
            <p:cNvPr id="81" name="Graphic 80" descr="Dollar with solid fill">
              <a:extLst>
                <a:ext uri="{FF2B5EF4-FFF2-40B4-BE49-F238E27FC236}">
                  <a16:creationId xmlns:a16="http://schemas.microsoft.com/office/drawing/2014/main" id="{223CE72F-A787-2B46-34B9-29118143A57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82" name="Rectangle 81">
              <a:extLst>
                <a:ext uri="{FF2B5EF4-FFF2-40B4-BE49-F238E27FC236}">
                  <a16:creationId xmlns:a16="http://schemas.microsoft.com/office/drawing/2014/main" id="{0C60B52C-A038-3B8F-5617-FF972DA873E3}"/>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3" name="Group 82">
            <a:extLst>
              <a:ext uri="{FF2B5EF4-FFF2-40B4-BE49-F238E27FC236}">
                <a16:creationId xmlns:a16="http://schemas.microsoft.com/office/drawing/2014/main" id="{300E48F2-AAD5-2981-91ED-28FF1D044E71}"/>
              </a:ext>
            </a:extLst>
          </p:cNvPr>
          <p:cNvGrpSpPr/>
          <p:nvPr/>
        </p:nvGrpSpPr>
        <p:grpSpPr>
          <a:xfrm>
            <a:off x="9753600" y="406691"/>
            <a:ext cx="2209800" cy="1066800"/>
            <a:chOff x="838200" y="1219200"/>
            <a:chExt cx="2209800" cy="1066800"/>
          </a:xfrm>
        </p:grpSpPr>
        <p:pic>
          <p:nvPicPr>
            <p:cNvPr id="84" name="Graphic 83" descr="Dollar with solid fill">
              <a:extLst>
                <a:ext uri="{FF2B5EF4-FFF2-40B4-BE49-F238E27FC236}">
                  <a16:creationId xmlns:a16="http://schemas.microsoft.com/office/drawing/2014/main" id="{767BA3B3-E71D-2771-F951-2A60B35383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85" name="Rectangle 84">
              <a:extLst>
                <a:ext uri="{FF2B5EF4-FFF2-40B4-BE49-F238E27FC236}">
                  <a16:creationId xmlns:a16="http://schemas.microsoft.com/office/drawing/2014/main" id="{7522A07E-0397-E064-FD8D-105056315167}"/>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6" name="Group 85">
            <a:extLst>
              <a:ext uri="{FF2B5EF4-FFF2-40B4-BE49-F238E27FC236}">
                <a16:creationId xmlns:a16="http://schemas.microsoft.com/office/drawing/2014/main" id="{62C740D5-9122-B6AA-FFB6-043A471C412A}"/>
              </a:ext>
            </a:extLst>
          </p:cNvPr>
          <p:cNvGrpSpPr/>
          <p:nvPr/>
        </p:nvGrpSpPr>
        <p:grpSpPr>
          <a:xfrm>
            <a:off x="11628206" y="652630"/>
            <a:ext cx="2209800" cy="1066800"/>
            <a:chOff x="838200" y="1219200"/>
            <a:chExt cx="2209800" cy="1066800"/>
          </a:xfrm>
        </p:grpSpPr>
        <p:pic>
          <p:nvPicPr>
            <p:cNvPr id="87" name="Graphic 86" descr="Dollar with solid fill">
              <a:extLst>
                <a:ext uri="{FF2B5EF4-FFF2-40B4-BE49-F238E27FC236}">
                  <a16:creationId xmlns:a16="http://schemas.microsoft.com/office/drawing/2014/main" id="{6B25B047-5CDE-C94A-0B8C-0B069381C63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88" name="Rectangle 87">
              <a:extLst>
                <a:ext uri="{FF2B5EF4-FFF2-40B4-BE49-F238E27FC236}">
                  <a16:creationId xmlns:a16="http://schemas.microsoft.com/office/drawing/2014/main" id="{C662B067-F266-1633-E04B-B8CF81C0F571}"/>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9" name="Group 88">
            <a:extLst>
              <a:ext uri="{FF2B5EF4-FFF2-40B4-BE49-F238E27FC236}">
                <a16:creationId xmlns:a16="http://schemas.microsoft.com/office/drawing/2014/main" id="{BCB91C3E-3828-B87E-E8B3-47CBDB83F832}"/>
              </a:ext>
            </a:extLst>
          </p:cNvPr>
          <p:cNvGrpSpPr/>
          <p:nvPr/>
        </p:nvGrpSpPr>
        <p:grpSpPr>
          <a:xfrm>
            <a:off x="9802830" y="4697858"/>
            <a:ext cx="2209800" cy="1066800"/>
            <a:chOff x="838200" y="1219200"/>
            <a:chExt cx="2209800" cy="1066800"/>
          </a:xfrm>
        </p:grpSpPr>
        <p:pic>
          <p:nvPicPr>
            <p:cNvPr id="90" name="Graphic 89" descr="Dollar with solid fill">
              <a:extLst>
                <a:ext uri="{FF2B5EF4-FFF2-40B4-BE49-F238E27FC236}">
                  <a16:creationId xmlns:a16="http://schemas.microsoft.com/office/drawing/2014/main" id="{25B8BC24-4043-A253-7506-E64499BBD5C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91" name="Rectangle 90">
              <a:extLst>
                <a:ext uri="{FF2B5EF4-FFF2-40B4-BE49-F238E27FC236}">
                  <a16:creationId xmlns:a16="http://schemas.microsoft.com/office/drawing/2014/main" id="{E6A3535C-DAF3-66AB-39F7-A0BF68846C5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B1291C02-FCBF-508A-6F5C-51B814128A3A}"/>
              </a:ext>
            </a:extLst>
          </p:cNvPr>
          <p:cNvGrpSpPr/>
          <p:nvPr/>
        </p:nvGrpSpPr>
        <p:grpSpPr>
          <a:xfrm>
            <a:off x="839378" y="2560403"/>
            <a:ext cx="2209800" cy="1066800"/>
            <a:chOff x="838200" y="1219200"/>
            <a:chExt cx="2209800" cy="1066800"/>
          </a:xfrm>
        </p:grpSpPr>
        <p:pic>
          <p:nvPicPr>
            <p:cNvPr id="93" name="Graphic 92" descr="Dollar with solid fill">
              <a:extLst>
                <a:ext uri="{FF2B5EF4-FFF2-40B4-BE49-F238E27FC236}">
                  <a16:creationId xmlns:a16="http://schemas.microsoft.com/office/drawing/2014/main" id="{AD51BEB8-8AEE-FAEC-C93C-246789D6B0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94" name="Rectangle 93">
              <a:extLst>
                <a:ext uri="{FF2B5EF4-FFF2-40B4-BE49-F238E27FC236}">
                  <a16:creationId xmlns:a16="http://schemas.microsoft.com/office/drawing/2014/main" id="{41A05F5D-FBEF-5BAD-B71D-CBDF7A56A621}"/>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C3C7A9B2-E1DC-1B60-E7B9-BD0A4ECBFC0C}"/>
              </a:ext>
            </a:extLst>
          </p:cNvPr>
          <p:cNvGrpSpPr/>
          <p:nvPr/>
        </p:nvGrpSpPr>
        <p:grpSpPr>
          <a:xfrm>
            <a:off x="8644420" y="2642489"/>
            <a:ext cx="2209800" cy="1066800"/>
            <a:chOff x="838200" y="1219200"/>
            <a:chExt cx="2209800" cy="1066800"/>
          </a:xfrm>
        </p:grpSpPr>
        <p:pic>
          <p:nvPicPr>
            <p:cNvPr id="96" name="Graphic 95" descr="Dollar with solid fill">
              <a:extLst>
                <a:ext uri="{FF2B5EF4-FFF2-40B4-BE49-F238E27FC236}">
                  <a16:creationId xmlns:a16="http://schemas.microsoft.com/office/drawing/2014/main" id="{255EEDDA-2737-C1BE-239A-5C8FC18C610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447800" y="1295400"/>
              <a:ext cx="914400" cy="914400"/>
            </a:xfrm>
            <a:prstGeom prst="rect">
              <a:avLst/>
            </a:prstGeom>
          </p:spPr>
        </p:pic>
        <p:sp>
          <p:nvSpPr>
            <p:cNvPr id="97" name="Rectangle 96">
              <a:extLst>
                <a:ext uri="{FF2B5EF4-FFF2-40B4-BE49-F238E27FC236}">
                  <a16:creationId xmlns:a16="http://schemas.microsoft.com/office/drawing/2014/main" id="{B338E5CF-090E-2BFB-4ED9-229CDB9C7609}"/>
                </a:ext>
              </a:extLst>
            </p:cNvPr>
            <p:cNvSpPr/>
            <p:nvPr/>
          </p:nvSpPr>
          <p:spPr>
            <a:xfrm>
              <a:off x="838200" y="1219200"/>
              <a:ext cx="2209800" cy="1066800"/>
            </a:xfrm>
            <a:prstGeom prst="rect">
              <a:avLst/>
            </a:prstGeom>
            <a:noFill/>
            <a:ln w="571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04535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srgbClr val="F4F5F2"/>
                </a:solidFill>
                <a:effectLst>
                  <a:glow rad="190500">
                    <a:prstClr val="black">
                      <a:alpha val="75000"/>
                    </a:prstClr>
                  </a:glow>
                </a:effectLst>
                <a:latin typeface="Calibri" panose="020F0502020204030204"/>
                <a:ea typeface="+mn-ea"/>
                <a:cs typeface="+mn-cs"/>
              </a:rPr>
              <a:t>Alma 7:1–2</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buNone/>
            </a:pPr>
            <a:r>
              <a:rPr lang="en-US" sz="4400" b="1" dirty="0">
                <a:solidFill>
                  <a:srgbClr val="F4F5F2"/>
                </a:solidFill>
                <a:effectLst>
                  <a:glow rad="190500">
                    <a:prstClr val="black">
                      <a:alpha val="75000"/>
                    </a:prstClr>
                  </a:glow>
                </a:effectLst>
                <a:latin typeface="Calibri" panose="020F0502020204030204"/>
              </a:rPr>
              <a:t>“Behold…[this] is the first time that I have spoken unto you by the words of my mouth, I having been wholly confined to the judgment-seat, having had much business that I could not come unto you. And I could not have come now at this time were it not that the judgment-seat hath been given to another.”</a:t>
            </a:r>
          </a:p>
        </p:txBody>
      </p:sp>
    </p:spTree>
    <p:extLst>
      <p:ext uri="{BB962C8B-B14F-4D97-AF65-F5344CB8AC3E}">
        <p14:creationId xmlns:p14="http://schemas.microsoft.com/office/powerpoint/2010/main" val="35286802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C04BB3B-52EC-4E7B-968E-4B1D60E892C0}"/>
              </a:ext>
            </a:extLst>
          </p:cNvPr>
          <p:cNvPicPr>
            <a:picLocks noChangeAspect="1"/>
          </p:cNvPicPr>
          <p:nvPr/>
        </p:nvPicPr>
        <p:blipFill rotWithShape="1">
          <a:blip r:embed="rId3"/>
          <a:srcRect l="625" t="24444" r="55625" b="10000"/>
          <a:stretch/>
        </p:blipFill>
        <p:spPr>
          <a:xfrm>
            <a:off x="2019300" y="-14151"/>
            <a:ext cx="8153400" cy="6872151"/>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813EE948-FBCB-4E9A-84E8-489314A6F0E0}"/>
              </a:ext>
            </a:extLst>
          </p:cNvPr>
          <p:cNvPicPr>
            <a:picLocks noChangeAspect="1"/>
          </p:cNvPicPr>
          <p:nvPr/>
        </p:nvPicPr>
        <p:blipFill rotWithShape="1">
          <a:blip r:embed="rId4">
            <a:extLst>
              <a:ext uri="{28A0092B-C50C-407E-A947-70E740481C1C}">
                <a14:useLocalDpi xmlns:a14="http://schemas.microsoft.com/office/drawing/2010/main" val="0"/>
              </a:ext>
            </a:extLst>
          </a:blip>
          <a:srcRect t="20052" r="75022" b="72937"/>
          <a:stretch/>
        </p:blipFill>
        <p:spPr>
          <a:xfrm>
            <a:off x="2021234" y="914400"/>
            <a:ext cx="2855566" cy="609600"/>
          </a:xfrm>
          <a:prstGeom prst="rect">
            <a:avLst/>
          </a:prstGeom>
        </p:spPr>
      </p:pic>
    </p:spTree>
    <p:extLst>
      <p:ext uri="{BB962C8B-B14F-4D97-AF65-F5344CB8AC3E}">
        <p14:creationId xmlns:p14="http://schemas.microsoft.com/office/powerpoint/2010/main" val="13981897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rofessional development: Big rocks first &gt; Air Mobility Command &gt; Display">
            <a:extLst>
              <a:ext uri="{FF2B5EF4-FFF2-40B4-BE49-F238E27FC236}">
                <a16:creationId xmlns:a16="http://schemas.microsoft.com/office/drawing/2014/main" id="{F76AE1AA-707B-2ECE-A383-AC5C2E264C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555"/>
          <a:stretch/>
        </p:blipFill>
        <p:spPr bwMode="auto">
          <a:xfrm>
            <a:off x="1451780" y="-28364"/>
            <a:ext cx="9288439" cy="6914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5323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defRPr/>
            </a:pPr>
            <a:r>
              <a:rPr lang="en-US" sz="5400" b="1" dirty="0">
                <a:solidFill>
                  <a:schemeClr val="bg1"/>
                </a:solidFill>
                <a:latin typeface="Calibri" panose="020F0502020204030204" pitchFamily="34" charset="0"/>
                <a:ea typeface="+mn-ea"/>
                <a:cs typeface="Calibri" panose="020F0502020204030204" pitchFamily="34" charset="0"/>
              </a:rPr>
              <a:t>Which is Better?</a:t>
            </a:r>
          </a:p>
        </p:txBody>
      </p:sp>
      <p:sp>
        <p:nvSpPr>
          <p:cNvPr id="3" name="Content Placeholder 2"/>
          <p:cNvSpPr>
            <a:spLocks noGrp="1"/>
          </p:cNvSpPr>
          <p:nvPr>
            <p:ph idx="1"/>
          </p:nvPr>
        </p:nvSpPr>
        <p:spPr/>
        <p:txBody>
          <a:bodyPr/>
          <a:lstStyle/>
          <a:p>
            <a:pPr marL="742950" indent="-742950" eaLnBrk="1" hangingPunct="1">
              <a:buFont typeface="Garamond" panose="02020404030301010803" pitchFamily="18" charset="0"/>
              <a:buAutoNum type="alphaUcPeriod"/>
            </a:pPr>
            <a:r>
              <a:rPr lang="en-US" altLang="en-US" sz="4400" b="1" dirty="0">
                <a:solidFill>
                  <a:schemeClr val="bg1"/>
                </a:solidFill>
                <a:latin typeface="Calibri" panose="020F0502020204030204" pitchFamily="34" charset="0"/>
                <a:cs typeface="Calibri" panose="020F0502020204030204" pitchFamily="34" charset="0"/>
              </a:rPr>
              <a:t>Buying some lollipops for a fundraiser to help sick children.</a:t>
            </a:r>
          </a:p>
          <a:p>
            <a:pPr marL="742950" indent="-742950" eaLnBrk="1" hangingPunct="1">
              <a:buFont typeface="Garamond" panose="02020404030301010803" pitchFamily="18" charset="0"/>
              <a:buAutoNum type="alphaUcPeriod"/>
            </a:pPr>
            <a:endParaRPr lang="en-US" altLang="en-US" sz="4400" b="1" dirty="0">
              <a:solidFill>
                <a:schemeClr val="bg1"/>
              </a:solidFill>
              <a:latin typeface="Calibri" panose="020F0502020204030204" pitchFamily="34" charset="0"/>
              <a:cs typeface="Calibri" panose="020F0502020204030204" pitchFamily="34" charset="0"/>
            </a:endParaRPr>
          </a:p>
          <a:p>
            <a:pPr marL="742950" indent="-742950" eaLnBrk="1" hangingPunct="1">
              <a:buFont typeface="Garamond" panose="02020404030301010803" pitchFamily="18" charset="0"/>
              <a:buAutoNum type="alphaUcPeriod"/>
            </a:pPr>
            <a:r>
              <a:rPr lang="en-US" altLang="en-US" sz="4400" b="1" dirty="0">
                <a:solidFill>
                  <a:schemeClr val="bg1"/>
                </a:solidFill>
                <a:latin typeface="Calibri" panose="020F0502020204030204" pitchFamily="34" charset="0"/>
                <a:cs typeface="Calibri" panose="020F0502020204030204" pitchFamily="34" charset="0"/>
              </a:rPr>
              <a:t>Stealing lollipops from sick children. </a:t>
            </a:r>
          </a:p>
        </p:txBody>
      </p:sp>
    </p:spTree>
  </p:cSld>
  <p:clrMapOvr>
    <a:masterClrMapping/>
  </p:clrMapOvr>
  <p:transition advClick="0" advTm="13511"/>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eaLnBrk="1" hangingPunct="1">
              <a:defRPr/>
            </a:pPr>
            <a:r>
              <a:rPr lang="en-US" sz="5400" b="1" dirty="0">
                <a:solidFill>
                  <a:schemeClr val="bg1"/>
                </a:solidFill>
                <a:latin typeface="Calibri" panose="020F0502020204030204" pitchFamily="34" charset="0"/>
                <a:ea typeface="+mn-ea"/>
                <a:cs typeface="Calibri" panose="020F0502020204030204" pitchFamily="34" charset="0"/>
              </a:rPr>
              <a:t>Which is Better?</a:t>
            </a:r>
          </a:p>
        </p:txBody>
      </p:sp>
      <p:sp>
        <p:nvSpPr>
          <p:cNvPr id="3" name="Content Placeholder 2"/>
          <p:cNvSpPr>
            <a:spLocks noGrp="1"/>
          </p:cNvSpPr>
          <p:nvPr>
            <p:ph idx="1"/>
          </p:nvPr>
        </p:nvSpPr>
        <p:spPr/>
        <p:txBody>
          <a:bodyPr/>
          <a:lstStyle/>
          <a:p>
            <a:pPr marL="742950" indent="-742950" eaLnBrk="1" hangingPunct="1">
              <a:buFont typeface="Garamond" panose="02020404030301010803" pitchFamily="18" charset="0"/>
              <a:buAutoNum type="alphaUcPeriod"/>
            </a:pPr>
            <a:r>
              <a:rPr lang="en-US" altLang="en-US" sz="4400" b="1" dirty="0">
                <a:solidFill>
                  <a:schemeClr val="bg1"/>
                </a:solidFill>
                <a:latin typeface="Calibri" panose="020F0502020204030204" pitchFamily="34" charset="0"/>
                <a:cs typeface="Calibri" panose="020F0502020204030204" pitchFamily="34" charset="0"/>
              </a:rPr>
              <a:t>Going to the temple to do baptisms for the dead.</a:t>
            </a:r>
          </a:p>
          <a:p>
            <a:pPr marL="742950" indent="-742950" eaLnBrk="1" hangingPunct="1">
              <a:buFont typeface="Garamond" panose="02020404030301010803" pitchFamily="18" charset="0"/>
              <a:buAutoNum type="alphaUcPeriod"/>
            </a:pPr>
            <a:endParaRPr lang="en-US" altLang="en-US" sz="4400" b="1" dirty="0">
              <a:solidFill>
                <a:schemeClr val="bg1"/>
              </a:solidFill>
              <a:latin typeface="Calibri" panose="020F0502020204030204" pitchFamily="34" charset="0"/>
              <a:cs typeface="Calibri" panose="020F0502020204030204" pitchFamily="34" charset="0"/>
            </a:endParaRPr>
          </a:p>
          <a:p>
            <a:pPr marL="742950" indent="-742950" eaLnBrk="1" hangingPunct="1">
              <a:buFont typeface="Garamond" panose="02020404030301010803" pitchFamily="18" charset="0"/>
              <a:buAutoNum type="alphaUcPeriod"/>
            </a:pPr>
            <a:r>
              <a:rPr lang="en-US" altLang="en-US" sz="4400" b="1" dirty="0">
                <a:solidFill>
                  <a:schemeClr val="bg1"/>
                </a:solidFill>
                <a:latin typeface="Calibri" panose="020F0502020204030204" pitchFamily="34" charset="0"/>
                <a:cs typeface="Calibri" panose="020F0502020204030204" pitchFamily="34" charset="0"/>
              </a:rPr>
              <a:t>Taking cookies to, and visiting with, a widow.</a:t>
            </a:r>
          </a:p>
        </p:txBody>
      </p:sp>
    </p:spTree>
  </p:cSld>
  <p:clrMapOvr>
    <a:masterClrMapping/>
  </p:clrMapOvr>
  <p:transition advClick="0" advTm="17987"/>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4648200" y="82063"/>
            <a:ext cx="7452064" cy="675415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“The number of good things we can do far exceeds the time available to accomplish them. Some things are better than good, and these are the things that should command priority attention in our lives… </a:t>
            </a:r>
          </a:p>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3700" b="1" dirty="0">
                <a:solidFill>
                  <a:srgbClr val="E3E2E7"/>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rgbClr val="E3E2E7"/>
                </a:solidFill>
                <a:effectLst>
                  <a:glow rad="190500">
                    <a:prstClr val="black">
                      <a:alpha val="75000"/>
                    </a:prstClr>
                  </a:glow>
                </a:effectLst>
                <a:uLnTx/>
                <a:uFillTx/>
                <a:latin typeface="Calibri" panose="020F0502020204030204"/>
                <a:ea typeface="+mn-ea"/>
                <a:cs typeface="+mn-cs"/>
              </a:rPr>
              <a:t>Of course it is good to view wholesome entertainment or to obtain interesting information. But not everything of that sort is worth the portion of our life we give to obtain it. Some things are better, and others are best.”</a:t>
            </a:r>
          </a:p>
        </p:txBody>
      </p:sp>
      <p:sp>
        <p:nvSpPr>
          <p:cNvPr id="2" name="TextBox 5">
            <a:extLst>
              <a:ext uri="{FF2B5EF4-FFF2-40B4-BE49-F238E27FC236}">
                <a16:creationId xmlns:a16="http://schemas.microsoft.com/office/drawing/2014/main" id="{2C741A76-28E4-87E2-64B2-0F8B47A23CE3}"/>
              </a:ext>
            </a:extLst>
          </p:cNvPr>
          <p:cNvSpPr txBox="1"/>
          <p:nvPr/>
        </p:nvSpPr>
        <p:spPr>
          <a:xfrm>
            <a:off x="9307469" y="6191162"/>
            <a:ext cx="2792795" cy="584775"/>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1600" b="1" dirty="0">
                <a:solidFill>
                  <a:schemeClr val="bg1"/>
                </a:solidFill>
                <a:effectLst>
                  <a:glow rad="190500">
                    <a:schemeClr val="tx1">
                      <a:alpha val="75000"/>
                    </a:schemeClr>
                  </a:glow>
                </a:effectLst>
                <a:cs typeface="Calibri"/>
              </a:rPr>
              <a:t>President Dallin H. Oaks. “Good, Better, Best,” 2007</a:t>
            </a:r>
            <a:endParaRPr lang="en-US" sz="1600" dirty="0">
              <a:solidFill>
                <a:schemeClr val="bg1"/>
              </a:solidFill>
              <a:cs typeface="Calibri"/>
            </a:endParaRPr>
          </a:p>
        </p:txBody>
      </p:sp>
    </p:spTree>
    <p:extLst>
      <p:ext uri="{BB962C8B-B14F-4D97-AF65-F5344CB8AC3E}">
        <p14:creationId xmlns:p14="http://schemas.microsoft.com/office/powerpoint/2010/main" val="212492261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586740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 do not say that he will come among us at the time of his dwelling in his mortal tabernacle; for behold, the Spirit hath not said unto me that this should be the case. Now as to this thing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I do not know</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but this much I do know, that the Lord God hath power to do all things which are according to his word.”</a:t>
            </a:r>
            <a:r>
              <a:rPr lang="en-US" sz="3700" b="1" dirty="0">
                <a:solidFill>
                  <a:schemeClr val="bg1"/>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7:8</a:t>
            </a:r>
          </a:p>
        </p:txBody>
      </p:sp>
    </p:spTree>
    <p:extLst>
      <p:ext uri="{BB962C8B-B14F-4D97-AF65-F5344CB8AC3E}">
        <p14:creationId xmlns:p14="http://schemas.microsoft.com/office/powerpoint/2010/main" val="258590745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lma the Younger Talking to His Son Helaman">
            <a:extLst>
              <a:ext uri="{FF2B5EF4-FFF2-40B4-BE49-F238E27FC236}">
                <a16:creationId xmlns:a16="http://schemas.microsoft.com/office/drawing/2014/main" id="{8CE92B5C-8C25-8611-F2BB-07F659ADBDD7}"/>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160"/>
            <a:ext cx="12192000" cy="812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5029200" cy="541071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“Now these mysteries are not yet fully made known unto me; therefore I shall forbear.”</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37:11</a:t>
            </a:r>
          </a:p>
        </p:txBody>
      </p:sp>
    </p:spTree>
    <p:extLst>
      <p:ext uri="{BB962C8B-B14F-4D97-AF65-F5344CB8AC3E}">
        <p14:creationId xmlns:p14="http://schemas.microsoft.com/office/powerpoint/2010/main" val="390402564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5029200" cy="60755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“There are many mysteries which are kept, that no one </a:t>
            </a:r>
            <a:r>
              <a:rPr kumimoji="0" lang="en-US" sz="5400" b="1" i="0" u="none" strike="noStrike" kern="1200" cap="none" spc="0" normalizeH="0" baseline="0" noProof="0" dirty="0" err="1">
                <a:ln>
                  <a:noFill/>
                </a:ln>
                <a:solidFill>
                  <a:schemeClr val="bg1"/>
                </a:solidFill>
                <a:effectLst>
                  <a:glow rad="190500">
                    <a:prstClr val="black">
                      <a:alpha val="75000"/>
                    </a:prstClr>
                  </a:glow>
                </a:effectLst>
                <a:uLnTx/>
                <a:uFillTx/>
                <a:latin typeface="Calibri" panose="020F0502020204030204"/>
                <a:ea typeface="+mn-ea"/>
                <a:cs typeface="+mn-cs"/>
              </a:rPr>
              <a:t>knoweth</a:t>
            </a: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 them save God himself.”</a:t>
            </a:r>
            <a:r>
              <a:rPr lang="en-US" sz="5400" b="1" dirty="0">
                <a:solidFill>
                  <a:schemeClr val="bg1"/>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54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40:3</a:t>
            </a:r>
          </a:p>
        </p:txBody>
      </p:sp>
    </p:spTree>
    <p:extLst>
      <p:ext uri="{BB962C8B-B14F-4D97-AF65-F5344CB8AC3E}">
        <p14:creationId xmlns:p14="http://schemas.microsoft.com/office/powerpoint/2010/main" val="330701887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6724305" y="18243"/>
            <a:ext cx="5467695" cy="6834618"/>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6724305"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35960" y="838200"/>
            <a:ext cx="7133927" cy="40811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“When there is something you do not know, testify of what you do know.”</a:t>
            </a:r>
          </a:p>
          <a:p>
            <a:pPr marL="223838" marR="0" lvl="0" indent="-223838" algn="r" defTabSz="914400" rtl="0" eaLnBrk="1" fontAlgn="auto" latinLnBrk="0" hangingPunct="1">
              <a:lnSpc>
                <a:spcPct val="90000"/>
              </a:lnSpc>
              <a:spcBef>
                <a:spcPts val="0"/>
              </a:spcBef>
              <a:spcAft>
                <a:spcPts val="0"/>
              </a:spcAft>
              <a:buClrTx/>
              <a:buSzTx/>
              <a:buFontTx/>
              <a:buNone/>
              <a:tabLst/>
              <a:defRPr/>
            </a:pPr>
            <a:endParaRPr lang="en-US" sz="2400" b="1" dirty="0">
              <a:solidFill>
                <a:prstClr val="white"/>
              </a:solidFill>
              <a:effectLst>
                <a:glow rad="190500">
                  <a:prstClr val="black">
                    <a:alpha val="75000"/>
                  </a:prstClr>
                </a:glow>
              </a:effectLst>
              <a:latin typeface="Calibri" panose="020F0502020204030204"/>
            </a:endParaRPr>
          </a:p>
          <a:p>
            <a:pPr marL="223838" marR="0" lvl="0" indent="-223838" algn="r" defTabSz="914400" rtl="0" eaLnBrk="1" fontAlgn="auto" latinLnBrk="0" hangingPunct="1">
              <a:lnSpc>
                <a:spcPct val="9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Elder Jeffrey R. Holland,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“Our Consuming Mission,”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(address to CES religious educators,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Salt Lake Tabernacle, February 5,1999)</a:t>
            </a:r>
          </a:p>
        </p:txBody>
      </p:sp>
    </p:spTree>
    <p:extLst>
      <p:ext uri="{BB962C8B-B14F-4D97-AF65-F5344CB8AC3E}">
        <p14:creationId xmlns:p14="http://schemas.microsoft.com/office/powerpoint/2010/main" val="8573207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04800" y="381000"/>
            <a:ext cx="586740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 do not say that he will come among us at the time of his dwelling in his mortal tabernacle; for behold, the Spirit hath not said unto me that this should be the case. Now as to this thing </a:t>
            </a:r>
            <a:r>
              <a:rPr kumimoji="0" lang="en-US" sz="37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I do not know</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t>
            </a:r>
            <a:r>
              <a:rPr kumimoji="0" lang="en-US" sz="3700" b="1" i="0" u="none" strike="noStrike" kern="1200" cap="none" spc="0" normalizeH="0" baseline="0" noProof="0" dirty="0">
                <a:ln>
                  <a:noFill/>
                </a:ln>
                <a:solidFill>
                  <a:srgbClr val="FFFF00"/>
                </a:solidFill>
                <a:effectLst>
                  <a:glow rad="190500">
                    <a:prstClr val="black">
                      <a:alpha val="75000"/>
                    </a:prstClr>
                  </a:glow>
                </a:effectLst>
                <a:uLnTx/>
                <a:uFillTx/>
                <a:latin typeface="Calibri" panose="020F0502020204030204"/>
                <a:ea typeface="+mn-ea"/>
                <a:cs typeface="+mn-cs"/>
              </a:rPr>
              <a:t>but this much I do know, that the Lord God hath power to do all things which are according to his word</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Alma 7:8</a:t>
            </a:r>
          </a:p>
        </p:txBody>
      </p:sp>
    </p:spTree>
    <p:extLst>
      <p:ext uri="{BB962C8B-B14F-4D97-AF65-F5344CB8AC3E}">
        <p14:creationId xmlns:p14="http://schemas.microsoft.com/office/powerpoint/2010/main" val="182156838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6416" b="6416"/>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342900" y="3962400"/>
            <a:ext cx="11506200" cy="265457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“And behold, he shall be born of Mary, at Jerusalem which is the land of our forefathers, she being a virgin, a precious and chosen vessel, who shall be overshadowed and conceive by the power of the Holy Ghost, and bring forth a son, yea, even the Son of God.”</a:t>
            </a:r>
            <a:r>
              <a:rPr lang="en-US" sz="3700" b="1" dirty="0">
                <a:solidFill>
                  <a:schemeClr val="bg1"/>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Alma 7:10</a:t>
            </a:r>
          </a:p>
        </p:txBody>
      </p:sp>
    </p:spTree>
    <p:extLst>
      <p:ext uri="{BB962C8B-B14F-4D97-AF65-F5344CB8AC3E}">
        <p14:creationId xmlns:p14="http://schemas.microsoft.com/office/powerpoint/2010/main" val="30812695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0" y="173093"/>
            <a:ext cx="12192000"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“[Jesus] shall go forth, suffering pains and afflictions and temptations of every kind; and this that the word might be fulfilled which saith he will take upon him the pains and the sicknesses of his people. And he will take upon him death, that he may loose the bands of death which bind his people; and he will take upon him their infirmities, that his bowels may be filled with mercy, according to the flesh, that he may know according to the flesh how to succor his people according to their infirmities. Now the Spirit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knoweth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all things; nevertheless the Son of God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suffereth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according to the flesh that he might take upon him the sins of his people, that he might blot out their transgressions according to the power of his deliverance; and now behold, this is the testimony which is in me.”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7:11–13</a:t>
            </a:r>
          </a:p>
        </p:txBody>
      </p:sp>
    </p:spTree>
    <p:extLst>
      <p:ext uri="{BB962C8B-B14F-4D97-AF65-F5344CB8AC3E}">
        <p14:creationId xmlns:p14="http://schemas.microsoft.com/office/powerpoint/2010/main" val="4465021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0" y="173093"/>
            <a:ext cx="12192000"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“[Jesus] shall </a:t>
            </a:r>
            <a:r>
              <a:rPr kumimoji="0" lang="en-US" sz="3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go forth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suffering pains and afflictions and temptations of every kind; and this that the word might be fulfilled which saith he will take upon him the pains and the sicknesses of his people. And he will take upon him death, that he may loose the bands of death which bind his people; and he will take upon him their infirmities, that his bowels may be filled with mercy, according to the flesh, that he may know according to the flesh how to succor his people according to their infirmities. Now the Spirit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knoweth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all things; nevertheless the Son of God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suffereth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according to the flesh that he might take upon him the sins of his people, that he might blot out their transgressions according to the power of his deliverance; and now behold, this is the testimony which is in me.”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7:11–13</a:t>
            </a:r>
          </a:p>
        </p:txBody>
      </p:sp>
    </p:spTree>
    <p:extLst>
      <p:ext uri="{BB962C8B-B14F-4D97-AF65-F5344CB8AC3E}">
        <p14:creationId xmlns:p14="http://schemas.microsoft.com/office/powerpoint/2010/main" val="161266624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0" y="173093"/>
            <a:ext cx="12192000"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“[Jesus] shall go forth, suffering pains and afflictions and temptations of every kind; and this </a:t>
            </a:r>
            <a:r>
              <a:rPr kumimoji="0" lang="en-US" sz="3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that the word might be fulfilled</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which saith he will take upon him the pains and the sicknesses of his people. And he will take upon him death, that he may loose the bands of death which bind his people; and he will take upon him their infirmities, that his bowels may be filled with mercy, according to the flesh, that he may know according to the flesh how to succor his people according to their infirmities. Now the Spirit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knoweth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all things; nevertheless the Son of God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suffereth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according to the flesh that he might take upon him the sins of his people, that he might blot out their transgressions according to the power of his deliverance; and now behold, this is the testimony which is in me.”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7:11–13</a:t>
            </a:r>
          </a:p>
        </p:txBody>
      </p:sp>
    </p:spTree>
    <p:extLst>
      <p:ext uri="{BB962C8B-B14F-4D97-AF65-F5344CB8AC3E}">
        <p14:creationId xmlns:p14="http://schemas.microsoft.com/office/powerpoint/2010/main" val="372038543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019300" y="381000"/>
            <a:ext cx="8153400"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“Surely he hath borne our griefs, and carried our sorrows.”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Isaiah 53:4</a:t>
            </a:r>
          </a:p>
        </p:txBody>
      </p:sp>
    </p:spTree>
    <p:extLst>
      <p:ext uri="{BB962C8B-B14F-4D97-AF65-F5344CB8AC3E}">
        <p14:creationId xmlns:p14="http://schemas.microsoft.com/office/powerpoint/2010/main" val="198334752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019300" y="381000"/>
            <a:ext cx="8153400"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“Surely he hath borne our griefs, and carried our sorrows.”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Isaiah 53:4</a:t>
            </a:r>
          </a:p>
        </p:txBody>
      </p:sp>
      <p:sp>
        <p:nvSpPr>
          <p:cNvPr id="2" name="TextBox 1">
            <a:extLst>
              <a:ext uri="{FF2B5EF4-FFF2-40B4-BE49-F238E27FC236}">
                <a16:creationId xmlns:a16="http://schemas.microsoft.com/office/drawing/2014/main" id="{F70A9E8C-C253-BDF3-B7DB-1D892C271097}"/>
              </a:ext>
            </a:extLst>
          </p:cNvPr>
          <p:cNvSpPr txBox="1"/>
          <p:nvPr/>
        </p:nvSpPr>
        <p:spPr>
          <a:xfrm>
            <a:off x="647700" y="3291513"/>
            <a:ext cx="10896600" cy="252992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“That it might be fulfilled which was spoken by [Isaiah] the prophet, saying, Himself took our infirmities, and bare our sicknesses.”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Matthew 8:17</a:t>
            </a:r>
          </a:p>
        </p:txBody>
      </p:sp>
    </p:spTree>
    <p:extLst>
      <p:ext uri="{BB962C8B-B14F-4D97-AF65-F5344CB8AC3E}">
        <p14:creationId xmlns:p14="http://schemas.microsoft.com/office/powerpoint/2010/main" val="175922220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0" y="173093"/>
            <a:ext cx="12192000" cy="668490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“[Jesus] shall go forth, suffering pains and afflictions and temptations of every kind; and this that the word might be fulfilled which saith he will take upon him the pains and the sicknesses of his people. </a:t>
            </a:r>
            <a:r>
              <a:rPr kumimoji="0" lang="en-US" sz="34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And he will take upon him death, that he may loose the bands of death which bind his people; and he will take upon him their infirmities, that his bowels may be filled with mercy, according to the flesh, that he may know according to the flesh how to succor his people according to their infirmities</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Now the Spirit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knoweth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all things; nevertheless the Son of God </a:t>
            </a:r>
            <a:r>
              <a:rPr kumimoji="0" lang="en-US" sz="34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suffereth</a:t>
            </a: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according to the flesh that he might take upon him the sins of his people, that he might blot out their transgressions according to the power of his deliverance; and now behold, this is the testimony which is in me.”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7:11–13</a:t>
            </a:r>
          </a:p>
        </p:txBody>
      </p:sp>
    </p:spTree>
    <p:extLst>
      <p:ext uri="{BB962C8B-B14F-4D97-AF65-F5344CB8AC3E}">
        <p14:creationId xmlns:p14="http://schemas.microsoft.com/office/powerpoint/2010/main" val="379459704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0" y="144078"/>
            <a:ext cx="12192000" cy="27515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“For we do not have a high priest who is unable to sympathize with our weaknesses, but we have one who in every respect has been tested as we are, yet without sin. Let us therefore approach the throne of grace with boldness, so that we may receive mercy and find grace to help in time of need.”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Hebrews </a:t>
            </a:r>
            <a:r>
              <a:rPr lang="en-US" sz="3200" b="1" dirty="0">
                <a:solidFill>
                  <a:prstClr val="white"/>
                </a:solidFill>
                <a:effectLst>
                  <a:glow rad="190500">
                    <a:prstClr val="black">
                      <a:alpha val="75000"/>
                    </a:prstClr>
                  </a:glow>
                </a:effectLst>
                <a:latin typeface="Calibri" panose="020F0502020204030204"/>
              </a:rPr>
              <a:t>4</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:15–16, NRSV</a:t>
            </a:r>
          </a:p>
        </p:txBody>
      </p:sp>
      <p:sp>
        <p:nvSpPr>
          <p:cNvPr id="2" name="TextBox 1">
            <a:extLst>
              <a:ext uri="{FF2B5EF4-FFF2-40B4-BE49-F238E27FC236}">
                <a16:creationId xmlns:a16="http://schemas.microsoft.com/office/drawing/2014/main" id="{D6FCCBE1-54DA-6DF1-BDA1-B614FE25DF2E}"/>
              </a:ext>
            </a:extLst>
          </p:cNvPr>
          <p:cNvSpPr txBox="1"/>
          <p:nvPr/>
        </p:nvSpPr>
        <p:spPr>
          <a:xfrm>
            <a:off x="0" y="2808239"/>
            <a:ext cx="12192000" cy="230832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“And he cometh into the world that he may save all men if they will hearken unto his voice; for behold, he </a:t>
            </a:r>
            <a:r>
              <a:rPr kumimoji="0" lang="en-US" sz="3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suffereth</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the pains of all men, yea, the pains of every living creature, both men, women, and children, who belong to the family of Adam.”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9:21</a:t>
            </a:r>
          </a:p>
        </p:txBody>
      </p:sp>
      <p:sp>
        <p:nvSpPr>
          <p:cNvPr id="3" name="TextBox 2">
            <a:extLst>
              <a:ext uri="{FF2B5EF4-FFF2-40B4-BE49-F238E27FC236}">
                <a16:creationId xmlns:a16="http://schemas.microsoft.com/office/drawing/2014/main" id="{7B307A98-3627-7FCB-0614-E0DF182EBC71}"/>
              </a:ext>
            </a:extLst>
          </p:cNvPr>
          <p:cNvSpPr txBox="1"/>
          <p:nvPr/>
        </p:nvSpPr>
        <p:spPr>
          <a:xfrm>
            <a:off x="0" y="4992874"/>
            <a:ext cx="12192000" cy="18651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“[Thus] saith the Lord your God, even Jesus Christ, your advocate, who </a:t>
            </a:r>
            <a:r>
              <a:rPr kumimoji="0" lang="en-US" sz="32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knoweth</a:t>
            </a: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the weakness of man and how to succor them who are tempted.”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Doctrine and Covenants 62:1</a:t>
            </a:r>
          </a:p>
        </p:txBody>
      </p:sp>
    </p:spTree>
    <p:extLst>
      <p:ext uri="{BB962C8B-B14F-4D97-AF65-F5344CB8AC3E}">
        <p14:creationId xmlns:p14="http://schemas.microsoft.com/office/powerpoint/2010/main" val="84837900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521681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the Garden of Gethsemane, our Savior took upon Himself every pain, every sin, and all of the anguish and suffering ever experienced by you and me and by everyone who has ever lived or will ever live. Under the weight of that excruciating burden, He bled from every pore. </a:t>
            </a:r>
          </a:p>
        </p:txBody>
      </p:sp>
      <p:sp>
        <p:nvSpPr>
          <p:cNvPr id="2" name="TextBox 5">
            <a:extLst>
              <a:ext uri="{FF2B5EF4-FFF2-40B4-BE49-F238E27FC236}">
                <a16:creationId xmlns:a16="http://schemas.microsoft.com/office/drawing/2014/main" id="{8F6C58CA-DF73-3474-EEE8-BB1D39C309F8}"/>
              </a:ext>
            </a:extLst>
          </p:cNvPr>
          <p:cNvSpPr txBox="1"/>
          <p:nvPr/>
        </p:nvSpPr>
        <p:spPr>
          <a:xfrm>
            <a:off x="8088269" y="6150114"/>
            <a:ext cx="4011995" cy="70788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000" b="1" dirty="0">
                <a:solidFill>
                  <a:schemeClr val="bg1"/>
                </a:solidFill>
                <a:effectLst>
                  <a:glow rad="190500">
                    <a:schemeClr val="tx1">
                      <a:alpha val="75000"/>
                    </a:schemeClr>
                  </a:glow>
                </a:effectLst>
                <a:cs typeface="Calibri"/>
              </a:rPr>
              <a:t>President Nelson, “The Correct Name of the Church”, Oct. 2018</a:t>
            </a:r>
            <a:endParaRPr lang="en-US" sz="2000" dirty="0">
              <a:solidFill>
                <a:schemeClr val="bg1"/>
              </a:solidFill>
              <a:cs typeface="Calibri"/>
            </a:endParaRPr>
          </a:p>
        </p:txBody>
      </p:sp>
    </p:spTree>
    <p:extLst>
      <p:ext uri="{BB962C8B-B14F-4D97-AF65-F5344CB8AC3E}">
        <p14:creationId xmlns:p14="http://schemas.microsoft.com/office/powerpoint/2010/main" val="60439985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extLst>
              <a:ext uri="{28A0092B-C50C-407E-A947-70E740481C1C}">
                <a14:useLocalDpi xmlns:a14="http://schemas.microsoft.com/office/drawing/2010/main" val="0"/>
              </a:ext>
            </a:extLst>
          </a:blip>
          <a:srcRect t="1992" b="1992"/>
          <a:stretch/>
        </p:blipFill>
        <p:spPr>
          <a:xfrm>
            <a:off x="-1" y="0"/>
            <a:ext cx="5356915" cy="6858000"/>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3277392"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56914" y="82063"/>
            <a:ext cx="6743350" cy="62417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“In the Garden of Gethsemane, our Savior took upon Himself every pain, every sin, and all of the anguish and suffering ever experienced by you and me and by everyone who has ever lived or will ever live. Under the weight of that excruciating burden, He bled from every pore. </a:t>
            </a:r>
            <a:r>
              <a:rPr lang="en-US" sz="3700" b="1" dirty="0">
                <a:solidFill>
                  <a:srgbClr val="FFC74A"/>
                </a:solidFill>
                <a:effectLst>
                  <a:glow rad="190500">
                    <a:prstClr val="black">
                      <a:alpha val="75000"/>
                    </a:prstClr>
                  </a:glow>
                </a:effectLst>
                <a:latin typeface="Calibri" panose="020F0502020204030204"/>
              </a:rPr>
              <a:t>All of this suffering was intensified as He was cruelly crucified on Calvary’s cross</a:t>
            </a:r>
            <a:r>
              <a:rPr kumimoji="0" lang="en-US" sz="3700" b="1" i="0" u="none" strike="noStrike" kern="1200" cap="none" spc="0" normalizeH="0" baseline="0" noProof="0" dirty="0">
                <a:ln>
                  <a:noFill/>
                </a:ln>
                <a:solidFill>
                  <a:schemeClr val="bg1"/>
                </a:solidFill>
                <a:effectLst>
                  <a:glow rad="190500">
                    <a:prstClr val="black">
                      <a:alpha val="75000"/>
                    </a:prstClr>
                  </a:glow>
                </a:effectLst>
                <a:uLnTx/>
                <a:uFillTx/>
                <a:latin typeface="Calibri" panose="020F0502020204030204"/>
                <a:ea typeface="+mn-ea"/>
                <a:cs typeface="+mn-cs"/>
              </a:rPr>
              <a:t>.”</a:t>
            </a:r>
          </a:p>
        </p:txBody>
      </p:sp>
      <p:sp>
        <p:nvSpPr>
          <p:cNvPr id="2" name="TextBox 5">
            <a:extLst>
              <a:ext uri="{FF2B5EF4-FFF2-40B4-BE49-F238E27FC236}">
                <a16:creationId xmlns:a16="http://schemas.microsoft.com/office/drawing/2014/main" id="{8F6C58CA-DF73-3474-EEE8-BB1D39C309F8}"/>
              </a:ext>
            </a:extLst>
          </p:cNvPr>
          <p:cNvSpPr txBox="1"/>
          <p:nvPr/>
        </p:nvSpPr>
        <p:spPr>
          <a:xfrm>
            <a:off x="8088269" y="6150114"/>
            <a:ext cx="4011995" cy="707886"/>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2000" b="1" dirty="0">
                <a:solidFill>
                  <a:schemeClr val="bg1"/>
                </a:solidFill>
                <a:effectLst>
                  <a:glow rad="190500">
                    <a:schemeClr val="tx1">
                      <a:alpha val="75000"/>
                    </a:schemeClr>
                  </a:glow>
                </a:effectLst>
                <a:cs typeface="Calibri"/>
              </a:rPr>
              <a:t>President Nelson, “The Correct Name of the Church”, Oct. 2018</a:t>
            </a:r>
            <a:endParaRPr lang="en-US" sz="2000" dirty="0">
              <a:solidFill>
                <a:schemeClr val="bg1"/>
              </a:solidFill>
              <a:cs typeface="Calibri"/>
            </a:endParaRPr>
          </a:p>
        </p:txBody>
      </p:sp>
    </p:spTree>
    <p:extLst>
      <p:ext uri="{BB962C8B-B14F-4D97-AF65-F5344CB8AC3E}">
        <p14:creationId xmlns:p14="http://schemas.microsoft.com/office/powerpoint/2010/main" val="91870201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The Crucifixion of Christ">
            <a:extLst>
              <a:ext uri="{FF2B5EF4-FFF2-40B4-BE49-F238E27FC236}">
                <a16:creationId xmlns:a16="http://schemas.microsoft.com/office/drawing/2014/main" id="{30EDC713-DBB7-5176-E97E-02122633221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3338" r="12566"/>
          <a:stretch/>
        </p:blipFill>
        <p:spPr bwMode="auto">
          <a:xfrm>
            <a:off x="4578350" y="0"/>
            <a:ext cx="7620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hapter 12: The Atonement">
            <a:extLst>
              <a:ext uri="{FF2B5EF4-FFF2-40B4-BE49-F238E27FC236}">
                <a16:creationId xmlns:a16="http://schemas.microsoft.com/office/drawing/2014/main" id="{2F0E4847-A75A-9F7D-43FA-AC42F5F5BB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457835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A0DD19B4-A8EA-D1E7-22C3-BBC4B45050C2}"/>
              </a:ext>
            </a:extLst>
          </p:cNvPr>
          <p:cNvSpPr/>
          <p:nvPr/>
        </p:nvSpPr>
        <p:spPr>
          <a:xfrm rot="10800000">
            <a:off x="3505199" y="10"/>
            <a:ext cx="1073150"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81C9E3C4-A80F-ACB7-6B4E-708BB855B3A7}"/>
              </a:ext>
            </a:extLst>
          </p:cNvPr>
          <p:cNvSpPr/>
          <p:nvPr/>
        </p:nvSpPr>
        <p:spPr>
          <a:xfrm>
            <a:off x="4578351" y="0"/>
            <a:ext cx="1365249"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533400" y="304800"/>
            <a:ext cx="11277600" cy="1117229"/>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How has it helped you in your life to know that Jesus Christ has felt the pain and struggles you experience?</a:t>
            </a:r>
          </a:p>
        </p:txBody>
      </p:sp>
      <p:sp>
        <p:nvSpPr>
          <p:cNvPr id="4" name="TextBox 5">
            <a:extLst>
              <a:ext uri="{FF2B5EF4-FFF2-40B4-BE49-F238E27FC236}">
                <a16:creationId xmlns:a16="http://schemas.microsoft.com/office/drawing/2014/main" id="{C629C03B-C396-6B53-7604-34CEC781812A}"/>
              </a:ext>
            </a:extLst>
          </p:cNvPr>
          <p:cNvSpPr txBox="1"/>
          <p:nvPr/>
        </p:nvSpPr>
        <p:spPr>
          <a:xfrm>
            <a:off x="4281" y="651943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Harry Anderson</a:t>
            </a:r>
            <a:endParaRPr lang="en-US" sz="1600" dirty="0">
              <a:solidFill>
                <a:schemeClr val="bg1"/>
              </a:solidFill>
              <a:cs typeface="Calibri"/>
            </a:endParaRPr>
          </a:p>
        </p:txBody>
      </p:sp>
    </p:spTree>
    <p:extLst>
      <p:ext uri="{BB962C8B-B14F-4D97-AF65-F5344CB8AC3E}">
        <p14:creationId xmlns:p14="http://schemas.microsoft.com/office/powerpoint/2010/main" val="109511216"/>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Insights from, discussions with, and resources authored by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by Greg Baer and Scott Woodward were used in the creation of this video.  See further 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7.1.4619"/>
  <p:tag name="SLIDO_PRESENTATION_ID" val="00000000-0000-0000-0000-000000000000"/>
  <p:tag name="SLIDO_EVENT_UUID" val="b54980f6-4241-443a-b010-d3e5c1996c03"/>
  <p:tag name="SLIDO_EVENT_SECTION_UUID" val="76865b8e-18ee-42fe-8198-ab8f5d516750"/>
</p:tagLst>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at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Presentation5" id="{6FCA28B5-9FA6-4231-8476-FB5BDA1922D9}" vid="{FFD896DF-3E03-41A7-84A5-88B4E85C52F4}"/>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Slat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Presentation1" id="{A8D8ECC4-3876-48BE-A151-C32E31E93F92}" vid="{15ED58CD-96B9-4BC6-931F-F89B61A4A850}"/>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24194</TotalTime>
  <Words>4796</Words>
  <Application>Microsoft Office PowerPoint</Application>
  <PresentationFormat>Widescreen</PresentationFormat>
  <Paragraphs>345</Paragraphs>
  <Slides>99</Slides>
  <Notes>54</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99</vt:i4>
      </vt:variant>
    </vt:vector>
  </HeadingPairs>
  <TitlesOfParts>
    <vt:vector size="111" baseType="lpstr">
      <vt:lpstr>Arial</vt:lpstr>
      <vt:lpstr>Calibri</vt:lpstr>
      <vt:lpstr>Calibri Light</vt:lpstr>
      <vt:lpstr>Calisto MT</vt:lpstr>
      <vt:lpstr>Garamond</vt:lpstr>
      <vt:lpstr>Georgia</vt:lpstr>
      <vt:lpstr>Times New Roman</vt:lpstr>
      <vt:lpstr>Wingdings 2</vt:lpstr>
      <vt:lpstr>Office Theme</vt:lpstr>
      <vt:lpstr>Slate</vt:lpstr>
      <vt:lpstr>1_Office Theme</vt:lpstr>
      <vt:lpstr>1_Slate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Am I Ready to Meet God?</vt:lpstr>
      <vt:lpstr>Am I Ready to Meet God?</vt:lpstr>
      <vt:lpstr>Am I Ready to Meet God?</vt:lpstr>
      <vt:lpstr>Am I Ready to Meet God?</vt:lpstr>
      <vt:lpstr>Am I Ready to Meet God?</vt:lpstr>
      <vt:lpstr>Am I Ready to Meet God?</vt:lpstr>
      <vt:lpstr>Am I Ready to Meet God?</vt:lpstr>
      <vt:lpstr>Am I Ready to Meet God?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Alma 7:1–2</vt:lpstr>
      <vt:lpstr>PowerPoint Presentation</vt:lpstr>
      <vt:lpstr>PowerPoint Presentation</vt:lpstr>
      <vt:lpstr>Which is Better?</vt:lpstr>
      <vt:lpstr>Which is Better?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vector>
  </TitlesOfParts>
  <Company>Hilton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Mormon Exposes the Enemies of Christ</dc:title>
  <dc:creator>John Hilton III</dc:creator>
  <cp:lastModifiedBy>John Hilton</cp:lastModifiedBy>
  <cp:revision>668</cp:revision>
  <dcterms:created xsi:type="dcterms:W3CDTF">2003-03-16T15:10:00Z</dcterms:created>
  <dcterms:modified xsi:type="dcterms:W3CDTF">2024-04-23T21:26:07Z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lidoAppVersion">
    <vt:lpwstr>1.7.1.4619</vt:lpwstr>
  </property>
</Properties>
</file>