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74"/>
  </p:notesMasterIdLst>
  <p:sldIdLst>
    <p:sldId id="277" r:id="rId4"/>
    <p:sldId id="1541" r:id="rId5"/>
    <p:sldId id="323" r:id="rId6"/>
    <p:sldId id="1518" r:id="rId7"/>
    <p:sldId id="1519" r:id="rId8"/>
    <p:sldId id="387" r:id="rId9"/>
    <p:sldId id="383" r:id="rId10"/>
    <p:sldId id="1517" r:id="rId11"/>
    <p:sldId id="1516" r:id="rId12"/>
    <p:sldId id="1520" r:id="rId13"/>
    <p:sldId id="1256" r:id="rId14"/>
    <p:sldId id="1295" r:id="rId15"/>
    <p:sldId id="1258" r:id="rId16"/>
    <p:sldId id="1297" r:id="rId17"/>
    <p:sldId id="1521" r:id="rId18"/>
    <p:sldId id="1298" r:id="rId19"/>
    <p:sldId id="1299" r:id="rId20"/>
    <p:sldId id="1300" r:id="rId21"/>
    <p:sldId id="1301" r:id="rId22"/>
    <p:sldId id="1510" r:id="rId23"/>
    <p:sldId id="1304" r:id="rId24"/>
    <p:sldId id="1522" r:id="rId25"/>
    <p:sldId id="1308" r:id="rId26"/>
    <p:sldId id="1523" r:id="rId27"/>
    <p:sldId id="1524" r:id="rId28"/>
    <p:sldId id="860" r:id="rId29"/>
    <p:sldId id="1542" r:id="rId30"/>
    <p:sldId id="1307" r:id="rId31"/>
    <p:sldId id="1512" r:id="rId32"/>
    <p:sldId id="603" r:id="rId33"/>
    <p:sldId id="1309" r:id="rId34"/>
    <p:sldId id="1310" r:id="rId35"/>
    <p:sldId id="1311" r:id="rId36"/>
    <p:sldId id="565" r:id="rId37"/>
    <p:sldId id="614" r:id="rId38"/>
    <p:sldId id="666" r:id="rId39"/>
    <p:sldId id="293" r:id="rId40"/>
    <p:sldId id="300" r:id="rId41"/>
    <p:sldId id="341" r:id="rId42"/>
    <p:sldId id="1268" r:id="rId43"/>
    <p:sldId id="1312" r:id="rId44"/>
    <p:sldId id="1313" r:id="rId45"/>
    <p:sldId id="1314" r:id="rId46"/>
    <p:sldId id="1513" r:id="rId47"/>
    <p:sldId id="1514" r:id="rId48"/>
    <p:sldId id="1527" r:id="rId49"/>
    <p:sldId id="1526" r:id="rId50"/>
    <p:sldId id="1525" r:id="rId51"/>
    <p:sldId id="1321" r:id="rId52"/>
    <p:sldId id="1528" r:id="rId53"/>
    <p:sldId id="1529" r:id="rId54"/>
    <p:sldId id="1530" r:id="rId55"/>
    <p:sldId id="1531" r:id="rId56"/>
    <p:sldId id="1532" r:id="rId57"/>
    <p:sldId id="1533" r:id="rId58"/>
    <p:sldId id="1534" r:id="rId59"/>
    <p:sldId id="1535" r:id="rId60"/>
    <p:sldId id="1316" r:id="rId61"/>
    <p:sldId id="1536" r:id="rId62"/>
    <p:sldId id="1317" r:id="rId63"/>
    <p:sldId id="1543" r:id="rId64"/>
    <p:sldId id="1539" r:id="rId65"/>
    <p:sldId id="1538" r:id="rId66"/>
    <p:sldId id="1537" r:id="rId67"/>
    <p:sldId id="1318" r:id="rId68"/>
    <p:sldId id="375" r:id="rId69"/>
    <p:sldId id="1540" r:id="rId70"/>
    <p:sldId id="1342" r:id="rId71"/>
    <p:sldId id="1345" r:id="rId72"/>
    <p:sldId id="134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71346E-B2F9-48F1-A60B-C71775EF4B34}" v="59" dt="2024-03-30T22:50:46.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630" autoAdjust="0"/>
  </p:normalViewPr>
  <p:slideViewPr>
    <p:cSldViewPr snapToGrid="0">
      <p:cViewPr varScale="1">
        <p:scale>
          <a:sx n="57" d="100"/>
          <a:sy n="57" d="100"/>
        </p:scale>
        <p:origin x="94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y Skinner" userId="10569645c62e5d6a" providerId="LiveId" clId="{7A71346E-B2F9-48F1-A60B-C71775EF4B34}"/>
    <pc:docChg chg="undo custSel addSld delSld modSld sldOrd delMainMaster">
      <pc:chgData name="Lily Skinner" userId="10569645c62e5d6a" providerId="LiveId" clId="{7A71346E-B2F9-48F1-A60B-C71775EF4B34}" dt="2024-03-30T22:51:53.615" v="1358" actId="14100"/>
      <pc:docMkLst>
        <pc:docMk/>
      </pc:docMkLst>
      <pc:sldChg chg="del">
        <pc:chgData name="Lily Skinner" userId="10569645c62e5d6a" providerId="LiveId" clId="{7A71346E-B2F9-48F1-A60B-C71775EF4B34}" dt="2024-03-30T22:49:29.626" v="1342" actId="47"/>
        <pc:sldMkLst>
          <pc:docMk/>
          <pc:sldMk cId="2333293053" sldId="256"/>
        </pc:sldMkLst>
      </pc:sldChg>
      <pc:sldChg chg="modSp mod">
        <pc:chgData name="Lily Skinner" userId="10569645c62e5d6a" providerId="LiveId" clId="{7A71346E-B2F9-48F1-A60B-C71775EF4B34}" dt="2024-03-30T22:51:53.615" v="1358" actId="14100"/>
        <pc:sldMkLst>
          <pc:docMk/>
          <pc:sldMk cId="3368433192" sldId="615"/>
        </pc:sldMkLst>
        <pc:spChg chg="mod">
          <ac:chgData name="Lily Skinner" userId="10569645c62e5d6a" providerId="LiveId" clId="{7A71346E-B2F9-48F1-A60B-C71775EF4B34}" dt="2024-03-30T22:51:53.615" v="1358" actId="14100"/>
          <ac:spMkLst>
            <pc:docMk/>
            <pc:sldMk cId="3368433192" sldId="615"/>
            <ac:spMk id="10" creationId="{71034149-A84C-CCC8-4FA5-68C8A4D72A7E}"/>
          </ac:spMkLst>
        </pc:spChg>
      </pc:sldChg>
      <pc:sldChg chg="del">
        <pc:chgData name="Lily Skinner" userId="10569645c62e5d6a" providerId="LiveId" clId="{7A71346E-B2F9-48F1-A60B-C71775EF4B34}" dt="2024-03-30T22:10:22.906" v="612" actId="47"/>
        <pc:sldMkLst>
          <pc:docMk/>
          <pc:sldMk cId="1929933648" sldId="616"/>
        </pc:sldMkLst>
      </pc:sldChg>
      <pc:sldChg chg="modSp mod">
        <pc:chgData name="Lily Skinner" userId="10569645c62e5d6a" providerId="LiveId" clId="{7A71346E-B2F9-48F1-A60B-C71775EF4B34}" dt="2024-03-30T22:51:48.221" v="1357" actId="14100"/>
        <pc:sldMkLst>
          <pc:docMk/>
          <pc:sldMk cId="4263059850" sldId="667"/>
        </pc:sldMkLst>
        <pc:spChg chg="mod">
          <ac:chgData name="Lily Skinner" userId="10569645c62e5d6a" providerId="LiveId" clId="{7A71346E-B2F9-48F1-A60B-C71775EF4B34}" dt="2024-03-30T22:51:48.221" v="1357" actId="14100"/>
          <ac:spMkLst>
            <pc:docMk/>
            <pc:sldMk cId="4263059850" sldId="667"/>
            <ac:spMk id="10" creationId="{71034149-A84C-CCC8-4FA5-68C8A4D72A7E}"/>
          </ac:spMkLst>
        </pc:spChg>
      </pc:sldChg>
      <pc:sldChg chg="del">
        <pc:chgData name="Lily Skinner" userId="10569645c62e5d6a" providerId="LiveId" clId="{7A71346E-B2F9-48F1-A60B-C71775EF4B34}" dt="2024-03-30T22:10:23.779" v="613" actId="47"/>
        <pc:sldMkLst>
          <pc:docMk/>
          <pc:sldMk cId="2583464135" sldId="684"/>
        </pc:sldMkLst>
      </pc:sldChg>
      <pc:sldChg chg="addSp delSp modSp mod">
        <pc:chgData name="Lily Skinner" userId="10569645c62e5d6a" providerId="LiveId" clId="{7A71346E-B2F9-48F1-A60B-C71775EF4B34}" dt="2024-03-30T21:49:14.474" v="381" actId="1076"/>
        <pc:sldMkLst>
          <pc:docMk/>
          <pc:sldMk cId="3450379799" sldId="860"/>
        </pc:sldMkLst>
        <pc:picChg chg="del">
          <ac:chgData name="Lily Skinner" userId="10569645c62e5d6a" providerId="LiveId" clId="{7A71346E-B2F9-48F1-A60B-C71775EF4B34}" dt="2024-03-30T21:49:05.191" v="378" actId="478"/>
          <ac:picMkLst>
            <pc:docMk/>
            <pc:sldMk cId="3450379799" sldId="860"/>
            <ac:picMk id="6" creationId="{ACFC895A-524E-90FD-BB4F-C2C4B73FB50F}"/>
          </ac:picMkLst>
        </pc:picChg>
        <pc:picChg chg="add mod">
          <ac:chgData name="Lily Skinner" userId="10569645c62e5d6a" providerId="LiveId" clId="{7A71346E-B2F9-48F1-A60B-C71775EF4B34}" dt="2024-03-30T21:49:14.474" v="381" actId="1076"/>
          <ac:picMkLst>
            <pc:docMk/>
            <pc:sldMk cId="3450379799" sldId="860"/>
            <ac:picMk id="7" creationId="{B2F529CA-1077-A1A8-4F3C-799BF5E0FC14}"/>
          </ac:picMkLst>
        </pc:picChg>
      </pc:sldChg>
      <pc:sldChg chg="modSp mod">
        <pc:chgData name="Lily Skinner" userId="10569645c62e5d6a" providerId="LiveId" clId="{7A71346E-B2F9-48F1-A60B-C71775EF4B34}" dt="2024-03-29T22:15:49.544" v="25" actId="403"/>
        <pc:sldMkLst>
          <pc:docMk/>
          <pc:sldMk cId="1166886548" sldId="1256"/>
        </pc:sldMkLst>
        <pc:spChg chg="mod">
          <ac:chgData name="Lily Skinner" userId="10569645c62e5d6a" providerId="LiveId" clId="{7A71346E-B2F9-48F1-A60B-C71775EF4B34}" dt="2024-03-29T22:15:49.544" v="25" actId="403"/>
          <ac:spMkLst>
            <pc:docMk/>
            <pc:sldMk cId="1166886548" sldId="1256"/>
            <ac:spMk id="10" creationId="{71034149-A84C-CCC8-4FA5-68C8A4D72A7E}"/>
          </ac:spMkLst>
        </pc:spChg>
      </pc:sldChg>
      <pc:sldChg chg="addSp modSp mod setBg modNotesTx">
        <pc:chgData name="Lily Skinner" userId="10569645c62e5d6a" providerId="LiveId" clId="{7A71346E-B2F9-48F1-A60B-C71775EF4B34}" dt="2024-03-29T22:22:58.422" v="96" actId="1076"/>
        <pc:sldMkLst>
          <pc:docMk/>
          <pc:sldMk cId="1920954203" sldId="1258"/>
        </pc:sldMkLst>
        <pc:spChg chg="add mod ord">
          <ac:chgData name="Lily Skinner" userId="10569645c62e5d6a" providerId="LiveId" clId="{7A71346E-B2F9-48F1-A60B-C71775EF4B34}" dt="2024-03-29T22:21:35.179" v="75" actId="1076"/>
          <ac:spMkLst>
            <pc:docMk/>
            <pc:sldMk cId="1920954203" sldId="1258"/>
            <ac:spMk id="2" creationId="{4052F02B-084A-5412-541F-DC870225DB70}"/>
          </ac:spMkLst>
        </pc:spChg>
        <pc:spChg chg="add mod">
          <ac:chgData name="Lily Skinner" userId="10569645c62e5d6a" providerId="LiveId" clId="{7A71346E-B2F9-48F1-A60B-C71775EF4B34}" dt="2024-03-29T22:22:06.029" v="94" actId="1076"/>
          <ac:spMkLst>
            <pc:docMk/>
            <pc:sldMk cId="1920954203" sldId="1258"/>
            <ac:spMk id="3" creationId="{94955B37-3872-CD27-9319-4B0E4DD4B93D}"/>
          </ac:spMkLst>
        </pc:spChg>
        <pc:spChg chg="mod">
          <ac:chgData name="Lily Skinner" userId="10569645c62e5d6a" providerId="LiveId" clId="{7A71346E-B2F9-48F1-A60B-C71775EF4B34}" dt="2024-03-29T22:22:58.422" v="96" actId="1076"/>
          <ac:spMkLst>
            <pc:docMk/>
            <pc:sldMk cId="1920954203" sldId="1258"/>
            <ac:spMk id="10" creationId="{71034149-A84C-CCC8-4FA5-68C8A4D72A7E}"/>
          </ac:spMkLst>
        </pc:spChg>
        <pc:picChg chg="mod modCrop">
          <ac:chgData name="Lily Skinner" userId="10569645c62e5d6a" providerId="LiveId" clId="{7A71346E-B2F9-48F1-A60B-C71775EF4B34}" dt="2024-03-29T22:21:03.391" v="71" actId="14100"/>
          <ac:picMkLst>
            <pc:docMk/>
            <pc:sldMk cId="1920954203" sldId="1258"/>
            <ac:picMk id="7" creationId="{836EF251-A5FB-676B-801C-536C8E162A0A}"/>
          </ac:picMkLst>
        </pc:picChg>
      </pc:sldChg>
      <pc:sldChg chg="modSp mod modNotesTx">
        <pc:chgData name="Lily Skinner" userId="10569645c62e5d6a" providerId="LiveId" clId="{7A71346E-B2F9-48F1-A60B-C71775EF4B34}" dt="2024-03-30T21:58:53.048" v="472" actId="1036"/>
        <pc:sldMkLst>
          <pc:docMk/>
          <pc:sldMk cId="2223197752" sldId="1260"/>
        </pc:sldMkLst>
        <pc:spChg chg="mod">
          <ac:chgData name="Lily Skinner" userId="10569645c62e5d6a" providerId="LiveId" clId="{7A71346E-B2F9-48F1-A60B-C71775EF4B34}" dt="2024-03-30T21:58:53.048" v="472" actId="1036"/>
          <ac:spMkLst>
            <pc:docMk/>
            <pc:sldMk cId="2223197752" sldId="1260"/>
            <ac:spMk id="3" creationId="{D1E20C72-62DD-4F98-C9C1-503EDC52ABB3}"/>
          </ac:spMkLst>
        </pc:spChg>
        <pc:spChg chg="mod">
          <ac:chgData name="Lily Skinner" userId="10569645c62e5d6a" providerId="LiveId" clId="{7A71346E-B2F9-48F1-A60B-C71775EF4B34}" dt="2024-03-30T21:58:48.588" v="469" actId="1036"/>
          <ac:spMkLst>
            <pc:docMk/>
            <pc:sldMk cId="2223197752" sldId="1260"/>
            <ac:spMk id="10" creationId="{71034149-A84C-CCC8-4FA5-68C8A4D72A7E}"/>
          </ac:spMkLst>
        </pc:spChg>
        <pc:picChg chg="mod modCrop">
          <ac:chgData name="Lily Skinner" userId="10569645c62e5d6a" providerId="LiveId" clId="{7A71346E-B2F9-48F1-A60B-C71775EF4B34}" dt="2024-03-30T21:56:35.293" v="404" actId="18131"/>
          <ac:picMkLst>
            <pc:docMk/>
            <pc:sldMk cId="2223197752" sldId="1260"/>
            <ac:picMk id="7" creationId="{836EF251-A5FB-676B-801C-536C8E162A0A}"/>
          </ac:picMkLst>
        </pc:picChg>
      </pc:sldChg>
      <pc:sldChg chg="modSp mod">
        <pc:chgData name="Lily Skinner" userId="10569645c62e5d6a" providerId="LiveId" clId="{7A71346E-B2F9-48F1-A60B-C71775EF4B34}" dt="2024-03-29T22:30:47.892" v="113" actId="20577"/>
        <pc:sldMkLst>
          <pc:docMk/>
          <pc:sldMk cId="3401390546" sldId="1261"/>
        </pc:sldMkLst>
        <pc:spChg chg="mod">
          <ac:chgData name="Lily Skinner" userId="10569645c62e5d6a" providerId="LiveId" clId="{7A71346E-B2F9-48F1-A60B-C71775EF4B34}" dt="2024-03-29T22:30:47.892" v="113" actId="20577"/>
          <ac:spMkLst>
            <pc:docMk/>
            <pc:sldMk cId="3401390546" sldId="1261"/>
            <ac:spMk id="10" creationId="{71034149-A84C-CCC8-4FA5-68C8A4D72A7E}"/>
          </ac:spMkLst>
        </pc:spChg>
      </pc:sldChg>
      <pc:sldChg chg="addSp delSp modSp mod modNotesTx">
        <pc:chgData name="Lily Skinner" userId="10569645c62e5d6a" providerId="LiveId" clId="{7A71346E-B2F9-48F1-A60B-C71775EF4B34}" dt="2024-03-30T22:31:55.170" v="764" actId="20577"/>
        <pc:sldMkLst>
          <pc:docMk/>
          <pc:sldMk cId="424294957" sldId="1268"/>
        </pc:sldMkLst>
        <pc:spChg chg="mod ord">
          <ac:chgData name="Lily Skinner" userId="10569645c62e5d6a" providerId="LiveId" clId="{7A71346E-B2F9-48F1-A60B-C71775EF4B34}" dt="2024-03-30T22:27:11.656" v="696"/>
          <ac:spMkLst>
            <pc:docMk/>
            <pc:sldMk cId="424294957" sldId="1268"/>
            <ac:spMk id="2" creationId="{9768FD19-8ED5-3E0E-C1CB-201BFF075D52}"/>
          </ac:spMkLst>
        </pc:spChg>
        <pc:spChg chg="mod ord">
          <ac:chgData name="Lily Skinner" userId="10569645c62e5d6a" providerId="LiveId" clId="{7A71346E-B2F9-48F1-A60B-C71775EF4B34}" dt="2024-03-30T22:23:22.362" v="635" actId="166"/>
          <ac:spMkLst>
            <pc:docMk/>
            <pc:sldMk cId="424294957" sldId="1268"/>
            <ac:spMk id="4" creationId="{7CCB3F51-07AC-32D2-8987-516EE3F3AD91}"/>
          </ac:spMkLst>
        </pc:spChg>
        <pc:spChg chg="add mod">
          <ac:chgData name="Lily Skinner" userId="10569645c62e5d6a" providerId="LiveId" clId="{7A71346E-B2F9-48F1-A60B-C71775EF4B34}" dt="2024-03-30T22:23:36.049" v="640" actId="1076"/>
          <ac:spMkLst>
            <pc:docMk/>
            <pc:sldMk cId="424294957" sldId="1268"/>
            <ac:spMk id="5" creationId="{6615E860-CEBE-1128-7DFD-0EBE572FB8E7}"/>
          </ac:spMkLst>
        </pc:spChg>
        <pc:spChg chg="add mod">
          <ac:chgData name="Lily Skinner" userId="10569645c62e5d6a" providerId="LiveId" clId="{7A71346E-B2F9-48F1-A60B-C71775EF4B34}" dt="2024-03-30T22:31:55.170" v="764" actId="20577"/>
          <ac:spMkLst>
            <pc:docMk/>
            <pc:sldMk cId="424294957" sldId="1268"/>
            <ac:spMk id="6" creationId="{70969F6C-70B4-E1D8-A965-1C2B9E6C90A4}"/>
          </ac:spMkLst>
        </pc:spChg>
        <pc:picChg chg="del">
          <ac:chgData name="Lily Skinner" userId="10569645c62e5d6a" providerId="LiveId" clId="{7A71346E-B2F9-48F1-A60B-C71775EF4B34}" dt="2024-03-30T22:23:10.729" v="632" actId="478"/>
          <ac:picMkLst>
            <pc:docMk/>
            <pc:sldMk cId="424294957" sldId="1268"/>
            <ac:picMk id="3" creationId="{E7E08880-AD9C-3808-D394-67AB999C726E}"/>
          </ac:picMkLst>
        </pc:picChg>
        <pc:picChg chg="add mod">
          <ac:chgData name="Lily Skinner" userId="10569645c62e5d6a" providerId="LiveId" clId="{7A71346E-B2F9-48F1-A60B-C71775EF4B34}" dt="2024-03-30T22:22:11.650" v="625" actId="14100"/>
          <ac:picMkLst>
            <pc:docMk/>
            <pc:sldMk cId="424294957" sldId="1268"/>
            <ac:picMk id="4098" creationId="{F6C8C76B-3826-3C65-9A50-940AF6199755}"/>
          </ac:picMkLst>
        </pc:picChg>
        <pc:picChg chg="add mod">
          <ac:chgData name="Lily Skinner" userId="10569645c62e5d6a" providerId="LiveId" clId="{7A71346E-B2F9-48F1-A60B-C71775EF4B34}" dt="2024-03-30T22:23:17.985" v="634" actId="166"/>
          <ac:picMkLst>
            <pc:docMk/>
            <pc:sldMk cId="424294957" sldId="1268"/>
            <ac:picMk id="4100" creationId="{FF8588A0-8053-F468-59DA-C0AF530A76C3}"/>
          </ac:picMkLst>
        </pc:picChg>
      </pc:sldChg>
      <pc:sldChg chg="modSp mod ord">
        <pc:chgData name="Lily Skinner" userId="10569645c62e5d6a" providerId="LiveId" clId="{7A71346E-B2F9-48F1-A60B-C71775EF4B34}" dt="2024-03-30T22:49:05.508" v="1333"/>
        <pc:sldMkLst>
          <pc:docMk/>
          <pc:sldMk cId="2520979935" sldId="1277"/>
        </pc:sldMkLst>
        <pc:spChg chg="mod">
          <ac:chgData name="Lily Skinner" userId="10569645c62e5d6a" providerId="LiveId" clId="{7A71346E-B2F9-48F1-A60B-C71775EF4B34}" dt="2024-03-30T22:42:58.252" v="1060" actId="1076"/>
          <ac:spMkLst>
            <pc:docMk/>
            <pc:sldMk cId="2520979935" sldId="1277"/>
            <ac:spMk id="10" creationId="{71034149-A84C-CCC8-4FA5-68C8A4D72A7E}"/>
          </ac:spMkLst>
        </pc:spChg>
      </pc:sldChg>
      <pc:sldChg chg="modSp del mod">
        <pc:chgData name="Lily Skinner" userId="10569645c62e5d6a" providerId="LiveId" clId="{7A71346E-B2F9-48F1-A60B-C71775EF4B34}" dt="2024-03-30T22:50:48.865" v="1353" actId="47"/>
        <pc:sldMkLst>
          <pc:docMk/>
          <pc:sldMk cId="1481351097" sldId="1294"/>
        </pc:sldMkLst>
        <pc:spChg chg="mod">
          <ac:chgData name="Lily Skinner" userId="10569645c62e5d6a" providerId="LiveId" clId="{7A71346E-B2F9-48F1-A60B-C71775EF4B34}" dt="2024-03-29T22:13:43.695" v="9" actId="27636"/>
          <ac:spMkLst>
            <pc:docMk/>
            <pc:sldMk cId="1481351097" sldId="1294"/>
            <ac:spMk id="3" creationId="{5392E5C0-D271-869D-8F62-F7F22209A56D}"/>
          </ac:spMkLst>
        </pc:spChg>
      </pc:sldChg>
      <pc:sldChg chg="modSp add mod">
        <pc:chgData name="Lily Skinner" userId="10569645c62e5d6a" providerId="LiveId" clId="{7A71346E-B2F9-48F1-A60B-C71775EF4B34}" dt="2024-03-29T22:33:16.691" v="114" actId="1076"/>
        <pc:sldMkLst>
          <pc:docMk/>
          <pc:sldMk cId="2243856732" sldId="1295"/>
        </pc:sldMkLst>
        <pc:spChg chg="mod">
          <ac:chgData name="Lily Skinner" userId="10569645c62e5d6a" providerId="LiveId" clId="{7A71346E-B2F9-48F1-A60B-C71775EF4B34}" dt="2024-03-29T22:33:16.691" v="114" actId="1076"/>
          <ac:spMkLst>
            <pc:docMk/>
            <pc:sldMk cId="2243856732" sldId="1295"/>
            <ac:spMk id="10" creationId="{71034149-A84C-CCC8-4FA5-68C8A4D72A7E}"/>
          </ac:spMkLst>
        </pc:spChg>
      </pc:sldChg>
      <pc:sldChg chg="add">
        <pc:chgData name="Lily Skinner" userId="10569645c62e5d6a" providerId="LiveId" clId="{7A71346E-B2F9-48F1-A60B-C71775EF4B34}" dt="2024-03-29T22:30:45.225" v="112" actId="2890"/>
        <pc:sldMkLst>
          <pc:docMk/>
          <pc:sldMk cId="220835699" sldId="1296"/>
        </pc:sldMkLst>
      </pc:sldChg>
      <pc:sldChg chg="addSp modSp add mod ord">
        <pc:chgData name="Lily Skinner" userId="10569645c62e5d6a" providerId="LiveId" clId="{7A71346E-B2F9-48F1-A60B-C71775EF4B34}" dt="2024-03-29T22:34:15.961" v="135"/>
        <pc:sldMkLst>
          <pc:docMk/>
          <pc:sldMk cId="560805597" sldId="1297"/>
        </pc:sldMkLst>
        <pc:spChg chg="add mod">
          <ac:chgData name="Lily Skinner" userId="10569645c62e5d6a" providerId="LiveId" clId="{7A71346E-B2F9-48F1-A60B-C71775EF4B34}" dt="2024-03-29T22:34:15.961" v="135"/>
          <ac:spMkLst>
            <pc:docMk/>
            <pc:sldMk cId="560805597" sldId="1297"/>
            <ac:spMk id="2" creationId="{F2F0DF77-86E4-C50D-843A-F642AD9BAD33}"/>
          </ac:spMkLst>
        </pc:spChg>
        <pc:spChg chg="mod">
          <ac:chgData name="Lily Skinner" userId="10569645c62e5d6a" providerId="LiveId" clId="{7A71346E-B2F9-48F1-A60B-C71775EF4B34}" dt="2024-03-29T22:33:54.349" v="124" actId="1076"/>
          <ac:spMkLst>
            <pc:docMk/>
            <pc:sldMk cId="560805597" sldId="1297"/>
            <ac:spMk id="10" creationId="{71034149-A84C-CCC8-4FA5-68C8A4D72A7E}"/>
          </ac:spMkLst>
        </pc:spChg>
      </pc:sldChg>
      <pc:sldChg chg="delSp modSp add mod">
        <pc:chgData name="Lily Skinner" userId="10569645c62e5d6a" providerId="LiveId" clId="{7A71346E-B2F9-48F1-A60B-C71775EF4B34}" dt="2024-03-29T22:35:49.425" v="150" actId="207"/>
        <pc:sldMkLst>
          <pc:docMk/>
          <pc:sldMk cId="257620264" sldId="1298"/>
        </pc:sldMkLst>
        <pc:spChg chg="del">
          <ac:chgData name="Lily Skinner" userId="10569645c62e5d6a" providerId="LiveId" clId="{7A71346E-B2F9-48F1-A60B-C71775EF4B34}" dt="2024-03-29T22:35:13.461" v="137" actId="478"/>
          <ac:spMkLst>
            <pc:docMk/>
            <pc:sldMk cId="257620264" sldId="1298"/>
            <ac:spMk id="2" creationId="{F2F0DF77-86E4-C50D-843A-F642AD9BAD33}"/>
          </ac:spMkLst>
        </pc:spChg>
        <pc:spChg chg="mod">
          <ac:chgData name="Lily Skinner" userId="10569645c62e5d6a" providerId="LiveId" clId="{7A71346E-B2F9-48F1-A60B-C71775EF4B34}" dt="2024-03-29T22:35:49.425" v="150" actId="207"/>
          <ac:spMkLst>
            <pc:docMk/>
            <pc:sldMk cId="257620264" sldId="1298"/>
            <ac:spMk id="10" creationId="{71034149-A84C-CCC8-4FA5-68C8A4D72A7E}"/>
          </ac:spMkLst>
        </pc:spChg>
      </pc:sldChg>
      <pc:sldChg chg="modSp mod">
        <pc:chgData name="Lily Skinner" userId="10569645c62e5d6a" providerId="LiveId" clId="{7A71346E-B2F9-48F1-A60B-C71775EF4B34}" dt="2024-03-29T22:46:20.730" v="175" actId="20577"/>
        <pc:sldMkLst>
          <pc:docMk/>
          <pc:sldMk cId="1387766250" sldId="1299"/>
        </pc:sldMkLst>
        <pc:spChg chg="mod">
          <ac:chgData name="Lily Skinner" userId="10569645c62e5d6a" providerId="LiveId" clId="{7A71346E-B2F9-48F1-A60B-C71775EF4B34}" dt="2024-03-29T22:46:20.730" v="175" actId="20577"/>
          <ac:spMkLst>
            <pc:docMk/>
            <pc:sldMk cId="1387766250" sldId="1299"/>
            <ac:spMk id="10" creationId="{71034149-A84C-CCC8-4FA5-68C8A4D72A7E}"/>
          </ac:spMkLst>
        </pc:spChg>
      </pc:sldChg>
      <pc:sldChg chg="modSp add mod">
        <pc:chgData name="Lily Skinner" userId="10569645c62e5d6a" providerId="LiveId" clId="{7A71346E-B2F9-48F1-A60B-C71775EF4B34}" dt="2024-03-29T22:46:49.767" v="192" actId="1076"/>
        <pc:sldMkLst>
          <pc:docMk/>
          <pc:sldMk cId="3296061154" sldId="1300"/>
        </pc:sldMkLst>
        <pc:spChg chg="mod">
          <ac:chgData name="Lily Skinner" userId="10569645c62e5d6a" providerId="LiveId" clId="{7A71346E-B2F9-48F1-A60B-C71775EF4B34}" dt="2024-03-29T22:46:49.767" v="192" actId="1076"/>
          <ac:spMkLst>
            <pc:docMk/>
            <pc:sldMk cId="3296061154" sldId="1300"/>
            <ac:spMk id="10" creationId="{71034149-A84C-CCC8-4FA5-68C8A4D72A7E}"/>
          </ac:spMkLst>
        </pc:spChg>
      </pc:sldChg>
      <pc:sldChg chg="modSp add mod ord">
        <pc:chgData name="Lily Skinner" userId="10569645c62e5d6a" providerId="LiveId" clId="{7A71346E-B2F9-48F1-A60B-C71775EF4B34}" dt="2024-03-29T22:47:11.439" v="219" actId="1076"/>
        <pc:sldMkLst>
          <pc:docMk/>
          <pc:sldMk cId="3909754738" sldId="1301"/>
        </pc:sldMkLst>
        <pc:spChg chg="mod">
          <ac:chgData name="Lily Skinner" userId="10569645c62e5d6a" providerId="LiveId" clId="{7A71346E-B2F9-48F1-A60B-C71775EF4B34}" dt="2024-03-29T22:47:11.439" v="219" actId="1076"/>
          <ac:spMkLst>
            <pc:docMk/>
            <pc:sldMk cId="3909754738" sldId="1301"/>
            <ac:spMk id="10" creationId="{71034149-A84C-CCC8-4FA5-68C8A4D72A7E}"/>
          </ac:spMkLst>
        </pc:spChg>
      </pc:sldChg>
      <pc:sldChg chg="modSp add mod ord">
        <pc:chgData name="Lily Skinner" userId="10569645c62e5d6a" providerId="LiveId" clId="{7A71346E-B2F9-48F1-A60B-C71775EF4B34}" dt="2024-03-29T22:47:23.762" v="223"/>
        <pc:sldMkLst>
          <pc:docMk/>
          <pc:sldMk cId="3128807046" sldId="1302"/>
        </pc:sldMkLst>
        <pc:spChg chg="mod">
          <ac:chgData name="Lily Skinner" userId="10569645c62e5d6a" providerId="LiveId" clId="{7A71346E-B2F9-48F1-A60B-C71775EF4B34}" dt="2024-03-29T22:47:23.762" v="223"/>
          <ac:spMkLst>
            <pc:docMk/>
            <pc:sldMk cId="3128807046" sldId="1302"/>
            <ac:spMk id="10" creationId="{71034149-A84C-CCC8-4FA5-68C8A4D72A7E}"/>
          </ac:spMkLst>
        </pc:spChg>
      </pc:sldChg>
      <pc:sldChg chg="delSp modSp add mod ord">
        <pc:chgData name="Lily Skinner" userId="10569645c62e5d6a" providerId="LiveId" clId="{7A71346E-B2F9-48F1-A60B-C71775EF4B34}" dt="2024-03-29T22:48:05.460" v="232" actId="1076"/>
        <pc:sldMkLst>
          <pc:docMk/>
          <pc:sldMk cId="895743501" sldId="1303"/>
        </pc:sldMkLst>
        <pc:spChg chg="del">
          <ac:chgData name="Lily Skinner" userId="10569645c62e5d6a" providerId="LiveId" clId="{7A71346E-B2F9-48F1-A60B-C71775EF4B34}" dt="2024-03-29T22:47:46.475" v="227" actId="478"/>
          <ac:spMkLst>
            <pc:docMk/>
            <pc:sldMk cId="895743501" sldId="1303"/>
            <ac:spMk id="2" creationId="{F2F0DF77-86E4-C50D-843A-F642AD9BAD33}"/>
          </ac:spMkLst>
        </pc:spChg>
        <pc:spChg chg="mod">
          <ac:chgData name="Lily Skinner" userId="10569645c62e5d6a" providerId="LiveId" clId="{7A71346E-B2F9-48F1-A60B-C71775EF4B34}" dt="2024-03-29T22:48:05.460" v="232" actId="1076"/>
          <ac:spMkLst>
            <pc:docMk/>
            <pc:sldMk cId="895743501" sldId="1303"/>
            <ac:spMk id="10" creationId="{71034149-A84C-CCC8-4FA5-68C8A4D72A7E}"/>
          </ac:spMkLst>
        </pc:spChg>
      </pc:sldChg>
      <pc:sldChg chg="addSp delSp modSp add mod">
        <pc:chgData name="Lily Skinner" userId="10569645c62e5d6a" providerId="LiveId" clId="{7A71346E-B2F9-48F1-A60B-C71775EF4B34}" dt="2024-03-30T21:40:49.752" v="376" actId="14100"/>
        <pc:sldMkLst>
          <pc:docMk/>
          <pc:sldMk cId="92835672" sldId="1304"/>
        </pc:sldMkLst>
        <pc:spChg chg="add mod">
          <ac:chgData name="Lily Skinner" userId="10569645c62e5d6a" providerId="LiveId" clId="{7A71346E-B2F9-48F1-A60B-C71775EF4B34}" dt="2024-03-30T21:35:25.866" v="284" actId="1076"/>
          <ac:spMkLst>
            <pc:docMk/>
            <pc:sldMk cId="92835672" sldId="1304"/>
            <ac:spMk id="2" creationId="{A1F94E7A-90CE-C2A1-7E99-5E899B0F393D}"/>
          </ac:spMkLst>
        </pc:spChg>
        <pc:spChg chg="add mod">
          <ac:chgData name="Lily Skinner" userId="10569645c62e5d6a" providerId="LiveId" clId="{7A71346E-B2F9-48F1-A60B-C71775EF4B34}" dt="2024-03-30T21:35:39.580" v="288" actId="1076"/>
          <ac:spMkLst>
            <pc:docMk/>
            <pc:sldMk cId="92835672" sldId="1304"/>
            <ac:spMk id="3" creationId="{5A50A237-2CD8-C5ED-17CD-3BE554CC179C}"/>
          </ac:spMkLst>
        </pc:spChg>
        <pc:spChg chg="add mod">
          <ac:chgData name="Lily Skinner" userId="10569645c62e5d6a" providerId="LiveId" clId="{7A71346E-B2F9-48F1-A60B-C71775EF4B34}" dt="2024-03-30T21:35:57.676" v="291" actId="1076"/>
          <ac:spMkLst>
            <pc:docMk/>
            <pc:sldMk cId="92835672" sldId="1304"/>
            <ac:spMk id="4" creationId="{8A44299B-E366-48CB-E12C-F079771B768F}"/>
          </ac:spMkLst>
        </pc:spChg>
        <pc:spChg chg="add mod">
          <ac:chgData name="Lily Skinner" userId="10569645c62e5d6a" providerId="LiveId" clId="{7A71346E-B2F9-48F1-A60B-C71775EF4B34}" dt="2024-03-30T21:35:45.252" v="289" actId="1076"/>
          <ac:spMkLst>
            <pc:docMk/>
            <pc:sldMk cId="92835672" sldId="1304"/>
            <ac:spMk id="5" creationId="{9B3A1186-1177-19EB-8E7B-074AA6ECEBA8}"/>
          </ac:spMkLst>
        </pc:spChg>
        <pc:spChg chg="add mod">
          <ac:chgData name="Lily Skinner" userId="10569645c62e5d6a" providerId="LiveId" clId="{7A71346E-B2F9-48F1-A60B-C71775EF4B34}" dt="2024-03-30T21:36:02.676" v="292" actId="1076"/>
          <ac:spMkLst>
            <pc:docMk/>
            <pc:sldMk cId="92835672" sldId="1304"/>
            <ac:spMk id="6" creationId="{344DF393-B950-5A42-2E44-24369BAA175F}"/>
          </ac:spMkLst>
        </pc:spChg>
        <pc:spChg chg="add mod">
          <ac:chgData name="Lily Skinner" userId="10569645c62e5d6a" providerId="LiveId" clId="{7A71346E-B2F9-48F1-A60B-C71775EF4B34}" dt="2024-03-30T21:35:50.651" v="290" actId="1076"/>
          <ac:spMkLst>
            <pc:docMk/>
            <pc:sldMk cId="92835672" sldId="1304"/>
            <ac:spMk id="7" creationId="{FC0A22FA-2C42-435E-4767-636E109C99D0}"/>
          </ac:spMkLst>
        </pc:spChg>
        <pc:spChg chg="add mod">
          <ac:chgData name="Lily Skinner" userId="10569645c62e5d6a" providerId="LiveId" clId="{7A71346E-B2F9-48F1-A60B-C71775EF4B34}" dt="2024-03-30T21:36:08.051" v="293" actId="1076"/>
          <ac:spMkLst>
            <pc:docMk/>
            <pc:sldMk cId="92835672" sldId="1304"/>
            <ac:spMk id="8" creationId="{CA820915-BC23-7061-9614-BBEEE37F766A}"/>
          </ac:spMkLst>
        </pc:spChg>
        <pc:spChg chg="add mod">
          <ac:chgData name="Lily Skinner" userId="10569645c62e5d6a" providerId="LiveId" clId="{7A71346E-B2F9-48F1-A60B-C71775EF4B34}" dt="2024-03-30T21:36:26.877" v="295" actId="1076"/>
          <ac:spMkLst>
            <pc:docMk/>
            <pc:sldMk cId="92835672" sldId="1304"/>
            <ac:spMk id="9" creationId="{B06B872A-2865-37C6-45CF-7A087E98F21B}"/>
          </ac:spMkLst>
        </pc:spChg>
        <pc:spChg chg="add del mod ord">
          <ac:chgData name="Lily Skinner" userId="10569645c62e5d6a" providerId="LiveId" clId="{7A71346E-B2F9-48F1-A60B-C71775EF4B34}" dt="2024-03-30T21:35:31.237" v="286" actId="1076"/>
          <ac:spMkLst>
            <pc:docMk/>
            <pc:sldMk cId="92835672" sldId="1304"/>
            <ac:spMk id="10" creationId="{71034149-A84C-CCC8-4FA5-68C8A4D72A7E}"/>
          </ac:spMkLst>
        </pc:spChg>
        <pc:spChg chg="add mod">
          <ac:chgData name="Lily Skinner" userId="10569645c62e5d6a" providerId="LiveId" clId="{7A71346E-B2F9-48F1-A60B-C71775EF4B34}" dt="2024-03-30T21:37:03.453" v="332" actId="1036"/>
          <ac:spMkLst>
            <pc:docMk/>
            <pc:sldMk cId="92835672" sldId="1304"/>
            <ac:spMk id="11" creationId="{5A466F2B-9F81-CA88-F781-B3AA2BF6908C}"/>
          </ac:spMkLst>
        </pc:spChg>
        <pc:spChg chg="add mod">
          <ac:chgData name="Lily Skinner" userId="10569645c62e5d6a" providerId="LiveId" clId="{7A71346E-B2F9-48F1-A60B-C71775EF4B34}" dt="2024-03-30T21:37:39.675" v="340" actId="1076"/>
          <ac:spMkLst>
            <pc:docMk/>
            <pc:sldMk cId="92835672" sldId="1304"/>
            <ac:spMk id="12" creationId="{01448268-0BA9-730D-C59B-FAADA1AD34E2}"/>
          </ac:spMkLst>
        </pc:spChg>
        <pc:spChg chg="add mod">
          <ac:chgData name="Lily Skinner" userId="10569645c62e5d6a" providerId="LiveId" clId="{7A71346E-B2F9-48F1-A60B-C71775EF4B34}" dt="2024-03-30T21:37:39.675" v="340" actId="1076"/>
          <ac:spMkLst>
            <pc:docMk/>
            <pc:sldMk cId="92835672" sldId="1304"/>
            <ac:spMk id="13" creationId="{545F75D6-A231-F989-9246-6B674DF62258}"/>
          </ac:spMkLst>
        </pc:spChg>
        <pc:cxnChg chg="add mod ord">
          <ac:chgData name="Lily Skinner" userId="10569645c62e5d6a" providerId="LiveId" clId="{7A71346E-B2F9-48F1-A60B-C71775EF4B34}" dt="2024-03-30T21:38:10.325" v="346" actId="167"/>
          <ac:cxnSpMkLst>
            <pc:docMk/>
            <pc:sldMk cId="92835672" sldId="1304"/>
            <ac:cxnSpMk id="15" creationId="{EA4E269E-AB6F-6E6E-E9F5-DE5B35A2D458}"/>
          </ac:cxnSpMkLst>
        </pc:cxnChg>
        <pc:cxnChg chg="add mod">
          <ac:chgData name="Lily Skinner" userId="10569645c62e5d6a" providerId="LiveId" clId="{7A71346E-B2F9-48F1-A60B-C71775EF4B34}" dt="2024-03-30T21:39:12.588" v="356" actId="14100"/>
          <ac:cxnSpMkLst>
            <pc:docMk/>
            <pc:sldMk cId="92835672" sldId="1304"/>
            <ac:cxnSpMk id="16" creationId="{C93B0E47-1959-4584-F586-0569E7A4601D}"/>
          </ac:cxnSpMkLst>
        </pc:cxnChg>
        <pc:cxnChg chg="add del mod">
          <ac:chgData name="Lily Skinner" userId="10569645c62e5d6a" providerId="LiveId" clId="{7A71346E-B2F9-48F1-A60B-C71775EF4B34}" dt="2024-03-30T21:39:34.822" v="359" actId="478"/>
          <ac:cxnSpMkLst>
            <pc:docMk/>
            <pc:sldMk cId="92835672" sldId="1304"/>
            <ac:cxnSpMk id="24" creationId="{058373B7-D1F6-52E7-B40B-CCBF067F3F68}"/>
          </ac:cxnSpMkLst>
        </pc:cxnChg>
        <pc:cxnChg chg="add mod">
          <ac:chgData name="Lily Skinner" userId="10569645c62e5d6a" providerId="LiveId" clId="{7A71346E-B2F9-48F1-A60B-C71775EF4B34}" dt="2024-03-30T21:39:55.957" v="365" actId="14100"/>
          <ac:cxnSpMkLst>
            <pc:docMk/>
            <pc:sldMk cId="92835672" sldId="1304"/>
            <ac:cxnSpMk id="25" creationId="{F1F4EF73-173B-2E64-306B-6FA22CC0E4B4}"/>
          </ac:cxnSpMkLst>
        </pc:cxnChg>
        <pc:cxnChg chg="add mod">
          <ac:chgData name="Lily Skinner" userId="10569645c62e5d6a" providerId="LiveId" clId="{7A71346E-B2F9-48F1-A60B-C71775EF4B34}" dt="2024-03-30T21:40:49.752" v="376" actId="14100"/>
          <ac:cxnSpMkLst>
            <pc:docMk/>
            <pc:sldMk cId="92835672" sldId="1304"/>
            <ac:cxnSpMk id="29" creationId="{28AEE624-B8BB-ECF2-854E-3C94EC41B613}"/>
          </ac:cxnSpMkLst>
        </pc:cxnChg>
      </pc:sldChg>
      <pc:sldChg chg="addSp delSp modSp add mod ord modNotesTx">
        <pc:chgData name="Lily Skinner" userId="10569645c62e5d6a" providerId="LiveId" clId="{7A71346E-B2F9-48F1-A60B-C71775EF4B34}" dt="2024-03-30T21:53:09.462" v="390" actId="1076"/>
        <pc:sldMkLst>
          <pc:docMk/>
          <pc:sldMk cId="3529842105" sldId="1305"/>
        </pc:sldMkLst>
        <pc:spChg chg="add mod">
          <ac:chgData name="Lily Skinner" userId="10569645c62e5d6a" providerId="LiveId" clId="{7A71346E-B2F9-48F1-A60B-C71775EF4B34}" dt="2024-03-30T21:53:09.462" v="390" actId="1076"/>
          <ac:spMkLst>
            <pc:docMk/>
            <pc:sldMk cId="3529842105" sldId="1305"/>
            <ac:spMk id="2" creationId="{17C6E15D-0DA1-96CE-FE38-DA9E9FB32E13}"/>
          </ac:spMkLst>
        </pc:spChg>
        <pc:spChg chg="del">
          <ac:chgData name="Lily Skinner" userId="10569645c62e5d6a" providerId="LiveId" clId="{7A71346E-B2F9-48F1-A60B-C71775EF4B34}" dt="2024-03-30T21:52:34.095" v="385" actId="478"/>
          <ac:spMkLst>
            <pc:docMk/>
            <pc:sldMk cId="3529842105" sldId="1305"/>
            <ac:spMk id="10" creationId="{71034149-A84C-CCC8-4FA5-68C8A4D72A7E}"/>
          </ac:spMkLst>
        </pc:spChg>
        <pc:picChg chg="add">
          <ac:chgData name="Lily Skinner" userId="10569645c62e5d6a" providerId="LiveId" clId="{7A71346E-B2F9-48F1-A60B-C71775EF4B34}" dt="2024-03-30T21:52:35.249" v="386"/>
          <ac:picMkLst>
            <pc:docMk/>
            <pc:sldMk cId="3529842105" sldId="1305"/>
            <ac:picMk id="1026" creationId="{F8EC981F-AC82-BAA6-EAE4-654E51ECF415}"/>
          </ac:picMkLst>
        </pc:picChg>
      </pc:sldChg>
      <pc:sldChg chg="addSp delSp modSp add mod modNotesTx">
        <pc:chgData name="Lily Skinner" userId="10569645c62e5d6a" providerId="LiveId" clId="{7A71346E-B2F9-48F1-A60B-C71775EF4B34}" dt="2024-03-30T21:53:43.651" v="396"/>
        <pc:sldMkLst>
          <pc:docMk/>
          <pc:sldMk cId="2606150049" sldId="1306"/>
        </pc:sldMkLst>
        <pc:spChg chg="mod">
          <ac:chgData name="Lily Skinner" userId="10569645c62e5d6a" providerId="LiveId" clId="{7A71346E-B2F9-48F1-A60B-C71775EF4B34}" dt="2024-03-30T21:53:35.225" v="395" actId="1076"/>
          <ac:spMkLst>
            <pc:docMk/>
            <pc:sldMk cId="2606150049" sldId="1306"/>
            <ac:spMk id="2" creationId="{17C6E15D-0DA1-96CE-FE38-DA9E9FB32E13}"/>
          </ac:spMkLst>
        </pc:spChg>
        <pc:picChg chg="del">
          <ac:chgData name="Lily Skinner" userId="10569645c62e5d6a" providerId="LiveId" clId="{7A71346E-B2F9-48F1-A60B-C71775EF4B34}" dt="2024-03-30T21:53:25.868" v="392" actId="478"/>
          <ac:picMkLst>
            <pc:docMk/>
            <pc:sldMk cId="2606150049" sldId="1306"/>
            <ac:picMk id="1026" creationId="{F8EC981F-AC82-BAA6-EAE4-654E51ECF415}"/>
          </ac:picMkLst>
        </pc:picChg>
        <pc:picChg chg="add mod">
          <ac:chgData name="Lily Skinner" userId="10569645c62e5d6a" providerId="LiveId" clId="{7A71346E-B2F9-48F1-A60B-C71775EF4B34}" dt="2024-03-30T21:53:29.524" v="394" actId="167"/>
          <ac:picMkLst>
            <pc:docMk/>
            <pc:sldMk cId="2606150049" sldId="1306"/>
            <ac:picMk id="2050" creationId="{B88A7B46-02D5-0DA1-952D-5B3F2E294CBB}"/>
          </ac:picMkLst>
        </pc:picChg>
      </pc:sldChg>
      <pc:sldChg chg="addSp delSp modSp add mod modNotesTx">
        <pc:chgData name="Lily Skinner" userId="10569645c62e5d6a" providerId="LiveId" clId="{7A71346E-B2F9-48F1-A60B-C71775EF4B34}" dt="2024-03-30T21:54:10.209" v="402"/>
        <pc:sldMkLst>
          <pc:docMk/>
          <pc:sldMk cId="3195967452" sldId="1307"/>
        </pc:sldMkLst>
        <pc:spChg chg="mod">
          <ac:chgData name="Lily Skinner" userId="10569645c62e5d6a" providerId="LiveId" clId="{7A71346E-B2F9-48F1-A60B-C71775EF4B34}" dt="2024-03-30T21:54:04.064" v="401" actId="1076"/>
          <ac:spMkLst>
            <pc:docMk/>
            <pc:sldMk cId="3195967452" sldId="1307"/>
            <ac:spMk id="2" creationId="{17C6E15D-0DA1-96CE-FE38-DA9E9FB32E13}"/>
          </ac:spMkLst>
        </pc:spChg>
        <pc:picChg chg="del">
          <ac:chgData name="Lily Skinner" userId="10569645c62e5d6a" providerId="LiveId" clId="{7A71346E-B2F9-48F1-A60B-C71775EF4B34}" dt="2024-03-30T21:53:57.877" v="398" actId="478"/>
          <ac:picMkLst>
            <pc:docMk/>
            <pc:sldMk cId="3195967452" sldId="1307"/>
            <ac:picMk id="2050" creationId="{B88A7B46-02D5-0DA1-952D-5B3F2E294CBB}"/>
          </ac:picMkLst>
        </pc:picChg>
        <pc:picChg chg="add mod">
          <ac:chgData name="Lily Skinner" userId="10569645c62e5d6a" providerId="LiveId" clId="{7A71346E-B2F9-48F1-A60B-C71775EF4B34}" dt="2024-03-30T21:54:01.328" v="400" actId="167"/>
          <ac:picMkLst>
            <pc:docMk/>
            <pc:sldMk cId="3195967452" sldId="1307"/>
            <ac:picMk id="3074" creationId="{ECD801C5-662F-E280-4F10-C5F3B0EDD73C}"/>
          </ac:picMkLst>
        </pc:picChg>
      </pc:sldChg>
      <pc:sldChg chg="modSp add del mod">
        <pc:chgData name="Lily Skinner" userId="10569645c62e5d6a" providerId="LiveId" clId="{7A71346E-B2F9-48F1-A60B-C71775EF4B34}" dt="2024-03-30T21:58:31.742" v="447" actId="47"/>
        <pc:sldMkLst>
          <pc:docMk/>
          <pc:sldMk cId="62981476" sldId="1308"/>
        </pc:sldMkLst>
        <pc:spChg chg="mod">
          <ac:chgData name="Lily Skinner" userId="10569645c62e5d6a" providerId="LiveId" clId="{7A71346E-B2F9-48F1-A60B-C71775EF4B34}" dt="2024-03-30T21:58:30.004" v="446" actId="1076"/>
          <ac:spMkLst>
            <pc:docMk/>
            <pc:sldMk cId="62981476" sldId="1308"/>
            <ac:spMk id="10" creationId="{71034149-A84C-CCC8-4FA5-68C8A4D72A7E}"/>
          </ac:spMkLst>
        </pc:spChg>
      </pc:sldChg>
      <pc:sldChg chg="addSp modSp add mod ord">
        <pc:chgData name="Lily Skinner" userId="10569645c62e5d6a" providerId="LiveId" clId="{7A71346E-B2F9-48F1-A60B-C71775EF4B34}" dt="2024-03-30T22:02:26.566" v="511" actId="207"/>
        <pc:sldMkLst>
          <pc:docMk/>
          <pc:sldMk cId="1636780543" sldId="1308"/>
        </pc:sldMkLst>
        <pc:spChg chg="add mod">
          <ac:chgData name="Lily Skinner" userId="10569645c62e5d6a" providerId="LiveId" clId="{7A71346E-B2F9-48F1-A60B-C71775EF4B34}" dt="2024-03-30T22:02:21.240" v="510" actId="207"/>
          <ac:spMkLst>
            <pc:docMk/>
            <pc:sldMk cId="1636780543" sldId="1308"/>
            <ac:spMk id="2" creationId="{F335D550-1240-E553-275A-1604E64B2E6B}"/>
          </ac:spMkLst>
        </pc:spChg>
        <pc:spChg chg="mod">
          <ac:chgData name="Lily Skinner" userId="10569645c62e5d6a" providerId="LiveId" clId="{7A71346E-B2F9-48F1-A60B-C71775EF4B34}" dt="2024-03-30T22:02:26.566" v="511" actId="207"/>
          <ac:spMkLst>
            <pc:docMk/>
            <pc:sldMk cId="1636780543" sldId="1308"/>
            <ac:spMk id="10" creationId="{71034149-A84C-CCC8-4FA5-68C8A4D72A7E}"/>
          </ac:spMkLst>
        </pc:spChg>
      </pc:sldChg>
      <pc:sldChg chg="modSp add mod ord">
        <pc:chgData name="Lily Skinner" userId="10569645c62e5d6a" providerId="LiveId" clId="{7A71346E-B2F9-48F1-A60B-C71775EF4B34}" dt="2024-03-30T22:05:24.944" v="587" actId="255"/>
        <pc:sldMkLst>
          <pc:docMk/>
          <pc:sldMk cId="3574782217" sldId="1309"/>
        </pc:sldMkLst>
        <pc:spChg chg="mod">
          <ac:chgData name="Lily Skinner" userId="10569645c62e5d6a" providerId="LiveId" clId="{7A71346E-B2F9-48F1-A60B-C71775EF4B34}" dt="2024-03-30T22:05:24.944" v="587" actId="255"/>
          <ac:spMkLst>
            <pc:docMk/>
            <pc:sldMk cId="3574782217" sldId="1309"/>
            <ac:spMk id="10" creationId="{71034149-A84C-CCC8-4FA5-68C8A4D72A7E}"/>
          </ac:spMkLst>
        </pc:spChg>
      </pc:sldChg>
      <pc:sldChg chg="modSp add mod">
        <pc:chgData name="Lily Skinner" userId="10569645c62e5d6a" providerId="LiveId" clId="{7A71346E-B2F9-48F1-A60B-C71775EF4B34}" dt="2024-03-30T22:51:26.451" v="1355" actId="121"/>
        <pc:sldMkLst>
          <pc:docMk/>
          <pc:sldMk cId="2992526510" sldId="1310"/>
        </pc:sldMkLst>
        <pc:spChg chg="mod">
          <ac:chgData name="Lily Skinner" userId="10569645c62e5d6a" providerId="LiveId" clId="{7A71346E-B2F9-48F1-A60B-C71775EF4B34}" dt="2024-03-30T22:51:26.451" v="1355" actId="121"/>
          <ac:spMkLst>
            <pc:docMk/>
            <pc:sldMk cId="2992526510" sldId="1310"/>
            <ac:spMk id="10" creationId="{71034149-A84C-CCC8-4FA5-68C8A4D72A7E}"/>
          </ac:spMkLst>
        </pc:spChg>
      </pc:sldChg>
      <pc:sldChg chg="modSp add mod">
        <pc:chgData name="Lily Skinner" userId="10569645c62e5d6a" providerId="LiveId" clId="{7A71346E-B2F9-48F1-A60B-C71775EF4B34}" dt="2024-03-30T22:06:30.645" v="611" actId="1076"/>
        <pc:sldMkLst>
          <pc:docMk/>
          <pc:sldMk cId="3382670553" sldId="1311"/>
        </pc:sldMkLst>
        <pc:spChg chg="mod">
          <ac:chgData name="Lily Skinner" userId="10569645c62e5d6a" providerId="LiveId" clId="{7A71346E-B2F9-48F1-A60B-C71775EF4B34}" dt="2024-03-30T22:06:30.645" v="611" actId="1076"/>
          <ac:spMkLst>
            <pc:docMk/>
            <pc:sldMk cId="3382670553" sldId="1311"/>
            <ac:spMk id="10" creationId="{71034149-A84C-CCC8-4FA5-68C8A4D72A7E}"/>
          </ac:spMkLst>
        </pc:spChg>
      </pc:sldChg>
      <pc:sldChg chg="modSp add del">
        <pc:chgData name="Lily Skinner" userId="10569645c62e5d6a" providerId="LiveId" clId="{7A71346E-B2F9-48F1-A60B-C71775EF4B34}" dt="2024-03-30T22:23:05.240" v="631" actId="47"/>
        <pc:sldMkLst>
          <pc:docMk/>
          <pc:sldMk cId="1442627688" sldId="1312"/>
        </pc:sldMkLst>
        <pc:picChg chg="mod">
          <ac:chgData name="Lily Skinner" userId="10569645c62e5d6a" providerId="LiveId" clId="{7A71346E-B2F9-48F1-A60B-C71775EF4B34}" dt="2024-03-30T22:22:47.815" v="630" actId="14100"/>
          <ac:picMkLst>
            <pc:docMk/>
            <pc:sldMk cId="1442627688" sldId="1312"/>
            <ac:picMk id="4098" creationId="{F6C8C76B-3826-3C65-9A50-940AF6199755}"/>
          </ac:picMkLst>
        </pc:picChg>
        <pc:picChg chg="mod">
          <ac:chgData name="Lily Skinner" userId="10569645c62e5d6a" providerId="LiveId" clId="{7A71346E-B2F9-48F1-A60B-C71775EF4B34}" dt="2024-03-30T22:22:42.712" v="629" actId="14100"/>
          <ac:picMkLst>
            <pc:docMk/>
            <pc:sldMk cId="1442627688" sldId="1312"/>
            <ac:picMk id="4100" creationId="{FF8588A0-8053-F468-59DA-C0AF530A76C3}"/>
          </ac:picMkLst>
        </pc:picChg>
      </pc:sldChg>
      <pc:sldChg chg="addSp delSp modSp add mod ord modNotesTx">
        <pc:chgData name="Lily Skinner" userId="10569645c62e5d6a" providerId="LiveId" clId="{7A71346E-B2F9-48F1-A60B-C71775EF4B34}" dt="2024-03-30T22:30:52.127" v="748" actId="1076"/>
        <pc:sldMkLst>
          <pc:docMk/>
          <pc:sldMk cId="2656309506" sldId="1312"/>
        </pc:sldMkLst>
        <pc:spChg chg="add mod">
          <ac:chgData name="Lily Skinner" userId="10569645c62e5d6a" providerId="LiveId" clId="{7A71346E-B2F9-48F1-A60B-C71775EF4B34}" dt="2024-03-30T22:30:52.127" v="748" actId="1076"/>
          <ac:spMkLst>
            <pc:docMk/>
            <pc:sldMk cId="2656309506" sldId="1312"/>
            <ac:spMk id="4" creationId="{509112B2-BA42-78D3-14DC-B79BD1660812}"/>
          </ac:spMkLst>
        </pc:spChg>
        <pc:spChg chg="del">
          <ac:chgData name="Lily Skinner" userId="10569645c62e5d6a" providerId="LiveId" clId="{7A71346E-B2F9-48F1-A60B-C71775EF4B34}" dt="2024-03-30T22:29:58.555" v="722" actId="478"/>
          <ac:spMkLst>
            <pc:docMk/>
            <pc:sldMk cId="2656309506" sldId="1312"/>
            <ac:spMk id="10" creationId="{71034149-A84C-CCC8-4FA5-68C8A4D72A7E}"/>
          </ac:spMkLst>
        </pc:spChg>
        <pc:picChg chg="add mod">
          <ac:chgData name="Lily Skinner" userId="10569645c62e5d6a" providerId="LiveId" clId="{7A71346E-B2F9-48F1-A60B-C71775EF4B34}" dt="2024-03-30T22:30:05.660" v="725" actId="962"/>
          <ac:picMkLst>
            <pc:docMk/>
            <pc:sldMk cId="2656309506" sldId="1312"/>
            <ac:picMk id="3" creationId="{2247ABC1-4C4B-BF98-0AD2-2736D7594406}"/>
          </ac:picMkLst>
        </pc:picChg>
      </pc:sldChg>
      <pc:sldChg chg="modSp add mod ord">
        <pc:chgData name="Lily Skinner" userId="10569645c62e5d6a" providerId="LiveId" clId="{7A71346E-B2F9-48F1-A60B-C71775EF4B34}" dt="2024-03-30T22:32:06.807" v="769" actId="20577"/>
        <pc:sldMkLst>
          <pc:docMk/>
          <pc:sldMk cId="1182333325" sldId="1313"/>
        </pc:sldMkLst>
        <pc:spChg chg="mod">
          <ac:chgData name="Lily Skinner" userId="10569645c62e5d6a" providerId="LiveId" clId="{7A71346E-B2F9-48F1-A60B-C71775EF4B34}" dt="2024-03-30T22:31:37.861" v="758" actId="1076"/>
          <ac:spMkLst>
            <pc:docMk/>
            <pc:sldMk cId="1182333325" sldId="1313"/>
            <ac:spMk id="2" creationId="{9768FD19-8ED5-3E0E-C1CB-201BFF075D52}"/>
          </ac:spMkLst>
        </pc:spChg>
        <pc:spChg chg="mod">
          <ac:chgData name="Lily Skinner" userId="10569645c62e5d6a" providerId="LiveId" clId="{7A71346E-B2F9-48F1-A60B-C71775EF4B34}" dt="2024-03-30T22:32:06.807" v="769" actId="20577"/>
          <ac:spMkLst>
            <pc:docMk/>
            <pc:sldMk cId="1182333325" sldId="1313"/>
            <ac:spMk id="6" creationId="{70969F6C-70B4-E1D8-A965-1C2B9E6C90A4}"/>
          </ac:spMkLst>
        </pc:spChg>
      </pc:sldChg>
      <pc:sldChg chg="modSp add mod">
        <pc:chgData name="Lily Skinner" userId="10569645c62e5d6a" providerId="LiveId" clId="{7A71346E-B2F9-48F1-A60B-C71775EF4B34}" dt="2024-03-30T22:32:47.812" v="776" actId="14100"/>
        <pc:sldMkLst>
          <pc:docMk/>
          <pc:sldMk cId="3936626980" sldId="1314"/>
        </pc:sldMkLst>
        <pc:spChg chg="mod ord">
          <ac:chgData name="Lily Skinner" userId="10569645c62e5d6a" providerId="LiveId" clId="{7A71346E-B2F9-48F1-A60B-C71775EF4B34}" dt="2024-03-30T22:32:47.812" v="776" actId="14100"/>
          <ac:spMkLst>
            <pc:docMk/>
            <pc:sldMk cId="3936626980" sldId="1314"/>
            <ac:spMk id="2" creationId="{9768FD19-8ED5-3E0E-C1CB-201BFF075D52}"/>
          </ac:spMkLst>
        </pc:spChg>
        <pc:spChg chg="mod">
          <ac:chgData name="Lily Skinner" userId="10569645c62e5d6a" providerId="LiveId" clId="{7A71346E-B2F9-48F1-A60B-C71775EF4B34}" dt="2024-03-30T22:32:45.098" v="775" actId="1076"/>
          <ac:spMkLst>
            <pc:docMk/>
            <pc:sldMk cId="3936626980" sldId="1314"/>
            <ac:spMk id="6" creationId="{70969F6C-70B4-E1D8-A965-1C2B9E6C90A4}"/>
          </ac:spMkLst>
        </pc:spChg>
      </pc:sldChg>
      <pc:sldChg chg="addSp modSp mod">
        <pc:chgData name="Lily Skinner" userId="10569645c62e5d6a" providerId="LiveId" clId="{7A71346E-B2F9-48F1-A60B-C71775EF4B34}" dt="2024-03-30T22:37:24.160" v="944" actId="1076"/>
        <pc:sldMkLst>
          <pc:docMk/>
          <pc:sldMk cId="3285190504" sldId="1315"/>
        </pc:sldMkLst>
        <pc:spChg chg="add mod">
          <ac:chgData name="Lily Skinner" userId="10569645c62e5d6a" providerId="LiveId" clId="{7A71346E-B2F9-48F1-A60B-C71775EF4B34}" dt="2024-03-30T22:37:11.283" v="942" actId="20577"/>
          <ac:spMkLst>
            <pc:docMk/>
            <pc:sldMk cId="3285190504" sldId="1315"/>
            <ac:spMk id="2" creationId="{815BEA11-1DFB-FA5E-6848-51E0204721E9}"/>
          </ac:spMkLst>
        </pc:spChg>
        <pc:spChg chg="add mod">
          <ac:chgData name="Lily Skinner" userId="10569645c62e5d6a" providerId="LiveId" clId="{7A71346E-B2F9-48F1-A60B-C71775EF4B34}" dt="2024-03-30T22:37:24.160" v="944" actId="1076"/>
          <ac:spMkLst>
            <pc:docMk/>
            <pc:sldMk cId="3285190504" sldId="1315"/>
            <ac:spMk id="3" creationId="{B1101E9E-F3C2-1442-9805-0C9952D1701E}"/>
          </ac:spMkLst>
        </pc:spChg>
        <pc:spChg chg="mod">
          <ac:chgData name="Lily Skinner" userId="10569645c62e5d6a" providerId="LiveId" clId="{7A71346E-B2F9-48F1-A60B-C71775EF4B34}" dt="2024-03-30T22:35:09.717" v="790" actId="1076"/>
          <ac:spMkLst>
            <pc:docMk/>
            <pc:sldMk cId="3285190504" sldId="1315"/>
            <ac:spMk id="10" creationId="{71034149-A84C-CCC8-4FA5-68C8A4D72A7E}"/>
          </ac:spMkLst>
        </pc:spChg>
      </pc:sldChg>
      <pc:sldChg chg="delSp modSp add mod">
        <pc:chgData name="Lily Skinner" userId="10569645c62e5d6a" providerId="LiveId" clId="{7A71346E-B2F9-48F1-A60B-C71775EF4B34}" dt="2024-03-30T22:40:09.664" v="1025" actId="20577"/>
        <pc:sldMkLst>
          <pc:docMk/>
          <pc:sldMk cId="934879402" sldId="1316"/>
        </pc:sldMkLst>
        <pc:spChg chg="del">
          <ac:chgData name="Lily Skinner" userId="10569645c62e5d6a" providerId="LiveId" clId="{7A71346E-B2F9-48F1-A60B-C71775EF4B34}" dt="2024-03-30T22:38:35.955" v="962" actId="478"/>
          <ac:spMkLst>
            <pc:docMk/>
            <pc:sldMk cId="934879402" sldId="1316"/>
            <ac:spMk id="2" creationId="{815BEA11-1DFB-FA5E-6848-51E0204721E9}"/>
          </ac:spMkLst>
        </pc:spChg>
        <pc:spChg chg="mod">
          <ac:chgData name="Lily Skinner" userId="10569645c62e5d6a" providerId="LiveId" clId="{7A71346E-B2F9-48F1-A60B-C71775EF4B34}" dt="2024-03-30T22:40:09.664" v="1025" actId="20577"/>
          <ac:spMkLst>
            <pc:docMk/>
            <pc:sldMk cId="934879402" sldId="1316"/>
            <ac:spMk id="3" creationId="{B1101E9E-F3C2-1442-9805-0C9952D1701E}"/>
          </ac:spMkLst>
        </pc:spChg>
        <pc:spChg chg="mod">
          <ac:chgData name="Lily Skinner" userId="10569645c62e5d6a" providerId="LiveId" clId="{7A71346E-B2F9-48F1-A60B-C71775EF4B34}" dt="2024-03-30T22:37:59.639" v="948" actId="20577"/>
          <ac:spMkLst>
            <pc:docMk/>
            <pc:sldMk cId="934879402" sldId="1316"/>
            <ac:spMk id="10" creationId="{71034149-A84C-CCC8-4FA5-68C8A4D72A7E}"/>
          </ac:spMkLst>
        </pc:spChg>
      </pc:sldChg>
      <pc:sldChg chg="delSp modSp add mod ord">
        <pc:chgData name="Lily Skinner" userId="10569645c62e5d6a" providerId="LiveId" clId="{7A71346E-B2F9-48F1-A60B-C71775EF4B34}" dt="2024-03-30T22:47:06.153" v="1302" actId="1076"/>
        <pc:sldMkLst>
          <pc:docMk/>
          <pc:sldMk cId="1610611578" sldId="1317"/>
        </pc:sldMkLst>
        <pc:spChg chg="mod">
          <ac:chgData name="Lily Skinner" userId="10569645c62e5d6a" providerId="LiveId" clId="{7A71346E-B2F9-48F1-A60B-C71775EF4B34}" dt="2024-03-30T22:47:06.153" v="1302" actId="1076"/>
          <ac:spMkLst>
            <pc:docMk/>
            <pc:sldMk cId="1610611578" sldId="1317"/>
            <ac:spMk id="2" creationId="{815BEA11-1DFB-FA5E-6848-51E0204721E9}"/>
          </ac:spMkLst>
        </pc:spChg>
        <pc:spChg chg="del mod">
          <ac:chgData name="Lily Skinner" userId="10569645c62e5d6a" providerId="LiveId" clId="{7A71346E-B2F9-48F1-A60B-C71775EF4B34}" dt="2024-03-30T22:46:41.537" v="1287" actId="478"/>
          <ac:spMkLst>
            <pc:docMk/>
            <pc:sldMk cId="1610611578" sldId="1317"/>
            <ac:spMk id="3" creationId="{B1101E9E-F3C2-1442-9805-0C9952D1701E}"/>
          </ac:spMkLst>
        </pc:spChg>
        <pc:spChg chg="mod">
          <ac:chgData name="Lily Skinner" userId="10569645c62e5d6a" providerId="LiveId" clId="{7A71346E-B2F9-48F1-A60B-C71775EF4B34}" dt="2024-03-30T22:46:58.382" v="1299" actId="1076"/>
          <ac:spMkLst>
            <pc:docMk/>
            <pc:sldMk cId="1610611578" sldId="1317"/>
            <ac:spMk id="10" creationId="{71034149-A84C-CCC8-4FA5-68C8A4D72A7E}"/>
          </ac:spMkLst>
        </pc:spChg>
      </pc:sldChg>
      <pc:sldChg chg="delSp modSp add mod">
        <pc:chgData name="Lily Skinner" userId="10569645c62e5d6a" providerId="LiveId" clId="{7A71346E-B2F9-48F1-A60B-C71775EF4B34}" dt="2024-03-30T22:48:38.610" v="1331" actId="1076"/>
        <pc:sldMkLst>
          <pc:docMk/>
          <pc:sldMk cId="3255087732" sldId="1318"/>
        </pc:sldMkLst>
        <pc:spChg chg="del">
          <ac:chgData name="Lily Skinner" userId="10569645c62e5d6a" providerId="LiveId" clId="{7A71346E-B2F9-48F1-A60B-C71775EF4B34}" dt="2024-03-30T22:46:34.301" v="1285" actId="478"/>
          <ac:spMkLst>
            <pc:docMk/>
            <pc:sldMk cId="3255087732" sldId="1318"/>
            <ac:spMk id="2" creationId="{815BEA11-1DFB-FA5E-6848-51E0204721E9}"/>
          </ac:spMkLst>
        </pc:spChg>
        <pc:spChg chg="mod">
          <ac:chgData name="Lily Skinner" userId="10569645c62e5d6a" providerId="LiveId" clId="{7A71346E-B2F9-48F1-A60B-C71775EF4B34}" dt="2024-03-30T22:48:38.610" v="1331" actId="1076"/>
          <ac:spMkLst>
            <pc:docMk/>
            <pc:sldMk cId="3255087732" sldId="1318"/>
            <ac:spMk id="3" creationId="{B1101E9E-F3C2-1442-9805-0C9952D1701E}"/>
          </ac:spMkLst>
        </pc:spChg>
      </pc:sldChg>
      <pc:sldChg chg="modSp add mod ord">
        <pc:chgData name="Lily Skinner" userId="10569645c62e5d6a" providerId="LiveId" clId="{7A71346E-B2F9-48F1-A60B-C71775EF4B34}" dt="2024-03-30T22:49:25.846" v="1341" actId="20577"/>
        <pc:sldMkLst>
          <pc:docMk/>
          <pc:sldMk cId="1414824716" sldId="1319"/>
        </pc:sldMkLst>
        <pc:spChg chg="mod">
          <ac:chgData name="Lily Skinner" userId="10569645c62e5d6a" providerId="LiveId" clId="{7A71346E-B2F9-48F1-A60B-C71775EF4B34}" dt="2024-03-30T22:49:25.846" v="1341" actId="20577"/>
          <ac:spMkLst>
            <pc:docMk/>
            <pc:sldMk cId="1414824716" sldId="1319"/>
            <ac:spMk id="10" creationId="{71034149-A84C-CCC8-4FA5-68C8A4D72A7E}"/>
          </ac:spMkLst>
        </pc:spChg>
      </pc:sldChg>
      <pc:sldChg chg="addSp modSp add mod ord">
        <pc:chgData name="Lily Skinner" userId="10569645c62e5d6a" providerId="LiveId" clId="{7A71346E-B2F9-48F1-A60B-C71775EF4B34}" dt="2024-03-30T22:50:46.897" v="1352" actId="1076"/>
        <pc:sldMkLst>
          <pc:docMk/>
          <pc:sldMk cId="498418236" sldId="1320"/>
        </pc:sldMkLst>
        <pc:spChg chg="mod">
          <ac:chgData name="Lily Skinner" userId="10569645c62e5d6a" providerId="LiveId" clId="{7A71346E-B2F9-48F1-A60B-C71775EF4B34}" dt="2024-03-30T22:50:46.897" v="1352" actId="1076"/>
          <ac:spMkLst>
            <pc:docMk/>
            <pc:sldMk cId="498418236" sldId="1320"/>
            <ac:spMk id="2" creationId="{17C6E15D-0DA1-96CE-FE38-DA9E9FB32E13}"/>
          </ac:spMkLst>
        </pc:spChg>
        <pc:spChg chg="add mod">
          <ac:chgData name="Lily Skinner" userId="10569645c62e5d6a" providerId="LiveId" clId="{7A71346E-B2F9-48F1-A60B-C71775EF4B34}" dt="2024-03-30T22:50:41.857" v="1351" actId="1076"/>
          <ac:spMkLst>
            <pc:docMk/>
            <pc:sldMk cId="498418236" sldId="1320"/>
            <ac:spMk id="3" creationId="{ABCF495F-27AA-1158-3519-EBE8AC649E5F}"/>
          </ac:spMkLst>
        </pc:spChg>
        <pc:picChg chg="mod">
          <ac:chgData name="Lily Skinner" userId="10569645c62e5d6a" providerId="LiveId" clId="{7A71346E-B2F9-48F1-A60B-C71775EF4B34}" dt="2024-03-30T22:50:46.897" v="1352" actId="1076"/>
          <ac:picMkLst>
            <pc:docMk/>
            <pc:sldMk cId="498418236" sldId="1320"/>
            <ac:picMk id="2050" creationId="{B88A7B46-02D5-0DA1-952D-5B3F2E294CBB}"/>
          </ac:picMkLst>
        </pc:picChg>
      </pc:sldChg>
      <pc:sldMasterChg chg="del delSldLayout">
        <pc:chgData name="Lily Skinner" userId="10569645c62e5d6a" providerId="LiveId" clId="{7A71346E-B2F9-48F1-A60B-C71775EF4B34}" dt="2024-03-30T22:49:29.626" v="1342" actId="47"/>
        <pc:sldMasterMkLst>
          <pc:docMk/>
          <pc:sldMasterMk cId="495486867" sldId="2147483648"/>
        </pc:sldMasterMkLst>
        <pc:sldLayoutChg chg="del">
          <pc:chgData name="Lily Skinner" userId="10569645c62e5d6a" providerId="LiveId" clId="{7A71346E-B2F9-48F1-A60B-C71775EF4B34}" dt="2024-03-30T22:49:29.626" v="1342" actId="47"/>
          <pc:sldLayoutMkLst>
            <pc:docMk/>
            <pc:sldMasterMk cId="495486867" sldId="2147483648"/>
            <pc:sldLayoutMk cId="3437315535" sldId="2147483649"/>
          </pc:sldLayoutMkLst>
        </pc:sldLayoutChg>
        <pc:sldLayoutChg chg="del">
          <pc:chgData name="Lily Skinner" userId="10569645c62e5d6a" providerId="LiveId" clId="{7A71346E-B2F9-48F1-A60B-C71775EF4B34}" dt="2024-03-30T22:49:29.626" v="1342" actId="47"/>
          <pc:sldLayoutMkLst>
            <pc:docMk/>
            <pc:sldMasterMk cId="495486867" sldId="2147483648"/>
            <pc:sldLayoutMk cId="3079466802" sldId="2147483650"/>
          </pc:sldLayoutMkLst>
        </pc:sldLayoutChg>
        <pc:sldLayoutChg chg="del">
          <pc:chgData name="Lily Skinner" userId="10569645c62e5d6a" providerId="LiveId" clId="{7A71346E-B2F9-48F1-A60B-C71775EF4B34}" dt="2024-03-30T22:49:29.626" v="1342" actId="47"/>
          <pc:sldLayoutMkLst>
            <pc:docMk/>
            <pc:sldMasterMk cId="495486867" sldId="2147483648"/>
            <pc:sldLayoutMk cId="499362278" sldId="2147483651"/>
          </pc:sldLayoutMkLst>
        </pc:sldLayoutChg>
        <pc:sldLayoutChg chg="del">
          <pc:chgData name="Lily Skinner" userId="10569645c62e5d6a" providerId="LiveId" clId="{7A71346E-B2F9-48F1-A60B-C71775EF4B34}" dt="2024-03-30T22:49:29.626" v="1342" actId="47"/>
          <pc:sldLayoutMkLst>
            <pc:docMk/>
            <pc:sldMasterMk cId="495486867" sldId="2147483648"/>
            <pc:sldLayoutMk cId="912579932" sldId="2147483652"/>
          </pc:sldLayoutMkLst>
        </pc:sldLayoutChg>
        <pc:sldLayoutChg chg="del">
          <pc:chgData name="Lily Skinner" userId="10569645c62e5d6a" providerId="LiveId" clId="{7A71346E-B2F9-48F1-A60B-C71775EF4B34}" dt="2024-03-30T22:49:29.626" v="1342" actId="47"/>
          <pc:sldLayoutMkLst>
            <pc:docMk/>
            <pc:sldMasterMk cId="495486867" sldId="2147483648"/>
            <pc:sldLayoutMk cId="2310924440" sldId="2147483653"/>
          </pc:sldLayoutMkLst>
        </pc:sldLayoutChg>
        <pc:sldLayoutChg chg="del">
          <pc:chgData name="Lily Skinner" userId="10569645c62e5d6a" providerId="LiveId" clId="{7A71346E-B2F9-48F1-A60B-C71775EF4B34}" dt="2024-03-30T22:49:29.626" v="1342" actId="47"/>
          <pc:sldLayoutMkLst>
            <pc:docMk/>
            <pc:sldMasterMk cId="495486867" sldId="2147483648"/>
            <pc:sldLayoutMk cId="2183151849" sldId="2147483654"/>
          </pc:sldLayoutMkLst>
        </pc:sldLayoutChg>
        <pc:sldLayoutChg chg="del">
          <pc:chgData name="Lily Skinner" userId="10569645c62e5d6a" providerId="LiveId" clId="{7A71346E-B2F9-48F1-A60B-C71775EF4B34}" dt="2024-03-30T22:49:29.626" v="1342" actId="47"/>
          <pc:sldLayoutMkLst>
            <pc:docMk/>
            <pc:sldMasterMk cId="495486867" sldId="2147483648"/>
            <pc:sldLayoutMk cId="264985874" sldId="2147483655"/>
          </pc:sldLayoutMkLst>
        </pc:sldLayoutChg>
        <pc:sldLayoutChg chg="del">
          <pc:chgData name="Lily Skinner" userId="10569645c62e5d6a" providerId="LiveId" clId="{7A71346E-B2F9-48F1-A60B-C71775EF4B34}" dt="2024-03-30T22:49:29.626" v="1342" actId="47"/>
          <pc:sldLayoutMkLst>
            <pc:docMk/>
            <pc:sldMasterMk cId="495486867" sldId="2147483648"/>
            <pc:sldLayoutMk cId="1883769244" sldId="2147483656"/>
          </pc:sldLayoutMkLst>
        </pc:sldLayoutChg>
        <pc:sldLayoutChg chg="del">
          <pc:chgData name="Lily Skinner" userId="10569645c62e5d6a" providerId="LiveId" clId="{7A71346E-B2F9-48F1-A60B-C71775EF4B34}" dt="2024-03-30T22:49:29.626" v="1342" actId="47"/>
          <pc:sldLayoutMkLst>
            <pc:docMk/>
            <pc:sldMasterMk cId="495486867" sldId="2147483648"/>
            <pc:sldLayoutMk cId="3151417706" sldId="2147483657"/>
          </pc:sldLayoutMkLst>
        </pc:sldLayoutChg>
        <pc:sldLayoutChg chg="del">
          <pc:chgData name="Lily Skinner" userId="10569645c62e5d6a" providerId="LiveId" clId="{7A71346E-B2F9-48F1-A60B-C71775EF4B34}" dt="2024-03-30T22:49:29.626" v="1342" actId="47"/>
          <pc:sldLayoutMkLst>
            <pc:docMk/>
            <pc:sldMasterMk cId="495486867" sldId="2147483648"/>
            <pc:sldLayoutMk cId="1990029806" sldId="2147483658"/>
          </pc:sldLayoutMkLst>
        </pc:sldLayoutChg>
        <pc:sldLayoutChg chg="del">
          <pc:chgData name="Lily Skinner" userId="10569645c62e5d6a" providerId="LiveId" clId="{7A71346E-B2F9-48F1-A60B-C71775EF4B34}" dt="2024-03-30T22:49:29.626" v="1342" actId="47"/>
          <pc:sldLayoutMkLst>
            <pc:docMk/>
            <pc:sldMasterMk cId="495486867" sldId="2147483648"/>
            <pc:sldLayoutMk cId="2089993341"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7F38C-85B3-45BF-8D3F-4CFAF5E73E84}"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6E906-1201-4E38-A62D-0330685E21E5}" type="slidenum">
              <a:rPr lang="en-US" smtClean="0"/>
              <a:t>‹#›</a:t>
            </a:fld>
            <a:endParaRPr lang="en-US"/>
          </a:p>
        </p:txBody>
      </p:sp>
    </p:spTree>
    <p:extLst>
      <p:ext uri="{BB962C8B-B14F-4D97-AF65-F5344CB8AC3E}">
        <p14:creationId xmlns:p14="http://schemas.microsoft.com/office/powerpoint/2010/main" val="2822929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D9DCC-2D1F-4ABB-A638-8D2DA4DA40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77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https://bookofmormonartcatalog.org/catalog/mosiah-son-of-king-benjamin/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59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661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013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52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183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323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290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128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313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05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D9DCC-2D1F-4ABB-A638-8D2DA4DA40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22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951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160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744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ED9DCC-2D1F-4ABB-A638-8D2DA4DA40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611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https://bookofmormonartcatalog.org/catalog/akish/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277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791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https://assets.churchofjesuschrist.org/73/1d/731dba7762afb2310cb0c39571d9582d7bec335c/portrait_ezra_taft_benson_1986.jpeg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671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25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843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https://history.churchofjesuschrist.org/content/joseph-smith-translates-the-gold-plates?lang=eng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B0301C-8032-4C18-85C4-128169690C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464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https://www.pexels.com/photo/full-frame-shot-of-abstract-pattern-247719/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024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https://speeches.byu.edu/wp-content/uploads/jpg/Clark_John-Web-compressor.jpg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262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https://speeches.byu.edu/wp-content/uploads/jpg/Clark_John-Web-compressor.jpg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840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https://byustudies.byu.edu/article/animals-in-the-book-of-mormon-challenges-and-perspectives/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016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these remains were found near Los Angeles, CA</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By Jonathan Chen - Own work, CC BY-SA 4.0, https://commons.wikimedia.org/w/index.php?curid=122327156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60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https://byustudies.byu.edu/article/animals-in-the-book-of-mormon-challenges-and-perspectives/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302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https://byustudies.byu.edu/article/animals-in-the-book-of-mormon-challenges-and-perspectives/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10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429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75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144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https://history.churchofjesuschrist.org/content/joseph-smith-translates-the-gold-plates?lang=eng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B0301C-8032-4C18-85C4-128169690C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379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741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744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117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586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205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959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255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4194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6879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231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https://history.churchofjesuschrist.org/content/joseph-smith-translates-the-gold-plates?lang=eng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B0301C-8032-4C18-85C4-128169690C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523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069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800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6427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244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6832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7893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993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494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E68F4-28DD-4162-B7F2-92070F4536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252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https://speeches.byu.edu/wp-content/uploads/jpg/Clark_John-Web-compressor.jpg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96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B0301C-8032-4C18-85C4-128169690C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8275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F74E1-3A51-4338-ACBD-186AD90FF9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50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https://bookofmormonartcatalog.org/catalog/no-monster-of-the-sea-could-break-them/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001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801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75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B18-537D-3655-9EA2-26C38F7D73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1518CD-4ECC-3B22-047C-D42C65C389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8000AE-691B-EDE3-AE5D-CADBC7070E68}"/>
              </a:ext>
            </a:extLst>
          </p:cNvPr>
          <p:cNvSpPr>
            <a:spLocks noGrp="1"/>
          </p:cNvSpPr>
          <p:nvPr>
            <p:ph type="dt" sz="half" idx="10"/>
          </p:nvPr>
        </p:nvSpPr>
        <p:spPr/>
        <p:txBody>
          <a:bodyPr/>
          <a:lstStyle/>
          <a:p>
            <a:fld id="{5F23CF77-CF8E-4FDA-A27A-DE34C57AFCC4}" type="datetimeFigureOut">
              <a:rPr lang="en-US" smtClean="0"/>
              <a:t>7/25/2024</a:t>
            </a:fld>
            <a:endParaRPr lang="en-US"/>
          </a:p>
        </p:txBody>
      </p:sp>
      <p:sp>
        <p:nvSpPr>
          <p:cNvPr id="5" name="Footer Placeholder 4">
            <a:extLst>
              <a:ext uri="{FF2B5EF4-FFF2-40B4-BE49-F238E27FC236}">
                <a16:creationId xmlns:a16="http://schemas.microsoft.com/office/drawing/2014/main" id="{2DF0284D-FA50-02FC-4D41-8416AEFF6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3E3FB-FEA3-C556-9DBD-DE5FED5887D8}"/>
              </a:ext>
            </a:extLst>
          </p:cNvPr>
          <p:cNvSpPr>
            <a:spLocks noGrp="1"/>
          </p:cNvSpPr>
          <p:nvPr>
            <p:ph type="sldNum" sz="quarter" idx="12"/>
          </p:nvPr>
        </p:nvSpPr>
        <p:spPr/>
        <p:txBody>
          <a:bodyPr/>
          <a:lstStyle/>
          <a:p>
            <a:fld id="{3283DBC6-753B-4E64-A2B7-AAF32569ACC3}" type="slidenum">
              <a:rPr lang="en-US" smtClean="0"/>
              <a:t>‹#›</a:t>
            </a:fld>
            <a:endParaRPr lang="en-US"/>
          </a:p>
        </p:txBody>
      </p:sp>
    </p:spTree>
    <p:extLst>
      <p:ext uri="{BB962C8B-B14F-4D97-AF65-F5344CB8AC3E}">
        <p14:creationId xmlns:p14="http://schemas.microsoft.com/office/powerpoint/2010/main" val="272956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2F14-5571-679D-F01A-8A2155BE0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A06146-88C0-5D1D-9A10-E269BAB459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B2D1C-864A-B613-4794-1BF4BD1DED63}"/>
              </a:ext>
            </a:extLst>
          </p:cNvPr>
          <p:cNvSpPr>
            <a:spLocks noGrp="1"/>
          </p:cNvSpPr>
          <p:nvPr>
            <p:ph type="dt" sz="half" idx="10"/>
          </p:nvPr>
        </p:nvSpPr>
        <p:spPr/>
        <p:txBody>
          <a:bodyPr/>
          <a:lstStyle/>
          <a:p>
            <a:fld id="{5F23CF77-CF8E-4FDA-A27A-DE34C57AFCC4}" type="datetimeFigureOut">
              <a:rPr lang="en-US" smtClean="0"/>
              <a:t>7/25/2024</a:t>
            </a:fld>
            <a:endParaRPr lang="en-US"/>
          </a:p>
        </p:txBody>
      </p:sp>
      <p:sp>
        <p:nvSpPr>
          <p:cNvPr id="5" name="Footer Placeholder 4">
            <a:extLst>
              <a:ext uri="{FF2B5EF4-FFF2-40B4-BE49-F238E27FC236}">
                <a16:creationId xmlns:a16="http://schemas.microsoft.com/office/drawing/2014/main" id="{5E90E54E-CD76-CDBF-6498-81363BE7D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97FDE-C891-46B6-5AFA-6661EF744E73}"/>
              </a:ext>
            </a:extLst>
          </p:cNvPr>
          <p:cNvSpPr>
            <a:spLocks noGrp="1"/>
          </p:cNvSpPr>
          <p:nvPr>
            <p:ph type="sldNum" sz="quarter" idx="12"/>
          </p:nvPr>
        </p:nvSpPr>
        <p:spPr/>
        <p:txBody>
          <a:bodyPr/>
          <a:lstStyle/>
          <a:p>
            <a:fld id="{3283DBC6-753B-4E64-A2B7-AAF32569ACC3}" type="slidenum">
              <a:rPr lang="en-US" smtClean="0"/>
              <a:t>‹#›</a:t>
            </a:fld>
            <a:endParaRPr lang="en-US"/>
          </a:p>
        </p:txBody>
      </p:sp>
    </p:spTree>
    <p:extLst>
      <p:ext uri="{BB962C8B-B14F-4D97-AF65-F5344CB8AC3E}">
        <p14:creationId xmlns:p14="http://schemas.microsoft.com/office/powerpoint/2010/main" val="29079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FCB6E-B6FC-9EB8-5595-F74BF57075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75997B-B694-B1DD-5703-1222772670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EDE9A-29F7-0AEB-70DB-F52845CE9852}"/>
              </a:ext>
            </a:extLst>
          </p:cNvPr>
          <p:cNvSpPr>
            <a:spLocks noGrp="1"/>
          </p:cNvSpPr>
          <p:nvPr>
            <p:ph type="dt" sz="half" idx="10"/>
          </p:nvPr>
        </p:nvSpPr>
        <p:spPr/>
        <p:txBody>
          <a:bodyPr/>
          <a:lstStyle/>
          <a:p>
            <a:fld id="{5F23CF77-CF8E-4FDA-A27A-DE34C57AFCC4}" type="datetimeFigureOut">
              <a:rPr lang="en-US" smtClean="0"/>
              <a:t>7/25/2024</a:t>
            </a:fld>
            <a:endParaRPr lang="en-US"/>
          </a:p>
        </p:txBody>
      </p:sp>
      <p:sp>
        <p:nvSpPr>
          <p:cNvPr id="5" name="Footer Placeholder 4">
            <a:extLst>
              <a:ext uri="{FF2B5EF4-FFF2-40B4-BE49-F238E27FC236}">
                <a16:creationId xmlns:a16="http://schemas.microsoft.com/office/drawing/2014/main" id="{32729753-7D06-26E6-C8A4-9E780F7AE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1473-E539-B18E-1880-0B809C914B4A}"/>
              </a:ext>
            </a:extLst>
          </p:cNvPr>
          <p:cNvSpPr>
            <a:spLocks noGrp="1"/>
          </p:cNvSpPr>
          <p:nvPr>
            <p:ph type="sldNum" sz="quarter" idx="12"/>
          </p:nvPr>
        </p:nvSpPr>
        <p:spPr/>
        <p:txBody>
          <a:bodyPr/>
          <a:lstStyle/>
          <a:p>
            <a:fld id="{3283DBC6-753B-4E64-A2B7-AAF32569ACC3}" type="slidenum">
              <a:rPr lang="en-US" smtClean="0"/>
              <a:t>‹#›</a:t>
            </a:fld>
            <a:endParaRPr lang="en-US"/>
          </a:p>
        </p:txBody>
      </p:sp>
    </p:spTree>
    <p:extLst>
      <p:ext uri="{BB962C8B-B14F-4D97-AF65-F5344CB8AC3E}">
        <p14:creationId xmlns:p14="http://schemas.microsoft.com/office/powerpoint/2010/main" val="3486271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058E-3CB7-BCF4-0B45-1B5098CAF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32564B-D8E0-4B03-DA13-5F88DBEC98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21CF26-AE23-D5DC-22BD-E276ABD5EBA9}"/>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CBFE8761-202B-65D6-970F-0D9D2893E513}"/>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9811ED6D-E55F-44C4-610B-E224D46B587B}"/>
              </a:ext>
            </a:extLst>
          </p:cNvPr>
          <p:cNvSpPr>
            <a:spLocks noGrp="1"/>
          </p:cNvSpPr>
          <p:nvPr>
            <p:ph type="sldNum" sz="quarter" idx="12"/>
          </p:nvPr>
        </p:nvSpPr>
        <p:spPr/>
        <p:txBody>
          <a:bodyPr/>
          <a:lstStyle/>
          <a:p>
            <a:fld id="{72CF248B-E6B2-4C10-B7E7-A6086F2660EF}" type="slidenum">
              <a:rPr lang="en-US" altLang="en-US" smtClean="0"/>
              <a:pPr/>
              <a:t>‹#›</a:t>
            </a:fld>
            <a:endParaRPr lang="en-US" altLang="en-US"/>
          </a:p>
        </p:txBody>
      </p:sp>
    </p:spTree>
    <p:extLst>
      <p:ext uri="{BB962C8B-B14F-4D97-AF65-F5344CB8AC3E}">
        <p14:creationId xmlns:p14="http://schemas.microsoft.com/office/powerpoint/2010/main" val="1945118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7C9C-A59E-A628-2F71-178E31F226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A8DD7-FDF5-C7BD-F4DB-5D7DA158A7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AB7AA-A454-930E-8E15-5E39E6193578}"/>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F8BB3D06-9CE0-65F3-914C-FC664D956E2E}"/>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F00B9F94-D94B-C8B8-127C-8FB34CBAF08C}"/>
              </a:ext>
            </a:extLst>
          </p:cNvPr>
          <p:cNvSpPr>
            <a:spLocks noGrp="1"/>
          </p:cNvSpPr>
          <p:nvPr>
            <p:ph type="sldNum" sz="quarter" idx="12"/>
          </p:nvPr>
        </p:nvSpPr>
        <p:spPr/>
        <p:txBody>
          <a:bodyPr/>
          <a:lstStyle/>
          <a:p>
            <a:fld id="{4C50F872-A90F-4D24-869E-A8C6FAB5FB8B}" type="slidenum">
              <a:rPr lang="en-US" altLang="en-US" smtClean="0"/>
              <a:pPr/>
              <a:t>‹#›</a:t>
            </a:fld>
            <a:endParaRPr lang="en-US" altLang="en-US"/>
          </a:p>
        </p:txBody>
      </p:sp>
    </p:spTree>
    <p:extLst>
      <p:ext uri="{BB962C8B-B14F-4D97-AF65-F5344CB8AC3E}">
        <p14:creationId xmlns:p14="http://schemas.microsoft.com/office/powerpoint/2010/main" val="3854605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1ECE0-FC89-FBF7-DF06-9A2B53CDBF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0B911F-BCBB-2672-D545-E26DDA6A79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AAFCD-D2FD-4CDD-509F-91258FF04126}"/>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5B342A2D-8EF9-74BF-4E9B-D7F0A52233C6}"/>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38567551-209B-53E4-8F4E-5EBA4226C026}"/>
              </a:ext>
            </a:extLst>
          </p:cNvPr>
          <p:cNvSpPr>
            <a:spLocks noGrp="1"/>
          </p:cNvSpPr>
          <p:nvPr>
            <p:ph type="sldNum" sz="quarter" idx="12"/>
          </p:nvPr>
        </p:nvSpPr>
        <p:spPr/>
        <p:txBody>
          <a:bodyPr/>
          <a:lstStyle/>
          <a:p>
            <a:fld id="{0A4E936F-3653-4E81-84E0-9ACD41D66C13}" type="slidenum">
              <a:rPr lang="en-US" altLang="en-US" smtClean="0"/>
              <a:pPr/>
              <a:t>‹#›</a:t>
            </a:fld>
            <a:endParaRPr lang="en-US" altLang="en-US"/>
          </a:p>
        </p:txBody>
      </p:sp>
    </p:spTree>
    <p:extLst>
      <p:ext uri="{BB962C8B-B14F-4D97-AF65-F5344CB8AC3E}">
        <p14:creationId xmlns:p14="http://schemas.microsoft.com/office/powerpoint/2010/main" val="4003399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CEC7F-B35C-C999-118F-48DCD41E0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AED341-94F6-3FEB-5DD2-97DC1BBF55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6634D6-7D2A-45B9-EC6D-B1793E11DF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6C1954-12B1-56B0-F502-34AA51F1681F}"/>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B056D96A-8F4B-0FC2-71C3-D76DE31EC9C8}"/>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F61D3C5A-DBDA-4E43-055B-0C6DD3DDF579}"/>
              </a:ext>
            </a:extLst>
          </p:cNvPr>
          <p:cNvSpPr>
            <a:spLocks noGrp="1"/>
          </p:cNvSpPr>
          <p:nvPr>
            <p:ph type="sldNum" sz="quarter" idx="12"/>
          </p:nvPr>
        </p:nvSpPr>
        <p:spPr/>
        <p:txBody>
          <a:bodyPr/>
          <a:lstStyle/>
          <a:p>
            <a:fld id="{D5C67D6A-A6EA-4B01-B351-0824E1F9FDDD}" type="slidenum">
              <a:rPr lang="en-US" altLang="en-US" smtClean="0"/>
              <a:pPr/>
              <a:t>‹#›</a:t>
            </a:fld>
            <a:endParaRPr lang="en-US" altLang="en-US"/>
          </a:p>
        </p:txBody>
      </p:sp>
    </p:spTree>
    <p:extLst>
      <p:ext uri="{BB962C8B-B14F-4D97-AF65-F5344CB8AC3E}">
        <p14:creationId xmlns:p14="http://schemas.microsoft.com/office/powerpoint/2010/main" val="4278674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74AF-5EF7-4788-9E8A-E563E90D9F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2C84B-A186-18A8-7C37-7E093BD893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7975D-70F4-8096-026B-5CCCBCD925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21B53E-2464-8DB0-575F-1962DF111C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DC8D31-8100-80AD-7346-87FB09C86C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CE79BA-202C-A68E-EE69-CD679D38E136}"/>
              </a:ext>
            </a:extLst>
          </p:cNvPr>
          <p:cNvSpPr>
            <a:spLocks noGrp="1"/>
          </p:cNvSpPr>
          <p:nvPr>
            <p:ph type="dt" sz="half" idx="10"/>
          </p:nvPr>
        </p:nvSpPr>
        <p:spPr/>
        <p:txBody>
          <a:bodyPr/>
          <a:lstStyle/>
          <a:p>
            <a:endParaRPr lang="en-US" altLang="en-US"/>
          </a:p>
        </p:txBody>
      </p:sp>
      <p:sp>
        <p:nvSpPr>
          <p:cNvPr id="8" name="Footer Placeholder 7">
            <a:extLst>
              <a:ext uri="{FF2B5EF4-FFF2-40B4-BE49-F238E27FC236}">
                <a16:creationId xmlns:a16="http://schemas.microsoft.com/office/drawing/2014/main" id="{C255036A-6E8E-4BBE-3173-0248CA0E78FB}"/>
              </a:ext>
            </a:extLst>
          </p:cNvPr>
          <p:cNvSpPr>
            <a:spLocks noGrp="1"/>
          </p:cNvSpPr>
          <p:nvPr>
            <p:ph type="ftr" sz="quarter" idx="11"/>
          </p:nvPr>
        </p:nvSpPr>
        <p:spPr/>
        <p:txBody>
          <a:bodyPr/>
          <a:lstStyle/>
          <a:p>
            <a:endParaRPr lang="en-US" altLang="en-US"/>
          </a:p>
        </p:txBody>
      </p:sp>
      <p:sp>
        <p:nvSpPr>
          <p:cNvPr id="9" name="Slide Number Placeholder 8">
            <a:extLst>
              <a:ext uri="{FF2B5EF4-FFF2-40B4-BE49-F238E27FC236}">
                <a16:creationId xmlns:a16="http://schemas.microsoft.com/office/drawing/2014/main" id="{304B1787-16B0-8588-8ACB-5790615BC0FF}"/>
              </a:ext>
            </a:extLst>
          </p:cNvPr>
          <p:cNvSpPr>
            <a:spLocks noGrp="1"/>
          </p:cNvSpPr>
          <p:nvPr>
            <p:ph type="sldNum" sz="quarter" idx="12"/>
          </p:nvPr>
        </p:nvSpPr>
        <p:spPr/>
        <p:txBody>
          <a:bodyPr/>
          <a:lstStyle/>
          <a:p>
            <a:fld id="{4949FB5F-BEC2-4688-A601-0E0244229186}" type="slidenum">
              <a:rPr lang="en-US" altLang="en-US" smtClean="0"/>
              <a:pPr/>
              <a:t>‹#›</a:t>
            </a:fld>
            <a:endParaRPr lang="en-US" altLang="en-US"/>
          </a:p>
        </p:txBody>
      </p:sp>
    </p:spTree>
    <p:extLst>
      <p:ext uri="{BB962C8B-B14F-4D97-AF65-F5344CB8AC3E}">
        <p14:creationId xmlns:p14="http://schemas.microsoft.com/office/powerpoint/2010/main" val="4244547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ED8E4-D31C-BE9B-74D9-BA24DCDF64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3C2F39-0B1E-E90B-A0B8-8255F4F7A748}"/>
              </a:ext>
            </a:extLst>
          </p:cNvPr>
          <p:cNvSpPr>
            <a:spLocks noGrp="1"/>
          </p:cNvSpPr>
          <p:nvPr>
            <p:ph type="dt" sz="half" idx="10"/>
          </p:nvPr>
        </p:nvSpPr>
        <p:spPr/>
        <p:txBody>
          <a:bodyPr/>
          <a:lstStyle/>
          <a:p>
            <a:endParaRPr lang="en-US" altLang="en-US"/>
          </a:p>
        </p:txBody>
      </p:sp>
      <p:sp>
        <p:nvSpPr>
          <p:cNvPr id="4" name="Footer Placeholder 3">
            <a:extLst>
              <a:ext uri="{FF2B5EF4-FFF2-40B4-BE49-F238E27FC236}">
                <a16:creationId xmlns:a16="http://schemas.microsoft.com/office/drawing/2014/main" id="{76957F42-61C4-730A-13D1-290ABF43DCEA}"/>
              </a:ext>
            </a:extLst>
          </p:cNvPr>
          <p:cNvSpPr>
            <a:spLocks noGrp="1"/>
          </p:cNvSpPr>
          <p:nvPr>
            <p:ph type="ftr" sz="quarter" idx="11"/>
          </p:nvPr>
        </p:nvSpPr>
        <p:spPr/>
        <p:txBody>
          <a:bodyPr/>
          <a:lstStyle/>
          <a:p>
            <a:endParaRPr lang="en-US" altLang="en-US"/>
          </a:p>
        </p:txBody>
      </p:sp>
      <p:sp>
        <p:nvSpPr>
          <p:cNvPr id="5" name="Slide Number Placeholder 4">
            <a:extLst>
              <a:ext uri="{FF2B5EF4-FFF2-40B4-BE49-F238E27FC236}">
                <a16:creationId xmlns:a16="http://schemas.microsoft.com/office/drawing/2014/main" id="{3E33DD04-3D23-1B3B-D834-4E7B022D9731}"/>
              </a:ext>
            </a:extLst>
          </p:cNvPr>
          <p:cNvSpPr>
            <a:spLocks noGrp="1"/>
          </p:cNvSpPr>
          <p:nvPr>
            <p:ph type="sldNum" sz="quarter" idx="12"/>
          </p:nvPr>
        </p:nvSpPr>
        <p:spPr/>
        <p:txBody>
          <a:bodyPr/>
          <a:lstStyle/>
          <a:p>
            <a:fld id="{5951B41B-3ABB-4A03-9F40-EBC52ED75C26}" type="slidenum">
              <a:rPr lang="en-US" altLang="en-US" smtClean="0"/>
              <a:pPr/>
              <a:t>‹#›</a:t>
            </a:fld>
            <a:endParaRPr lang="en-US" altLang="en-US"/>
          </a:p>
        </p:txBody>
      </p:sp>
    </p:spTree>
    <p:extLst>
      <p:ext uri="{BB962C8B-B14F-4D97-AF65-F5344CB8AC3E}">
        <p14:creationId xmlns:p14="http://schemas.microsoft.com/office/powerpoint/2010/main" val="2131637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D178C2-9CF0-2DBA-1EA2-0D951A87DE0E}"/>
              </a:ext>
            </a:extLst>
          </p:cNvPr>
          <p:cNvSpPr>
            <a:spLocks noGrp="1"/>
          </p:cNvSpPr>
          <p:nvPr>
            <p:ph type="dt" sz="half" idx="10"/>
          </p:nvPr>
        </p:nvSpPr>
        <p:spPr/>
        <p:txBody>
          <a:bodyPr/>
          <a:lstStyle/>
          <a:p>
            <a:endParaRPr lang="en-US" altLang="en-US"/>
          </a:p>
        </p:txBody>
      </p:sp>
      <p:sp>
        <p:nvSpPr>
          <p:cNvPr id="3" name="Footer Placeholder 2">
            <a:extLst>
              <a:ext uri="{FF2B5EF4-FFF2-40B4-BE49-F238E27FC236}">
                <a16:creationId xmlns:a16="http://schemas.microsoft.com/office/drawing/2014/main" id="{213C2B7B-BEB2-84BA-90C8-1B3B4444F148}"/>
              </a:ext>
            </a:extLst>
          </p:cNvPr>
          <p:cNvSpPr>
            <a:spLocks noGrp="1"/>
          </p:cNvSpPr>
          <p:nvPr>
            <p:ph type="ftr" sz="quarter" idx="11"/>
          </p:nvPr>
        </p:nvSpPr>
        <p:spPr/>
        <p:txBody>
          <a:bodyPr/>
          <a:lstStyle/>
          <a:p>
            <a:endParaRPr lang="en-US" altLang="en-US"/>
          </a:p>
        </p:txBody>
      </p:sp>
      <p:sp>
        <p:nvSpPr>
          <p:cNvPr id="4" name="Slide Number Placeholder 3">
            <a:extLst>
              <a:ext uri="{FF2B5EF4-FFF2-40B4-BE49-F238E27FC236}">
                <a16:creationId xmlns:a16="http://schemas.microsoft.com/office/drawing/2014/main" id="{681F2407-9AF5-53E0-8821-8A41FACBC28B}"/>
              </a:ext>
            </a:extLst>
          </p:cNvPr>
          <p:cNvSpPr>
            <a:spLocks noGrp="1"/>
          </p:cNvSpPr>
          <p:nvPr>
            <p:ph type="sldNum" sz="quarter" idx="12"/>
          </p:nvPr>
        </p:nvSpPr>
        <p:spPr/>
        <p:txBody>
          <a:bodyPr/>
          <a:lstStyle/>
          <a:p>
            <a:fld id="{5D9ECD4F-34E4-4DE9-A5AF-67F111F12E59}" type="slidenum">
              <a:rPr lang="en-US" altLang="en-US" smtClean="0"/>
              <a:pPr/>
              <a:t>‹#›</a:t>
            </a:fld>
            <a:endParaRPr lang="en-US" altLang="en-US"/>
          </a:p>
        </p:txBody>
      </p:sp>
    </p:spTree>
    <p:extLst>
      <p:ext uri="{BB962C8B-B14F-4D97-AF65-F5344CB8AC3E}">
        <p14:creationId xmlns:p14="http://schemas.microsoft.com/office/powerpoint/2010/main" val="3566930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BCC3B-57A6-776D-E84C-17549D0AE5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C2F907-BDDC-28FF-BE9D-7423DB9BF8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21E77C-0EAD-2D41-92F4-9FEC21837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1C0BA-226D-DF5C-8302-164F565C46F7}"/>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C038BA89-4EA3-4554-655B-0C44C3FA769A}"/>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830901A9-B026-DC05-6F83-17592BAC92BB}"/>
              </a:ext>
            </a:extLst>
          </p:cNvPr>
          <p:cNvSpPr>
            <a:spLocks noGrp="1"/>
          </p:cNvSpPr>
          <p:nvPr>
            <p:ph type="sldNum" sz="quarter" idx="12"/>
          </p:nvPr>
        </p:nvSpPr>
        <p:spPr/>
        <p:txBody>
          <a:bodyPr/>
          <a:lstStyle/>
          <a:p>
            <a:fld id="{71E80FB9-8CEF-41E2-BE23-15191454A4F0}" type="slidenum">
              <a:rPr lang="en-US" altLang="en-US" smtClean="0"/>
              <a:pPr/>
              <a:t>‹#›</a:t>
            </a:fld>
            <a:endParaRPr lang="en-US" altLang="en-US"/>
          </a:p>
        </p:txBody>
      </p:sp>
    </p:spTree>
    <p:extLst>
      <p:ext uri="{BB962C8B-B14F-4D97-AF65-F5344CB8AC3E}">
        <p14:creationId xmlns:p14="http://schemas.microsoft.com/office/powerpoint/2010/main" val="48895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2007-1E93-7997-A1D1-5F653B9B2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3573F3-C30E-9E02-8D02-225D91114B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0BC28-F3D3-5A2F-5386-BA39080EF3DD}"/>
              </a:ext>
            </a:extLst>
          </p:cNvPr>
          <p:cNvSpPr>
            <a:spLocks noGrp="1"/>
          </p:cNvSpPr>
          <p:nvPr>
            <p:ph type="dt" sz="half" idx="10"/>
          </p:nvPr>
        </p:nvSpPr>
        <p:spPr/>
        <p:txBody>
          <a:bodyPr/>
          <a:lstStyle/>
          <a:p>
            <a:fld id="{5F23CF77-CF8E-4FDA-A27A-DE34C57AFCC4}" type="datetimeFigureOut">
              <a:rPr lang="en-US" smtClean="0"/>
              <a:t>7/25/2024</a:t>
            </a:fld>
            <a:endParaRPr lang="en-US"/>
          </a:p>
        </p:txBody>
      </p:sp>
      <p:sp>
        <p:nvSpPr>
          <p:cNvPr id="5" name="Footer Placeholder 4">
            <a:extLst>
              <a:ext uri="{FF2B5EF4-FFF2-40B4-BE49-F238E27FC236}">
                <a16:creationId xmlns:a16="http://schemas.microsoft.com/office/drawing/2014/main" id="{8C6EBF1E-5D6F-ACD9-EC50-7A8227D29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32D0B-20D6-AFA3-A409-38588F9BE018}"/>
              </a:ext>
            </a:extLst>
          </p:cNvPr>
          <p:cNvSpPr>
            <a:spLocks noGrp="1"/>
          </p:cNvSpPr>
          <p:nvPr>
            <p:ph type="sldNum" sz="quarter" idx="12"/>
          </p:nvPr>
        </p:nvSpPr>
        <p:spPr/>
        <p:txBody>
          <a:bodyPr/>
          <a:lstStyle/>
          <a:p>
            <a:fld id="{3283DBC6-753B-4E64-A2B7-AAF32569ACC3}" type="slidenum">
              <a:rPr lang="en-US" smtClean="0"/>
              <a:t>‹#›</a:t>
            </a:fld>
            <a:endParaRPr lang="en-US"/>
          </a:p>
        </p:txBody>
      </p:sp>
    </p:spTree>
    <p:extLst>
      <p:ext uri="{BB962C8B-B14F-4D97-AF65-F5344CB8AC3E}">
        <p14:creationId xmlns:p14="http://schemas.microsoft.com/office/powerpoint/2010/main" val="1884548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601-A6A9-7FA4-4513-D057617428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CC8253-26DC-EFE5-59BB-51BF63129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A79B58-6179-E87D-4AA5-8FEB7B340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412BA0-4EE4-0D31-5E0E-44849DD696B0}"/>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D15EAB23-3B6A-660A-FADB-7FD58E6E4BD5}"/>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44D345B4-475B-6575-F420-35DB0F9F2CE6}"/>
              </a:ext>
            </a:extLst>
          </p:cNvPr>
          <p:cNvSpPr>
            <a:spLocks noGrp="1"/>
          </p:cNvSpPr>
          <p:nvPr>
            <p:ph type="sldNum" sz="quarter" idx="12"/>
          </p:nvPr>
        </p:nvSpPr>
        <p:spPr/>
        <p:txBody>
          <a:bodyPr/>
          <a:lstStyle/>
          <a:p>
            <a:fld id="{3C198EAD-CE3F-40B7-B1FE-C2D95BFBD52C}" type="slidenum">
              <a:rPr lang="en-US" altLang="en-US" smtClean="0"/>
              <a:pPr/>
              <a:t>‹#›</a:t>
            </a:fld>
            <a:endParaRPr lang="en-US" altLang="en-US"/>
          </a:p>
        </p:txBody>
      </p:sp>
    </p:spTree>
    <p:extLst>
      <p:ext uri="{BB962C8B-B14F-4D97-AF65-F5344CB8AC3E}">
        <p14:creationId xmlns:p14="http://schemas.microsoft.com/office/powerpoint/2010/main" val="1884355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C2B6-7DE5-8C25-85FA-1FDBF18790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D6A406-1511-7B57-6489-D5A3E77BBB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87A54-C264-AFF1-01DF-4A61D0072D4D}"/>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D8F76F0B-7E12-CA5A-7E85-3E4F73A53F4D}"/>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25074BC3-E18E-F969-6104-5492646DBD3D}"/>
              </a:ext>
            </a:extLst>
          </p:cNvPr>
          <p:cNvSpPr>
            <a:spLocks noGrp="1"/>
          </p:cNvSpPr>
          <p:nvPr>
            <p:ph type="sldNum" sz="quarter" idx="12"/>
          </p:nvPr>
        </p:nvSpPr>
        <p:spPr/>
        <p:txBody>
          <a:bodyPr/>
          <a:lstStyle/>
          <a:p>
            <a:fld id="{8A66FB93-93D8-47CA-AA75-46D6C4A5A0A2}" type="slidenum">
              <a:rPr lang="en-US" altLang="en-US" smtClean="0"/>
              <a:pPr/>
              <a:t>‹#›</a:t>
            </a:fld>
            <a:endParaRPr lang="en-US" altLang="en-US"/>
          </a:p>
        </p:txBody>
      </p:sp>
    </p:spTree>
    <p:extLst>
      <p:ext uri="{BB962C8B-B14F-4D97-AF65-F5344CB8AC3E}">
        <p14:creationId xmlns:p14="http://schemas.microsoft.com/office/powerpoint/2010/main" val="257837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D49A42-6524-4C24-2104-4F5EC111EC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405BFB-449C-DD15-E52A-AB36AFB5D8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864B3-55F9-53A4-D3BB-4634BFA2CDCB}"/>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7B538F81-1227-974F-C68B-D1B1E3A108A7}"/>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B14F6985-0291-F12C-A7E0-068A47B79C54}"/>
              </a:ext>
            </a:extLst>
          </p:cNvPr>
          <p:cNvSpPr>
            <a:spLocks noGrp="1"/>
          </p:cNvSpPr>
          <p:nvPr>
            <p:ph type="sldNum" sz="quarter" idx="12"/>
          </p:nvPr>
        </p:nvSpPr>
        <p:spPr/>
        <p:txBody>
          <a:bodyPr/>
          <a:lstStyle/>
          <a:p>
            <a:fld id="{CA61352A-F8F7-4175-B069-724A11318004}" type="slidenum">
              <a:rPr lang="en-US" altLang="en-US" smtClean="0"/>
              <a:pPr/>
              <a:t>‹#›</a:t>
            </a:fld>
            <a:endParaRPr lang="en-US" altLang="en-US"/>
          </a:p>
        </p:txBody>
      </p:sp>
    </p:spTree>
    <p:extLst>
      <p:ext uri="{BB962C8B-B14F-4D97-AF65-F5344CB8AC3E}">
        <p14:creationId xmlns:p14="http://schemas.microsoft.com/office/powerpoint/2010/main" val="1441662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0E60BC2D-1766-43BD-9767-367440BB52F6}"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40152922"/>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64D736-C5A0-43FC-88AE-B14EA357CBD1}"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69C53-99ED-473D-A460-2AA634146B12}" type="slidenum">
              <a:rPr lang="en-US" smtClean="0"/>
              <a:t>‹#›</a:t>
            </a:fld>
            <a:endParaRPr lang="en-US"/>
          </a:p>
        </p:txBody>
      </p:sp>
    </p:spTree>
    <p:extLst>
      <p:ext uri="{BB962C8B-B14F-4D97-AF65-F5344CB8AC3E}">
        <p14:creationId xmlns:p14="http://schemas.microsoft.com/office/powerpoint/2010/main" val="174916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4D736-C5A0-43FC-88AE-B14EA357CBD1}"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69C53-99ED-473D-A460-2AA634146B12}" type="slidenum">
              <a:rPr lang="en-US" smtClean="0"/>
              <a:t>‹#›</a:t>
            </a:fld>
            <a:endParaRPr lang="en-US"/>
          </a:p>
        </p:txBody>
      </p:sp>
    </p:spTree>
    <p:extLst>
      <p:ext uri="{BB962C8B-B14F-4D97-AF65-F5344CB8AC3E}">
        <p14:creationId xmlns:p14="http://schemas.microsoft.com/office/powerpoint/2010/main" val="33742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64D736-C5A0-43FC-88AE-B14EA357CBD1}"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69C53-99ED-473D-A460-2AA634146B12}" type="slidenum">
              <a:rPr lang="en-US" smtClean="0"/>
              <a:t>‹#›</a:t>
            </a:fld>
            <a:endParaRPr lang="en-US"/>
          </a:p>
        </p:txBody>
      </p:sp>
    </p:spTree>
    <p:extLst>
      <p:ext uri="{BB962C8B-B14F-4D97-AF65-F5344CB8AC3E}">
        <p14:creationId xmlns:p14="http://schemas.microsoft.com/office/powerpoint/2010/main" val="367772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64D736-C5A0-43FC-88AE-B14EA357CBD1}"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69C53-99ED-473D-A460-2AA634146B12}" type="slidenum">
              <a:rPr lang="en-US" smtClean="0"/>
              <a:t>‹#›</a:t>
            </a:fld>
            <a:endParaRPr lang="en-US"/>
          </a:p>
        </p:txBody>
      </p:sp>
    </p:spTree>
    <p:extLst>
      <p:ext uri="{BB962C8B-B14F-4D97-AF65-F5344CB8AC3E}">
        <p14:creationId xmlns:p14="http://schemas.microsoft.com/office/powerpoint/2010/main" val="25452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64D736-C5A0-43FC-88AE-B14EA357CBD1}"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769C53-99ED-473D-A460-2AA634146B12}" type="slidenum">
              <a:rPr lang="en-US" smtClean="0"/>
              <a:t>‹#›</a:t>
            </a:fld>
            <a:endParaRPr lang="en-US"/>
          </a:p>
        </p:txBody>
      </p:sp>
    </p:spTree>
    <p:extLst>
      <p:ext uri="{BB962C8B-B14F-4D97-AF65-F5344CB8AC3E}">
        <p14:creationId xmlns:p14="http://schemas.microsoft.com/office/powerpoint/2010/main" val="118323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64D736-C5A0-43FC-88AE-B14EA357CBD1}"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769C53-99ED-473D-A460-2AA634146B12}" type="slidenum">
              <a:rPr lang="en-US" smtClean="0"/>
              <a:t>‹#›</a:t>
            </a:fld>
            <a:endParaRPr lang="en-US"/>
          </a:p>
        </p:txBody>
      </p:sp>
    </p:spTree>
    <p:extLst>
      <p:ext uri="{BB962C8B-B14F-4D97-AF65-F5344CB8AC3E}">
        <p14:creationId xmlns:p14="http://schemas.microsoft.com/office/powerpoint/2010/main" val="238284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E3AC-68F3-C7FE-963E-8BF98CE2E5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60D2FF-1827-9AC0-62CA-788132A1C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697C25-1D79-3E18-DA76-891656BEA5B4}"/>
              </a:ext>
            </a:extLst>
          </p:cNvPr>
          <p:cNvSpPr>
            <a:spLocks noGrp="1"/>
          </p:cNvSpPr>
          <p:nvPr>
            <p:ph type="dt" sz="half" idx="10"/>
          </p:nvPr>
        </p:nvSpPr>
        <p:spPr/>
        <p:txBody>
          <a:bodyPr/>
          <a:lstStyle/>
          <a:p>
            <a:fld id="{5F23CF77-CF8E-4FDA-A27A-DE34C57AFCC4}" type="datetimeFigureOut">
              <a:rPr lang="en-US" smtClean="0"/>
              <a:t>7/25/2024</a:t>
            </a:fld>
            <a:endParaRPr lang="en-US"/>
          </a:p>
        </p:txBody>
      </p:sp>
      <p:sp>
        <p:nvSpPr>
          <p:cNvPr id="5" name="Footer Placeholder 4">
            <a:extLst>
              <a:ext uri="{FF2B5EF4-FFF2-40B4-BE49-F238E27FC236}">
                <a16:creationId xmlns:a16="http://schemas.microsoft.com/office/drawing/2014/main" id="{8D05B3D5-EBC6-3227-98E9-4BE3B2742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41280-D8F1-F4C4-004D-7F99B48793F6}"/>
              </a:ext>
            </a:extLst>
          </p:cNvPr>
          <p:cNvSpPr>
            <a:spLocks noGrp="1"/>
          </p:cNvSpPr>
          <p:nvPr>
            <p:ph type="sldNum" sz="quarter" idx="12"/>
          </p:nvPr>
        </p:nvSpPr>
        <p:spPr/>
        <p:txBody>
          <a:bodyPr/>
          <a:lstStyle/>
          <a:p>
            <a:fld id="{3283DBC6-753B-4E64-A2B7-AAF32569ACC3}" type="slidenum">
              <a:rPr lang="en-US" smtClean="0"/>
              <a:t>‹#›</a:t>
            </a:fld>
            <a:endParaRPr lang="en-US"/>
          </a:p>
        </p:txBody>
      </p:sp>
    </p:spTree>
    <p:extLst>
      <p:ext uri="{BB962C8B-B14F-4D97-AF65-F5344CB8AC3E}">
        <p14:creationId xmlns:p14="http://schemas.microsoft.com/office/powerpoint/2010/main" val="2275764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4D736-C5A0-43FC-88AE-B14EA357CBD1}"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769C53-99ED-473D-A460-2AA634146B12}" type="slidenum">
              <a:rPr lang="en-US" smtClean="0"/>
              <a:t>‹#›</a:t>
            </a:fld>
            <a:endParaRPr lang="en-US"/>
          </a:p>
        </p:txBody>
      </p:sp>
    </p:spTree>
    <p:extLst>
      <p:ext uri="{BB962C8B-B14F-4D97-AF65-F5344CB8AC3E}">
        <p14:creationId xmlns:p14="http://schemas.microsoft.com/office/powerpoint/2010/main" val="26950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4D736-C5A0-43FC-88AE-B14EA357CBD1}"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69C53-99ED-473D-A460-2AA634146B12}" type="slidenum">
              <a:rPr lang="en-US" smtClean="0"/>
              <a:t>‹#›</a:t>
            </a:fld>
            <a:endParaRPr lang="en-US"/>
          </a:p>
        </p:txBody>
      </p:sp>
    </p:spTree>
    <p:extLst>
      <p:ext uri="{BB962C8B-B14F-4D97-AF65-F5344CB8AC3E}">
        <p14:creationId xmlns:p14="http://schemas.microsoft.com/office/powerpoint/2010/main" val="191212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4D736-C5A0-43FC-88AE-B14EA357CBD1}"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69C53-99ED-473D-A460-2AA634146B12}" type="slidenum">
              <a:rPr lang="en-US" smtClean="0"/>
              <a:t>‹#›</a:t>
            </a:fld>
            <a:endParaRPr lang="en-US"/>
          </a:p>
        </p:txBody>
      </p:sp>
    </p:spTree>
    <p:extLst>
      <p:ext uri="{BB962C8B-B14F-4D97-AF65-F5344CB8AC3E}">
        <p14:creationId xmlns:p14="http://schemas.microsoft.com/office/powerpoint/2010/main" val="99276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4D736-C5A0-43FC-88AE-B14EA357CBD1}"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69C53-99ED-473D-A460-2AA634146B12}" type="slidenum">
              <a:rPr lang="en-US" smtClean="0"/>
              <a:t>‹#›</a:t>
            </a:fld>
            <a:endParaRPr lang="en-US"/>
          </a:p>
        </p:txBody>
      </p:sp>
    </p:spTree>
    <p:extLst>
      <p:ext uri="{BB962C8B-B14F-4D97-AF65-F5344CB8AC3E}">
        <p14:creationId xmlns:p14="http://schemas.microsoft.com/office/powerpoint/2010/main" val="295595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64D736-C5A0-43FC-88AE-B14EA357CBD1}"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69C53-99ED-473D-A460-2AA634146B12}" type="slidenum">
              <a:rPr lang="en-US" smtClean="0"/>
              <a:t>‹#›</a:t>
            </a:fld>
            <a:endParaRPr lang="en-US"/>
          </a:p>
        </p:txBody>
      </p:sp>
    </p:spTree>
    <p:extLst>
      <p:ext uri="{BB962C8B-B14F-4D97-AF65-F5344CB8AC3E}">
        <p14:creationId xmlns:p14="http://schemas.microsoft.com/office/powerpoint/2010/main" val="249828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974FE-FC84-1161-9681-E4EF1FFC8D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546839-689C-CACF-95CB-E45ED4C0F3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B6705C-DB58-677D-CEDB-87A05C1F86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8E4997-FE56-6D78-5ED4-67CAEB2512F1}"/>
              </a:ext>
            </a:extLst>
          </p:cNvPr>
          <p:cNvSpPr>
            <a:spLocks noGrp="1"/>
          </p:cNvSpPr>
          <p:nvPr>
            <p:ph type="dt" sz="half" idx="10"/>
          </p:nvPr>
        </p:nvSpPr>
        <p:spPr/>
        <p:txBody>
          <a:bodyPr/>
          <a:lstStyle/>
          <a:p>
            <a:fld id="{5F23CF77-CF8E-4FDA-A27A-DE34C57AFCC4}" type="datetimeFigureOut">
              <a:rPr lang="en-US" smtClean="0"/>
              <a:t>7/25/2024</a:t>
            </a:fld>
            <a:endParaRPr lang="en-US"/>
          </a:p>
        </p:txBody>
      </p:sp>
      <p:sp>
        <p:nvSpPr>
          <p:cNvPr id="6" name="Footer Placeholder 5">
            <a:extLst>
              <a:ext uri="{FF2B5EF4-FFF2-40B4-BE49-F238E27FC236}">
                <a16:creationId xmlns:a16="http://schemas.microsoft.com/office/drawing/2014/main" id="{EA9E6168-E992-F281-BB53-9D60E4A30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2408C6-DD4F-5ED7-522F-25D1803DB265}"/>
              </a:ext>
            </a:extLst>
          </p:cNvPr>
          <p:cNvSpPr>
            <a:spLocks noGrp="1"/>
          </p:cNvSpPr>
          <p:nvPr>
            <p:ph type="sldNum" sz="quarter" idx="12"/>
          </p:nvPr>
        </p:nvSpPr>
        <p:spPr/>
        <p:txBody>
          <a:bodyPr/>
          <a:lstStyle/>
          <a:p>
            <a:fld id="{3283DBC6-753B-4E64-A2B7-AAF32569ACC3}" type="slidenum">
              <a:rPr lang="en-US" smtClean="0"/>
              <a:t>‹#›</a:t>
            </a:fld>
            <a:endParaRPr lang="en-US"/>
          </a:p>
        </p:txBody>
      </p:sp>
    </p:spTree>
    <p:extLst>
      <p:ext uri="{BB962C8B-B14F-4D97-AF65-F5344CB8AC3E}">
        <p14:creationId xmlns:p14="http://schemas.microsoft.com/office/powerpoint/2010/main" val="333784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65A4-6C22-2EDB-9824-F52B66DCC3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0FEF83-2B7D-DD99-2B0E-64E7A1D47E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1B5E3-685E-4594-5D66-6D402E6A36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C938AF-9002-9D27-E470-D9A7F47A2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64176-E2EB-F00F-CF4B-912FECADF1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D0E108-1533-23DE-D4D1-0099FC74D187}"/>
              </a:ext>
            </a:extLst>
          </p:cNvPr>
          <p:cNvSpPr>
            <a:spLocks noGrp="1"/>
          </p:cNvSpPr>
          <p:nvPr>
            <p:ph type="dt" sz="half" idx="10"/>
          </p:nvPr>
        </p:nvSpPr>
        <p:spPr/>
        <p:txBody>
          <a:bodyPr/>
          <a:lstStyle/>
          <a:p>
            <a:fld id="{5F23CF77-CF8E-4FDA-A27A-DE34C57AFCC4}" type="datetimeFigureOut">
              <a:rPr lang="en-US" smtClean="0"/>
              <a:t>7/25/2024</a:t>
            </a:fld>
            <a:endParaRPr lang="en-US"/>
          </a:p>
        </p:txBody>
      </p:sp>
      <p:sp>
        <p:nvSpPr>
          <p:cNvPr id="8" name="Footer Placeholder 7">
            <a:extLst>
              <a:ext uri="{FF2B5EF4-FFF2-40B4-BE49-F238E27FC236}">
                <a16:creationId xmlns:a16="http://schemas.microsoft.com/office/drawing/2014/main" id="{D2EA69A0-0DF0-FB81-8A0D-951D1A568D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B50C70-C8B2-8F89-4E59-B84A081A0807}"/>
              </a:ext>
            </a:extLst>
          </p:cNvPr>
          <p:cNvSpPr>
            <a:spLocks noGrp="1"/>
          </p:cNvSpPr>
          <p:nvPr>
            <p:ph type="sldNum" sz="quarter" idx="12"/>
          </p:nvPr>
        </p:nvSpPr>
        <p:spPr/>
        <p:txBody>
          <a:bodyPr/>
          <a:lstStyle/>
          <a:p>
            <a:fld id="{3283DBC6-753B-4E64-A2B7-AAF32569ACC3}" type="slidenum">
              <a:rPr lang="en-US" smtClean="0"/>
              <a:t>‹#›</a:t>
            </a:fld>
            <a:endParaRPr lang="en-US"/>
          </a:p>
        </p:txBody>
      </p:sp>
    </p:spTree>
    <p:extLst>
      <p:ext uri="{BB962C8B-B14F-4D97-AF65-F5344CB8AC3E}">
        <p14:creationId xmlns:p14="http://schemas.microsoft.com/office/powerpoint/2010/main" val="1650220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94E1-A4FB-7469-FEB0-1E4DFC8D95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ED79BB-9DC2-0500-799A-7AF84436174B}"/>
              </a:ext>
            </a:extLst>
          </p:cNvPr>
          <p:cNvSpPr>
            <a:spLocks noGrp="1"/>
          </p:cNvSpPr>
          <p:nvPr>
            <p:ph type="dt" sz="half" idx="10"/>
          </p:nvPr>
        </p:nvSpPr>
        <p:spPr/>
        <p:txBody>
          <a:bodyPr/>
          <a:lstStyle/>
          <a:p>
            <a:fld id="{5F23CF77-CF8E-4FDA-A27A-DE34C57AFCC4}" type="datetimeFigureOut">
              <a:rPr lang="en-US" smtClean="0"/>
              <a:t>7/25/2024</a:t>
            </a:fld>
            <a:endParaRPr lang="en-US"/>
          </a:p>
        </p:txBody>
      </p:sp>
      <p:sp>
        <p:nvSpPr>
          <p:cNvPr id="4" name="Footer Placeholder 3">
            <a:extLst>
              <a:ext uri="{FF2B5EF4-FFF2-40B4-BE49-F238E27FC236}">
                <a16:creationId xmlns:a16="http://schemas.microsoft.com/office/drawing/2014/main" id="{FA0B398C-088B-C88D-411F-03098447F3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738330-0B49-1A03-5F48-C23775658D53}"/>
              </a:ext>
            </a:extLst>
          </p:cNvPr>
          <p:cNvSpPr>
            <a:spLocks noGrp="1"/>
          </p:cNvSpPr>
          <p:nvPr>
            <p:ph type="sldNum" sz="quarter" idx="12"/>
          </p:nvPr>
        </p:nvSpPr>
        <p:spPr/>
        <p:txBody>
          <a:bodyPr/>
          <a:lstStyle/>
          <a:p>
            <a:fld id="{3283DBC6-753B-4E64-A2B7-AAF32569ACC3}" type="slidenum">
              <a:rPr lang="en-US" smtClean="0"/>
              <a:t>‹#›</a:t>
            </a:fld>
            <a:endParaRPr lang="en-US"/>
          </a:p>
        </p:txBody>
      </p:sp>
    </p:spTree>
    <p:extLst>
      <p:ext uri="{BB962C8B-B14F-4D97-AF65-F5344CB8AC3E}">
        <p14:creationId xmlns:p14="http://schemas.microsoft.com/office/powerpoint/2010/main" val="2765866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5FF3FC-BDB2-07FB-6FE4-71F19B7FB1C6}"/>
              </a:ext>
            </a:extLst>
          </p:cNvPr>
          <p:cNvSpPr>
            <a:spLocks noGrp="1"/>
          </p:cNvSpPr>
          <p:nvPr>
            <p:ph type="dt" sz="half" idx="10"/>
          </p:nvPr>
        </p:nvSpPr>
        <p:spPr/>
        <p:txBody>
          <a:bodyPr/>
          <a:lstStyle/>
          <a:p>
            <a:fld id="{5F23CF77-CF8E-4FDA-A27A-DE34C57AFCC4}" type="datetimeFigureOut">
              <a:rPr lang="en-US" smtClean="0"/>
              <a:t>7/25/2024</a:t>
            </a:fld>
            <a:endParaRPr lang="en-US"/>
          </a:p>
        </p:txBody>
      </p:sp>
      <p:sp>
        <p:nvSpPr>
          <p:cNvPr id="3" name="Footer Placeholder 2">
            <a:extLst>
              <a:ext uri="{FF2B5EF4-FFF2-40B4-BE49-F238E27FC236}">
                <a16:creationId xmlns:a16="http://schemas.microsoft.com/office/drawing/2014/main" id="{EFD7D7AF-5A4B-DECB-1E4B-EEB7BC58D0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5D1EE1-4C31-D540-F1AA-C9FEEDEAA1FD}"/>
              </a:ext>
            </a:extLst>
          </p:cNvPr>
          <p:cNvSpPr>
            <a:spLocks noGrp="1"/>
          </p:cNvSpPr>
          <p:nvPr>
            <p:ph type="sldNum" sz="quarter" idx="12"/>
          </p:nvPr>
        </p:nvSpPr>
        <p:spPr/>
        <p:txBody>
          <a:bodyPr/>
          <a:lstStyle/>
          <a:p>
            <a:fld id="{3283DBC6-753B-4E64-A2B7-AAF32569ACC3}" type="slidenum">
              <a:rPr lang="en-US" smtClean="0"/>
              <a:t>‹#›</a:t>
            </a:fld>
            <a:endParaRPr lang="en-US"/>
          </a:p>
        </p:txBody>
      </p:sp>
    </p:spTree>
    <p:extLst>
      <p:ext uri="{BB962C8B-B14F-4D97-AF65-F5344CB8AC3E}">
        <p14:creationId xmlns:p14="http://schemas.microsoft.com/office/powerpoint/2010/main" val="4219878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F440-9879-3279-81F2-B89C78A49C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293168-78C2-98C5-DBD6-46586325E3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4FEE1E-5C61-D503-C8ED-1DE0947298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75F80-3303-B854-4E7C-32FE3F4C0D81}"/>
              </a:ext>
            </a:extLst>
          </p:cNvPr>
          <p:cNvSpPr>
            <a:spLocks noGrp="1"/>
          </p:cNvSpPr>
          <p:nvPr>
            <p:ph type="dt" sz="half" idx="10"/>
          </p:nvPr>
        </p:nvSpPr>
        <p:spPr/>
        <p:txBody>
          <a:bodyPr/>
          <a:lstStyle/>
          <a:p>
            <a:fld id="{5F23CF77-CF8E-4FDA-A27A-DE34C57AFCC4}" type="datetimeFigureOut">
              <a:rPr lang="en-US" smtClean="0"/>
              <a:t>7/25/2024</a:t>
            </a:fld>
            <a:endParaRPr lang="en-US"/>
          </a:p>
        </p:txBody>
      </p:sp>
      <p:sp>
        <p:nvSpPr>
          <p:cNvPr id="6" name="Footer Placeholder 5">
            <a:extLst>
              <a:ext uri="{FF2B5EF4-FFF2-40B4-BE49-F238E27FC236}">
                <a16:creationId xmlns:a16="http://schemas.microsoft.com/office/drawing/2014/main" id="{E3E1E59A-96DD-48CC-DB51-D9BD85125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97B7D-3A37-A8F7-00BB-7F13C7C9F17B}"/>
              </a:ext>
            </a:extLst>
          </p:cNvPr>
          <p:cNvSpPr>
            <a:spLocks noGrp="1"/>
          </p:cNvSpPr>
          <p:nvPr>
            <p:ph type="sldNum" sz="quarter" idx="12"/>
          </p:nvPr>
        </p:nvSpPr>
        <p:spPr/>
        <p:txBody>
          <a:bodyPr/>
          <a:lstStyle/>
          <a:p>
            <a:fld id="{3283DBC6-753B-4E64-A2B7-AAF32569ACC3}" type="slidenum">
              <a:rPr lang="en-US" smtClean="0"/>
              <a:t>‹#›</a:t>
            </a:fld>
            <a:endParaRPr lang="en-US"/>
          </a:p>
        </p:txBody>
      </p:sp>
    </p:spTree>
    <p:extLst>
      <p:ext uri="{BB962C8B-B14F-4D97-AF65-F5344CB8AC3E}">
        <p14:creationId xmlns:p14="http://schemas.microsoft.com/office/powerpoint/2010/main" val="908341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EBC8-2FC8-49A9-FEBE-BF2E3D3C3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7CF644-38EF-3A5F-F649-A6AE13B394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D2F76B-357B-BE25-DED5-0CD7CF13E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AB642-CEF9-2880-D370-9E1A86C76DCB}"/>
              </a:ext>
            </a:extLst>
          </p:cNvPr>
          <p:cNvSpPr>
            <a:spLocks noGrp="1"/>
          </p:cNvSpPr>
          <p:nvPr>
            <p:ph type="dt" sz="half" idx="10"/>
          </p:nvPr>
        </p:nvSpPr>
        <p:spPr/>
        <p:txBody>
          <a:bodyPr/>
          <a:lstStyle/>
          <a:p>
            <a:fld id="{5F23CF77-CF8E-4FDA-A27A-DE34C57AFCC4}" type="datetimeFigureOut">
              <a:rPr lang="en-US" smtClean="0"/>
              <a:t>7/25/2024</a:t>
            </a:fld>
            <a:endParaRPr lang="en-US"/>
          </a:p>
        </p:txBody>
      </p:sp>
      <p:sp>
        <p:nvSpPr>
          <p:cNvPr id="6" name="Footer Placeholder 5">
            <a:extLst>
              <a:ext uri="{FF2B5EF4-FFF2-40B4-BE49-F238E27FC236}">
                <a16:creationId xmlns:a16="http://schemas.microsoft.com/office/drawing/2014/main" id="{620FCB48-CE2A-8508-B05E-9AAE72211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BC2128-1121-1C3E-211A-10B3821061AC}"/>
              </a:ext>
            </a:extLst>
          </p:cNvPr>
          <p:cNvSpPr>
            <a:spLocks noGrp="1"/>
          </p:cNvSpPr>
          <p:nvPr>
            <p:ph type="sldNum" sz="quarter" idx="12"/>
          </p:nvPr>
        </p:nvSpPr>
        <p:spPr/>
        <p:txBody>
          <a:bodyPr/>
          <a:lstStyle/>
          <a:p>
            <a:fld id="{3283DBC6-753B-4E64-A2B7-AAF32569ACC3}" type="slidenum">
              <a:rPr lang="en-US" smtClean="0"/>
              <a:t>‹#›</a:t>
            </a:fld>
            <a:endParaRPr lang="en-US"/>
          </a:p>
        </p:txBody>
      </p:sp>
    </p:spTree>
    <p:extLst>
      <p:ext uri="{BB962C8B-B14F-4D97-AF65-F5344CB8AC3E}">
        <p14:creationId xmlns:p14="http://schemas.microsoft.com/office/powerpoint/2010/main" val="62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DA072-289F-F4B4-D81A-751BCB562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132DE-F149-6C4A-F98F-0DC38643E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E4AA3-DD4F-A835-5159-4A09702F90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3CF77-CF8E-4FDA-A27A-DE34C57AFCC4}" type="datetimeFigureOut">
              <a:rPr lang="en-US" smtClean="0"/>
              <a:t>7/25/2024</a:t>
            </a:fld>
            <a:endParaRPr lang="en-US"/>
          </a:p>
        </p:txBody>
      </p:sp>
      <p:sp>
        <p:nvSpPr>
          <p:cNvPr id="5" name="Footer Placeholder 4">
            <a:extLst>
              <a:ext uri="{FF2B5EF4-FFF2-40B4-BE49-F238E27FC236}">
                <a16:creationId xmlns:a16="http://schemas.microsoft.com/office/drawing/2014/main" id="{4D373C6B-F4B9-4859-504B-7C01169EF3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4531F1-7CC0-3230-80D8-160D464632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83DBC6-753B-4E64-A2B7-AAF32569ACC3}" type="slidenum">
              <a:rPr lang="en-US" smtClean="0"/>
              <a:t>‹#›</a:t>
            </a:fld>
            <a:endParaRPr lang="en-US"/>
          </a:p>
        </p:txBody>
      </p:sp>
    </p:spTree>
    <p:extLst>
      <p:ext uri="{BB962C8B-B14F-4D97-AF65-F5344CB8AC3E}">
        <p14:creationId xmlns:p14="http://schemas.microsoft.com/office/powerpoint/2010/main" val="3974701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F074F-7E66-4814-7BF3-75C60CBAAA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9A8CFD-2C1A-7691-A3F1-E6225DB6A5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CF719-AAE2-B531-D4DC-D8EEBF99FA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a:extLst>
              <a:ext uri="{FF2B5EF4-FFF2-40B4-BE49-F238E27FC236}">
                <a16:creationId xmlns:a16="http://schemas.microsoft.com/office/drawing/2014/main" id="{998E147D-82C0-A577-415E-8F268165D6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a:extLst>
              <a:ext uri="{FF2B5EF4-FFF2-40B4-BE49-F238E27FC236}">
                <a16:creationId xmlns:a16="http://schemas.microsoft.com/office/drawing/2014/main" id="{3F02E85F-1F32-BD5D-B20F-AC2110AB4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69FA6A-6288-4B29-9FAA-D6B5D7189E98}" type="slidenum">
              <a:rPr lang="en-US" altLang="en-US" smtClean="0"/>
              <a:pPr/>
              <a:t>‹#›</a:t>
            </a:fld>
            <a:endParaRPr lang="en-US" altLang="en-US"/>
          </a:p>
        </p:txBody>
      </p:sp>
    </p:spTree>
    <p:extLst>
      <p:ext uri="{BB962C8B-B14F-4D97-AF65-F5344CB8AC3E}">
        <p14:creationId xmlns:p14="http://schemas.microsoft.com/office/powerpoint/2010/main" val="40379074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4D736-C5A0-43FC-88AE-B14EA357CBD1}" type="datetimeFigureOut">
              <a:rPr lang="en-US" smtClean="0"/>
              <a:t>7/25/2024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69C53-99ED-473D-A460-2AA634146B12}" type="slidenum">
              <a:rPr lang="en-US" smtClean="0"/>
              <a:t>‹#›</a:t>
            </a:fld>
            <a:endParaRPr lang="en-US"/>
          </a:p>
        </p:txBody>
      </p:sp>
    </p:spTree>
    <p:extLst>
      <p:ext uri="{BB962C8B-B14F-4D97-AF65-F5344CB8AC3E}">
        <p14:creationId xmlns:p14="http://schemas.microsoft.com/office/powerpoint/2010/main" val="779231699"/>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ottwoodward.org/bookofmormon_witnesses_3witnesses.html"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cottwoodward.org/bookofmormon_witnesses_3witnesses.html"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ottwoodward.org/bookofmormon_witnesses_3witnesses.html" TargetMode="External"/><Relationship Id="rId2" Type="http://schemas.openxmlformats.org/officeDocument/2006/relationships/image" Target="../media/image3.png"/><Relationship Id="rId1" Type="http://schemas.openxmlformats.org/officeDocument/2006/relationships/slideLayout" Target="../slideLayouts/slideLayout24.xml"/><Relationship Id="rId4" Type="http://schemas.openxmlformats.org/officeDocument/2006/relationships/image" Target="../media/image4.gi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ttwoodward.org/bookofmormon_witnesses_3witnesses.html" TargetMode="External"/><Relationship Id="rId2" Type="http://schemas.openxmlformats.org/officeDocument/2006/relationships/image" Target="../media/image3.png"/><Relationship Id="rId1" Type="http://schemas.openxmlformats.org/officeDocument/2006/relationships/slideLayout" Target="../slideLayouts/slideLayout24.xml"/><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hyperlink" Target="http://scottwoodward.org/bookofmormon_witnesses_3witnesses.html" TargetMode="External"/><Relationship Id="rId2" Type="http://schemas.openxmlformats.org/officeDocument/2006/relationships/image" Target="../media/image3.png"/><Relationship Id="rId1" Type="http://schemas.openxmlformats.org/officeDocument/2006/relationships/slideLayout" Target="../slideLayouts/slideLayout24.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41C81A-A1CD-4EAB-91AE-B7C3586FE3FF}"/>
              </a:ext>
            </a:extLst>
          </p:cNvPr>
          <p:cNvSpPr>
            <a:spLocks noGrp="1"/>
          </p:cNvSpPr>
          <p:nvPr>
            <p:ph idx="1"/>
          </p:nvPr>
        </p:nvSpPr>
        <p:spPr>
          <a:xfrm>
            <a:off x="838200" y="487478"/>
            <a:ext cx="10515600" cy="4351338"/>
          </a:xfrm>
        </p:spPr>
        <p:txBody>
          <a:bodyPr>
            <a:normAutofit fontScale="92500"/>
          </a:bodyPr>
          <a:lstStyle/>
          <a:p>
            <a:pPr marL="0" indent="0" algn="ctr">
              <a:buNone/>
            </a:pPr>
            <a:r>
              <a:rPr lang="en-US" sz="4400" b="1" dirty="0"/>
              <a:t>“Ye may be privileged that ye may show the plates unto those who shall assist to bring forth this work; And unto three shall they be shown by the power of God; wherefore they shall know of a surety that these things are true.”</a:t>
            </a:r>
          </a:p>
          <a:p>
            <a:pPr marL="0" indent="0" algn="ctr">
              <a:buNone/>
            </a:pPr>
            <a:endParaRPr lang="en-US" sz="4400" b="1" dirty="0"/>
          </a:p>
          <a:p>
            <a:pPr marL="0" indent="0" algn="ctr">
              <a:buNone/>
            </a:pPr>
            <a:r>
              <a:rPr lang="en-US" sz="3500" b="1" dirty="0"/>
              <a:t>(Ether 5:2–3)</a:t>
            </a:r>
          </a:p>
        </p:txBody>
      </p:sp>
    </p:spTree>
    <p:extLst>
      <p:ext uri="{BB962C8B-B14F-4D97-AF65-F5344CB8AC3E}">
        <p14:creationId xmlns:p14="http://schemas.microsoft.com/office/powerpoint/2010/main" val="1681599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extLst>
              <a:ext uri="{28A0092B-C50C-407E-A947-70E740481C1C}">
                <a14:useLocalDpi xmlns:a14="http://schemas.microsoft.com/office/drawing/2010/main" val="0"/>
              </a:ext>
            </a:extLst>
          </a:blip>
          <a:srcRect t="450" b="450"/>
          <a:stretch/>
        </p:blipFill>
        <p:spPr>
          <a:xfrm>
            <a:off x="-1" y="0"/>
            <a:ext cx="5356915" cy="6858000"/>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3277392"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5257800" y="838200"/>
            <a:ext cx="6842464" cy="3943259"/>
          </a:xfrm>
          <a:prstGeom prst="rect">
            <a:avLst/>
          </a:prstGeom>
          <a:noFill/>
        </p:spPr>
        <p:txBody>
          <a:bodyPr wrap="square">
            <a:spAutoFit/>
          </a:bodyPr>
          <a:lstStyle/>
          <a:p>
            <a:pPr marL="223838" marR="0" lvl="0" indent="-223838" algn="l"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“They did sing praises unto the Lord; yea, the brother of Jared did sing praises unto the Lord, and he did thank and praise the Lord all the day long; and when the night came, they did not cease to praise the Lord.” </a:t>
            </a:r>
          </a:p>
          <a:p>
            <a:pPr marL="223838" marR="0" lvl="0" indent="-223838" algn="r" defTabSz="914400" rtl="0" eaLnBrk="1" fontAlgn="auto" latinLnBrk="0" hangingPunct="1">
              <a:lnSpc>
                <a:spcPct val="8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6:9)</a:t>
            </a:r>
            <a:endParaRPr kumimoji="0" lang="en-US" sz="1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3687B29-A2A2-4D7A-A3C4-8C7E068D5684}"/>
              </a:ext>
            </a:extLst>
          </p:cNvPr>
          <p:cNvSpPr txBox="1"/>
          <p:nvPr/>
        </p:nvSpPr>
        <p:spPr>
          <a:xfrm>
            <a:off x="-1" y="6477782"/>
            <a:ext cx="2079522"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Anastasia </a:t>
            </a:r>
            <a:r>
              <a:rPr kumimoji="0" lang="en-US" sz="18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Bolinder</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673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222311" y="422023"/>
            <a:ext cx="11747377" cy="6020110"/>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“The people desired of them that they should anoint one of their sons to be a king over them. And now behold, this was grievous unto them. And the brother of Jared said unto them: </a:t>
            </a:r>
            <a:r>
              <a:rPr kumimoji="0" lang="en-US" sz="4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Surely this thing leadeth into captivity</a:t>
            </a: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But Jared said unto his brother: Suffer them that they may have a king. And therefore he said unto them: Choose ye out from among our sons a king, even whom ye will.”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a:t>
            </a:r>
            <a:r>
              <a:rPr lang="en-US" sz="3200" b="1" dirty="0">
                <a:solidFill>
                  <a:prstClr val="white"/>
                </a:solidFill>
                <a:effectLst>
                  <a:glow rad="190500">
                    <a:prstClr val="black">
                      <a:alpha val="75000"/>
                    </a:prstClr>
                  </a:glow>
                </a:effectLst>
                <a:latin typeface="Calibri" panose="020F0502020204030204"/>
              </a:rPr>
              <a:t>6</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:22–24)</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1166886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222311" y="1637740"/>
            <a:ext cx="11747377" cy="3582519"/>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“And when he had gathered together an army he came up unto the land of Moron where the king dwelt, and took him captive, </a:t>
            </a:r>
            <a:r>
              <a:rPr kumimoji="0" lang="en-US" sz="4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which brought to pass the saying of the brother of Jared that they would be brought into captivity</a:t>
            </a: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a:t>
            </a:r>
            <a:r>
              <a:rPr lang="en-US" sz="3200" b="1" dirty="0">
                <a:solidFill>
                  <a:prstClr val="white"/>
                </a:solidFill>
                <a:effectLst>
                  <a:glow rad="190500">
                    <a:prstClr val="black">
                      <a:alpha val="75000"/>
                    </a:prstClr>
                  </a:glow>
                </a:effectLst>
                <a:latin typeface="Calibri" panose="020F0502020204030204"/>
              </a:rPr>
              <a:t>7:5</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2243856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extLst>
              <a:ext uri="{28A0092B-C50C-407E-A947-70E740481C1C}">
                <a14:useLocalDpi xmlns:a14="http://schemas.microsoft.com/office/drawing/2010/main" val="0"/>
              </a:ext>
            </a:extLst>
          </a:blip>
          <a:srcRect l="7410" t="907" r="17769" b="730"/>
          <a:stretch/>
        </p:blipFill>
        <p:spPr>
          <a:xfrm>
            <a:off x="0" y="1"/>
            <a:ext cx="5361303" cy="6858000"/>
          </a:xfrm>
          <a:prstGeom prst="rect">
            <a:avLst/>
          </a:prstGeom>
        </p:spPr>
      </p:pic>
      <p:sp>
        <p:nvSpPr>
          <p:cNvPr id="2" name="Rectangle 1">
            <a:extLst>
              <a:ext uri="{FF2B5EF4-FFF2-40B4-BE49-F238E27FC236}">
                <a16:creationId xmlns:a16="http://schemas.microsoft.com/office/drawing/2014/main" id="{4052F02B-084A-5412-541F-DC870225DB70}"/>
              </a:ext>
            </a:extLst>
          </p:cNvPr>
          <p:cNvSpPr/>
          <p:nvPr/>
        </p:nvSpPr>
        <p:spPr>
          <a:xfrm rot="10800000">
            <a:off x="3281781"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5361303" y="903514"/>
            <a:ext cx="6291942" cy="441351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“Mosiah finished translating these [Jaredite] records… Now </a:t>
            </a:r>
            <a:r>
              <a:rPr kumimoji="0" lang="en-US" sz="4000" b="1" i="0" u="none" strike="noStrike" kern="1200" cap="none" spc="0" normalizeH="0" baseline="0" noProof="0" dirty="0">
                <a:ln>
                  <a:noFill/>
                </a:ln>
                <a:solidFill>
                  <a:schemeClr val="accent4"/>
                </a:solidFill>
                <a:effectLst>
                  <a:glow rad="190500">
                    <a:prstClr val="black">
                      <a:alpha val="75000"/>
                    </a:prstClr>
                  </a:glow>
                </a:effectLst>
                <a:uLnTx/>
                <a:uFillTx/>
                <a:latin typeface="Calibri" panose="020F0502020204030204"/>
                <a:ea typeface="+mn-ea"/>
                <a:cs typeface="+mn-cs"/>
              </a:rPr>
              <a:t>this account [of the Jaredites] did cause the people of Mosiah to mourn exceedingly, yea, they were filled with sorrow</a:t>
            </a: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(Mosiah 28:17–18)</a:t>
            </a:r>
          </a:p>
        </p:txBody>
      </p:sp>
      <p:sp>
        <p:nvSpPr>
          <p:cNvPr id="3" name="TextBox 2">
            <a:extLst>
              <a:ext uri="{FF2B5EF4-FFF2-40B4-BE49-F238E27FC236}">
                <a16:creationId xmlns:a16="http://schemas.microsoft.com/office/drawing/2014/main" id="{94955B37-3872-CD27-9319-4B0E4DD4B93D}"/>
              </a:ext>
            </a:extLst>
          </p:cNvPr>
          <p:cNvSpPr txBox="1"/>
          <p:nvPr/>
        </p:nvSpPr>
        <p:spPr>
          <a:xfrm>
            <a:off x="8033" y="6454622"/>
            <a:ext cx="1632857" cy="369332"/>
          </a:xfrm>
          <a:prstGeom prst="rect">
            <a:avLst/>
          </a:prstGeom>
          <a:noFill/>
        </p:spPr>
        <p:txBody>
          <a:bodyPr wrap="square">
            <a:spAutoFit/>
          </a:bodyPr>
          <a:lstStyle/>
          <a:p>
            <a:r>
              <a:rPr kumimoji="0" lang="en-US" sz="1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James </a:t>
            </a:r>
            <a:r>
              <a:rPr kumimoji="0" lang="en-US" sz="1800" b="1" i="0" u="none" strike="noStrike" kern="1200" cap="none" spc="0" normalizeH="0" baseline="0" noProof="0" dirty="0" err="1">
                <a:ln>
                  <a:noFill/>
                </a:ln>
                <a:solidFill>
                  <a:schemeClr val="bg1"/>
                </a:solidFill>
                <a:effectLst>
                  <a:glow rad="190500">
                    <a:prstClr val="black">
                      <a:alpha val="75000"/>
                    </a:prstClr>
                  </a:glow>
                </a:effectLst>
                <a:uLnTx/>
                <a:uFillTx/>
                <a:latin typeface="Calibri" panose="020F0502020204030204"/>
                <a:ea typeface="+mn-ea"/>
                <a:cs typeface="+mn-cs"/>
              </a:rPr>
              <a:t>Fullmer</a:t>
            </a:r>
            <a:endParaRPr lang="en-US" dirty="0"/>
          </a:p>
        </p:txBody>
      </p:sp>
    </p:spTree>
    <p:extLst>
      <p:ext uri="{BB962C8B-B14F-4D97-AF65-F5344CB8AC3E}">
        <p14:creationId xmlns:p14="http://schemas.microsoft.com/office/powerpoint/2010/main" val="1920954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160141" y="422023"/>
            <a:ext cx="11871718" cy="2696123"/>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“And it came to pass that </a:t>
            </a:r>
            <a:r>
              <a:rPr kumimoji="0" lang="en-US" sz="39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Orihah</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did walk humbly before the Lord, and </a:t>
            </a:r>
            <a:r>
              <a:rPr kumimoji="0" lang="en-US" sz="39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did remember how great things the Lord had done for his father</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also taught his people how great things the Lord had done for their fathers.”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a:t>
            </a:r>
            <a:r>
              <a:rPr lang="en-US" sz="3200" b="1" dirty="0">
                <a:solidFill>
                  <a:prstClr val="white"/>
                </a:solidFill>
                <a:effectLst>
                  <a:glow rad="190500">
                    <a:prstClr val="black">
                      <a:alpha val="75000"/>
                    </a:prstClr>
                  </a:glow>
                </a:effectLst>
                <a:latin typeface="Calibri" panose="020F0502020204030204"/>
              </a:rPr>
              <a:t>6</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:30)</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560805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160141" y="422023"/>
            <a:ext cx="11871718" cy="2696123"/>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39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Orihah</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did walk humbly before the Lord, and </a:t>
            </a:r>
            <a:r>
              <a:rPr kumimoji="0" lang="en-US" sz="39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did remember how great things the Lord had done for his father</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also taught his people how great things the Lord had done for their fathers.”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a:t>
            </a:r>
            <a:r>
              <a:rPr lang="en-US" sz="3200" b="1" dirty="0">
                <a:solidFill>
                  <a:prstClr val="white"/>
                </a:solidFill>
                <a:effectLst>
                  <a:glow rad="190500">
                    <a:prstClr val="black">
                      <a:alpha val="75000"/>
                    </a:prstClr>
                  </a:glow>
                </a:effectLst>
                <a:latin typeface="Calibri" panose="020F0502020204030204"/>
              </a:rPr>
              <a:t>6</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:30)</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2F0DF77-86E4-C50D-843A-F642AD9BAD33}"/>
              </a:ext>
            </a:extLst>
          </p:cNvPr>
          <p:cNvSpPr txBox="1"/>
          <p:nvPr/>
        </p:nvSpPr>
        <p:spPr>
          <a:xfrm>
            <a:off x="160141" y="3241423"/>
            <a:ext cx="11871718" cy="323627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“And there were no more wars in the days of </a:t>
            </a:r>
            <a:r>
              <a:rPr kumimoji="0" lang="en-US" sz="39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Shule</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a:t>
            </a:r>
            <a:r>
              <a:rPr kumimoji="0" lang="en-US" sz="39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he remembered the great things that the Lord had done for his fathers </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in bringing them across the great deep into the promised land; wherefore he did execute judgment in righteousness all his days.”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7:27)</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861770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160141" y="1129595"/>
            <a:ext cx="11871718" cy="3444020"/>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42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Shez</a:t>
            </a:r>
            <a:r>
              <a:rPr kumimoji="0" lang="en-US" sz="4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…did build up a righteous kingdom; for he </a:t>
            </a:r>
            <a:r>
              <a:rPr kumimoji="0" lang="en-US" sz="4200" b="1" i="0" u="none" strike="noStrike" kern="1200" cap="none" spc="0" normalizeH="0" baseline="0" noProof="0" dirty="0">
                <a:ln>
                  <a:noFill/>
                </a:ln>
                <a:solidFill>
                  <a:schemeClr val="accent4"/>
                </a:solidFill>
                <a:effectLst>
                  <a:glow rad="190500">
                    <a:prstClr val="black">
                      <a:alpha val="75000"/>
                    </a:prstClr>
                  </a:glow>
                </a:effectLst>
                <a:uLnTx/>
                <a:uFillTx/>
                <a:latin typeface="Calibri" panose="020F0502020204030204"/>
                <a:ea typeface="+mn-ea"/>
                <a:cs typeface="+mn-cs"/>
              </a:rPr>
              <a:t>remembered what the Lord had done </a:t>
            </a:r>
            <a:r>
              <a:rPr kumimoji="0" lang="en-US" sz="4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in bringing Jared and his brother across the deep; and he did walk in the ways of the Lord; and he begat sons and daughters.”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10:2)</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257620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794657" y="1449318"/>
            <a:ext cx="10602685" cy="2751522"/>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What are some things that God has done for you? Take a moment to think back on what God has done for you personally.</a:t>
            </a:r>
            <a:endPar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1387766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375557" y="1388441"/>
            <a:ext cx="11440886" cy="2751522"/>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What has God done for your family members and/or ancestors?  </a:t>
            </a:r>
          </a:p>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Take a moment to think about what </a:t>
            </a:r>
          </a:p>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God has done for them.</a:t>
            </a:r>
            <a:endPar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296061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794657" y="2015375"/>
            <a:ext cx="10602685" cy="2751522"/>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Take a moment right now and spend some time in prayer—praise God for the great things he has done for you, your family, and your ancestors.</a:t>
            </a:r>
            <a:endPar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909754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41C81A-A1CD-4EAB-91AE-B7C3586FE3FF}"/>
              </a:ext>
            </a:extLst>
          </p:cNvPr>
          <p:cNvSpPr>
            <a:spLocks noGrp="1"/>
          </p:cNvSpPr>
          <p:nvPr>
            <p:ph idx="1"/>
          </p:nvPr>
        </p:nvSpPr>
        <p:spPr>
          <a:xfrm>
            <a:off x="838200" y="487478"/>
            <a:ext cx="10515600" cy="6147498"/>
          </a:xfrm>
        </p:spPr>
        <p:txBody>
          <a:bodyPr>
            <a:normAutofit/>
          </a:bodyPr>
          <a:lstStyle/>
          <a:p>
            <a:pPr marL="0" indent="0" algn="ctr">
              <a:buNone/>
            </a:pPr>
            <a:r>
              <a:rPr lang="en-US" sz="5400" b="1" dirty="0"/>
              <a:t>“In the mouth of three witnesses shall these things be established; and the testimony of three…shall stand as a testimony against the world at the last day.”</a:t>
            </a:r>
          </a:p>
          <a:p>
            <a:pPr marL="0" indent="0" algn="ctr">
              <a:buNone/>
            </a:pPr>
            <a:endParaRPr lang="en-US" sz="5400" b="1" dirty="0"/>
          </a:p>
          <a:p>
            <a:pPr marL="0" indent="0" algn="ctr">
              <a:buNone/>
            </a:pPr>
            <a:r>
              <a:rPr lang="en-US" sz="4000" b="1" dirty="0"/>
              <a:t>(Ether 5:4)</a:t>
            </a:r>
          </a:p>
        </p:txBody>
      </p:sp>
    </p:spTree>
    <p:extLst>
      <p:ext uri="{BB962C8B-B14F-4D97-AF65-F5344CB8AC3E}">
        <p14:creationId xmlns:p14="http://schemas.microsoft.com/office/powerpoint/2010/main" val="2152812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160141" y="422023"/>
            <a:ext cx="11871718" cy="1615827"/>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39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Orihah</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39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did remember how great things the Lord had done for his father</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6:30)</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2F0DF77-86E4-C50D-843A-F642AD9BAD33}"/>
              </a:ext>
            </a:extLst>
          </p:cNvPr>
          <p:cNvSpPr txBox="1"/>
          <p:nvPr/>
        </p:nvSpPr>
        <p:spPr>
          <a:xfrm>
            <a:off x="160141" y="2546098"/>
            <a:ext cx="11871718" cy="4662815"/>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39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Shule</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r>
              <a:rPr kumimoji="0" lang="en-US" sz="39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remembered the great things that the Lord had done for his fathers</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7:27)</a:t>
            </a:r>
          </a:p>
          <a:p>
            <a:pPr marL="223838" marR="0" lvl="0" indent="-223838" algn="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a:p>
            <a:pPr marL="223838" marR="0" lvl="0" indent="-223838" algn="l" defTabSz="914400" rtl="0" eaLnBrk="1" fontAlgn="auto" latinLnBrk="0" hangingPunct="1">
              <a:lnSpc>
                <a:spcPct val="90000"/>
              </a:lnSpc>
              <a:spcBef>
                <a:spcPts val="0"/>
              </a:spcBef>
              <a:spcAft>
                <a:spcPts val="0"/>
              </a:spcAft>
              <a:buClrTx/>
              <a:buSzTx/>
              <a:buFontTx/>
              <a:buNone/>
              <a:tabLst/>
              <a:defRPr/>
            </a:pPr>
            <a:endPar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39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Shez</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39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remembered what the Lord had done </a:t>
            </a:r>
            <a:r>
              <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in bringing Jared and his brother across the deep…”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10:2)</a:t>
            </a:r>
          </a:p>
          <a:p>
            <a:pPr marL="223838" marR="0" lvl="0" indent="-223838" algn="r" defTabSz="914400" rtl="0" eaLnBrk="1" fontAlgn="auto" latinLnBrk="0" hangingPunct="1">
              <a:lnSpc>
                <a:spcPct val="90000"/>
              </a:lnSpc>
              <a:spcBef>
                <a:spcPts val="0"/>
              </a:spcBef>
              <a:spcAft>
                <a:spcPts val="0"/>
              </a:spcAft>
              <a:buClrTx/>
              <a:buSzTx/>
              <a:buFontTx/>
              <a:buNone/>
              <a:tabLst/>
              <a:defRPr/>
            </a:pPr>
            <a:endParaRPr kumimoji="0" lang="en-US" sz="39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2667091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A4E269E-AB6F-6E6E-E9F5-DE5B35A2D458}"/>
              </a:ext>
            </a:extLst>
          </p:cNvPr>
          <p:cNvCxnSpPr>
            <a:stCxn id="2" idx="2"/>
            <a:endCxn id="5" idx="0"/>
          </p:cNvCxnSpPr>
          <p:nvPr/>
        </p:nvCxnSpPr>
        <p:spPr>
          <a:xfrm>
            <a:off x="6096000" y="1453242"/>
            <a:ext cx="0" cy="947057"/>
          </a:xfrm>
          <a:prstGeom prst="line">
            <a:avLst/>
          </a:prstGeom>
          <a:ln w="76200">
            <a:solidFill>
              <a:srgbClr val="AFABAB"/>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1F94E7A-90CE-C2A1-7E99-5E899B0F393D}"/>
              </a:ext>
            </a:extLst>
          </p:cNvPr>
          <p:cNvSpPr/>
          <p:nvPr/>
        </p:nvSpPr>
        <p:spPr>
          <a:xfrm>
            <a:off x="4256314" y="201385"/>
            <a:ext cx="3679371" cy="1251857"/>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1034149-A84C-CCC8-4FA5-68C8A4D72A7E}"/>
              </a:ext>
            </a:extLst>
          </p:cNvPr>
          <p:cNvSpPr txBox="1"/>
          <p:nvPr/>
        </p:nvSpPr>
        <p:spPr>
          <a:xfrm>
            <a:off x="5055627" y="538178"/>
            <a:ext cx="2080744" cy="701731"/>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Omer</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A50A237-2CD8-C5ED-17CD-3BE554CC179C}"/>
              </a:ext>
            </a:extLst>
          </p:cNvPr>
          <p:cNvSpPr/>
          <p:nvPr/>
        </p:nvSpPr>
        <p:spPr>
          <a:xfrm>
            <a:off x="320342" y="2400299"/>
            <a:ext cx="3679371" cy="1251857"/>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A44299B-E366-48CB-E12C-F079771B768F}"/>
              </a:ext>
            </a:extLst>
          </p:cNvPr>
          <p:cNvSpPr txBox="1"/>
          <p:nvPr/>
        </p:nvSpPr>
        <p:spPr>
          <a:xfrm>
            <a:off x="1119656" y="2675360"/>
            <a:ext cx="2080744" cy="701731"/>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Jared</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B3A1186-1177-19EB-8E7B-074AA6ECEBA8}"/>
              </a:ext>
            </a:extLst>
          </p:cNvPr>
          <p:cNvSpPr/>
          <p:nvPr/>
        </p:nvSpPr>
        <p:spPr>
          <a:xfrm>
            <a:off x="4256314" y="2400299"/>
            <a:ext cx="3679371" cy="1251857"/>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44DF393-B950-5A42-2E44-24369BAA175F}"/>
              </a:ext>
            </a:extLst>
          </p:cNvPr>
          <p:cNvSpPr txBox="1"/>
          <p:nvPr/>
        </p:nvSpPr>
        <p:spPr>
          <a:xfrm>
            <a:off x="5055627" y="2675360"/>
            <a:ext cx="2080744" cy="701731"/>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lang="en-US" sz="4400" b="1" dirty="0" err="1">
                <a:solidFill>
                  <a:prstClr val="white"/>
                </a:solidFill>
                <a:effectLst>
                  <a:glow rad="190500">
                    <a:prstClr val="black">
                      <a:alpha val="75000"/>
                    </a:prstClr>
                  </a:glow>
                </a:effectLst>
                <a:latin typeface="Calibri" panose="020F0502020204030204"/>
              </a:rPr>
              <a:t>Esrom</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0A22FA-2C42-435E-4767-636E109C99D0}"/>
              </a:ext>
            </a:extLst>
          </p:cNvPr>
          <p:cNvSpPr/>
          <p:nvPr/>
        </p:nvSpPr>
        <p:spPr>
          <a:xfrm>
            <a:off x="8192286" y="2400298"/>
            <a:ext cx="3679371" cy="1251857"/>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A820915-BC23-7061-9614-BBEEE37F766A}"/>
              </a:ext>
            </a:extLst>
          </p:cNvPr>
          <p:cNvSpPr txBox="1"/>
          <p:nvPr/>
        </p:nvSpPr>
        <p:spPr>
          <a:xfrm>
            <a:off x="8501742" y="2675359"/>
            <a:ext cx="3060458" cy="701731"/>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lang="en-US" sz="4400" b="1" dirty="0">
                <a:solidFill>
                  <a:prstClr val="white"/>
                </a:solidFill>
                <a:effectLst>
                  <a:glow rad="190500">
                    <a:prstClr val="black">
                      <a:alpha val="75000"/>
                    </a:prstClr>
                  </a:glow>
                </a:effectLst>
                <a:latin typeface="Calibri" panose="020F0502020204030204"/>
              </a:rPr>
              <a:t>Coriantumr</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6B872A-2865-37C6-45CF-7A087E98F21B}"/>
              </a:ext>
            </a:extLst>
          </p:cNvPr>
          <p:cNvSpPr/>
          <p:nvPr/>
        </p:nvSpPr>
        <p:spPr>
          <a:xfrm>
            <a:off x="320342" y="4566556"/>
            <a:ext cx="3679371" cy="1251857"/>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A466F2B-9F81-CA88-F781-B3AA2BF6908C}"/>
              </a:ext>
            </a:extLst>
          </p:cNvPr>
          <p:cNvSpPr txBox="1"/>
          <p:nvPr/>
        </p:nvSpPr>
        <p:spPr>
          <a:xfrm>
            <a:off x="320342" y="4588328"/>
            <a:ext cx="3679370" cy="1346651"/>
          </a:xfrm>
          <a:prstGeom prst="rect">
            <a:avLst/>
          </a:prstGeom>
          <a:noFill/>
        </p:spPr>
        <p:txBody>
          <a:bodyPr wrap="square">
            <a:spAutoFit/>
          </a:bodyPr>
          <a:lstStyle/>
          <a:p>
            <a:pPr marL="223838" marR="0" lvl="0" indent="-223838" algn="ctr" defTabSz="914400" rtl="0" eaLnBrk="1" fontAlgn="auto" latinLnBrk="0" hangingPunct="1">
              <a:lnSpc>
                <a:spcPct val="7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Exceedingly fair daughter of Jared</a:t>
            </a:r>
          </a:p>
        </p:txBody>
      </p:sp>
      <p:sp>
        <p:nvSpPr>
          <p:cNvPr id="12" name="Rectangle 11">
            <a:extLst>
              <a:ext uri="{FF2B5EF4-FFF2-40B4-BE49-F238E27FC236}">
                <a16:creationId xmlns:a16="http://schemas.microsoft.com/office/drawing/2014/main" id="{01448268-0BA9-730D-C59B-FAADA1AD34E2}"/>
              </a:ext>
            </a:extLst>
          </p:cNvPr>
          <p:cNvSpPr/>
          <p:nvPr/>
        </p:nvSpPr>
        <p:spPr>
          <a:xfrm>
            <a:off x="7371201" y="5404758"/>
            <a:ext cx="3679371" cy="1251857"/>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45F75D6-A231-F989-9246-6B674DF62258}"/>
              </a:ext>
            </a:extLst>
          </p:cNvPr>
          <p:cNvSpPr txBox="1"/>
          <p:nvPr/>
        </p:nvSpPr>
        <p:spPr>
          <a:xfrm>
            <a:off x="7680657" y="5679819"/>
            <a:ext cx="3060458" cy="701731"/>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lang="en-US" sz="4400" b="1" dirty="0" err="1">
                <a:solidFill>
                  <a:prstClr val="white"/>
                </a:solidFill>
                <a:effectLst>
                  <a:glow rad="190500">
                    <a:prstClr val="black">
                      <a:alpha val="75000"/>
                    </a:prstClr>
                  </a:glow>
                </a:effectLst>
                <a:latin typeface="Calibri" panose="020F0502020204030204"/>
              </a:rPr>
              <a:t>Akish</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C93B0E47-1959-4584-F586-0569E7A4601D}"/>
              </a:ext>
            </a:extLst>
          </p:cNvPr>
          <p:cNvCxnSpPr>
            <a:cxnSpLocks/>
          </p:cNvCxnSpPr>
          <p:nvPr/>
        </p:nvCxnSpPr>
        <p:spPr>
          <a:xfrm flipH="1">
            <a:off x="1796143" y="1357666"/>
            <a:ext cx="4561114" cy="1201128"/>
          </a:xfrm>
          <a:prstGeom prst="line">
            <a:avLst/>
          </a:prstGeom>
          <a:ln w="76200">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F4EF73-173B-2E64-306B-6FA22CC0E4B4}"/>
              </a:ext>
            </a:extLst>
          </p:cNvPr>
          <p:cNvCxnSpPr>
            <a:cxnSpLocks/>
          </p:cNvCxnSpPr>
          <p:nvPr/>
        </p:nvCxnSpPr>
        <p:spPr>
          <a:xfrm>
            <a:off x="5845629" y="1357666"/>
            <a:ext cx="4463142" cy="1138209"/>
          </a:xfrm>
          <a:prstGeom prst="line">
            <a:avLst/>
          </a:prstGeom>
          <a:ln w="76200">
            <a:solidFill>
              <a:srgbClr val="AFABA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AEE624-B8BB-ECF2-854E-3C94EC41B613}"/>
              </a:ext>
            </a:extLst>
          </p:cNvPr>
          <p:cNvCxnSpPr>
            <a:cxnSpLocks/>
            <a:endCxn id="11" idx="0"/>
          </p:cNvCxnSpPr>
          <p:nvPr/>
        </p:nvCxnSpPr>
        <p:spPr>
          <a:xfrm>
            <a:off x="2138256" y="3429000"/>
            <a:ext cx="21771" cy="1159328"/>
          </a:xfrm>
          <a:prstGeom prst="line">
            <a:avLst/>
          </a:prstGeom>
          <a:ln w="76200">
            <a:solidFill>
              <a:srgbClr val="AFAB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5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794657" y="1449318"/>
            <a:ext cx="10602685" cy="3914918"/>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“Jared became exceedingly sorrowful because of the loss of the kingdom, for he had set his heart upon the kingdom and upon the glory of the world.”</a:t>
            </a:r>
          </a:p>
          <a:p>
            <a:pPr marL="223838" marR="0" lvl="0" indent="-223838" algn="ctr" defTabSz="914400" rtl="0" eaLnBrk="1" fontAlgn="auto" latinLnBrk="0" hangingPunct="1">
              <a:lnSpc>
                <a:spcPct val="90000"/>
              </a:lnSpc>
              <a:spcBef>
                <a:spcPts val="0"/>
              </a:spcBef>
              <a:spcAft>
                <a:spcPts val="0"/>
              </a:spcAft>
              <a:buClrTx/>
              <a:buSzTx/>
              <a:buFontTx/>
              <a:buNone/>
              <a:tabLst/>
              <a:defRPr/>
            </a:pPr>
            <a:endParaRPr lang="en-US" sz="4000" b="1" dirty="0">
              <a:solidFill>
                <a:prstClr val="white"/>
              </a:solidFill>
              <a:effectLst>
                <a:glow rad="190500">
                  <a:prstClr val="black">
                    <a:alpha val="75000"/>
                  </a:prstClr>
                </a:glow>
              </a:effectLst>
              <a:latin typeface="Calibri" panose="020F0502020204030204"/>
            </a:endParaRPr>
          </a:p>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8:7)</a:t>
            </a:r>
          </a:p>
        </p:txBody>
      </p:sp>
    </p:spTree>
    <p:extLst>
      <p:ext uri="{BB962C8B-B14F-4D97-AF65-F5344CB8AC3E}">
        <p14:creationId xmlns:p14="http://schemas.microsoft.com/office/powerpoint/2010/main" val="1488934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35D550-1240-E553-275A-1604E64B2E6B}"/>
              </a:ext>
            </a:extLst>
          </p:cNvPr>
          <p:cNvSpPr txBox="1"/>
          <p:nvPr/>
        </p:nvSpPr>
        <p:spPr>
          <a:xfrm>
            <a:off x="-59474" y="0"/>
            <a:ext cx="6694450" cy="687880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“Now the daughter of Jared being exceedingly expert, and seeing the sorrows of her father, thought to devise a plan whereby she could redeem the kingdom unto her father….She said unto [Jared]: Whereby hath my father so much sorrow? Hath he not read the record which our fathers brought across the great deep? Behold, is there not an account concerning them of old, that they by their secret plans did obtain kingdoms and great glory?” </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a:t>
            </a:r>
            <a:r>
              <a:rPr lang="en-US" sz="3200" b="1" dirty="0">
                <a:solidFill>
                  <a:prstClr val="white"/>
                </a:solidFill>
                <a:effectLst>
                  <a:glow rad="190500">
                    <a:prstClr val="black">
                      <a:alpha val="75000"/>
                    </a:prstClr>
                  </a:glow>
                </a:effectLst>
                <a:latin typeface="Calibri" panose="020F0502020204030204"/>
              </a:rPr>
              <a:t>8:9</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F8EC981F-AC82-BAA6-EAE4-654E51ECF4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3" r="3295"/>
          <a:stretch/>
        </p:blipFill>
        <p:spPr bwMode="auto">
          <a:xfrm>
            <a:off x="6776914" y="0"/>
            <a:ext cx="539719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C6E15D-0DA1-96CE-FE38-DA9E9FB32E13}"/>
              </a:ext>
            </a:extLst>
          </p:cNvPr>
          <p:cNvSpPr txBox="1"/>
          <p:nvPr/>
        </p:nvSpPr>
        <p:spPr>
          <a:xfrm>
            <a:off x="10541248" y="6488668"/>
            <a:ext cx="1632857" cy="369332"/>
          </a:xfrm>
          <a:prstGeom prst="rect">
            <a:avLst/>
          </a:prstGeom>
          <a:noFill/>
        </p:spPr>
        <p:txBody>
          <a:bodyPr wrap="square">
            <a:spAutoFit/>
          </a:bodyPr>
          <a:lstStyle/>
          <a:p>
            <a:pPr algn="r"/>
            <a:r>
              <a:rPr kumimoji="0" lang="en-US" sz="1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James </a:t>
            </a:r>
            <a:r>
              <a:rPr kumimoji="0" lang="en-US" sz="1800" b="1" i="0" u="none" strike="noStrike" kern="1200" cap="none" spc="0" normalizeH="0" baseline="0" noProof="0" dirty="0" err="1">
                <a:ln>
                  <a:noFill/>
                </a:ln>
                <a:solidFill>
                  <a:schemeClr val="bg1"/>
                </a:solidFill>
                <a:effectLst>
                  <a:glow rad="190500">
                    <a:prstClr val="black">
                      <a:alpha val="75000"/>
                    </a:prstClr>
                  </a:glow>
                </a:effectLst>
                <a:uLnTx/>
                <a:uFillTx/>
                <a:latin typeface="Calibri" panose="020F0502020204030204"/>
                <a:ea typeface="+mn-ea"/>
                <a:cs typeface="+mn-cs"/>
              </a:rPr>
              <a:t>Fullmer</a:t>
            </a:r>
            <a:endParaRPr lang="en-US" dirty="0"/>
          </a:p>
        </p:txBody>
      </p:sp>
    </p:spTree>
    <p:extLst>
      <p:ext uri="{BB962C8B-B14F-4D97-AF65-F5344CB8AC3E}">
        <p14:creationId xmlns:p14="http://schemas.microsoft.com/office/powerpoint/2010/main" val="1636780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35D550-1240-E553-275A-1604E64B2E6B}"/>
              </a:ext>
            </a:extLst>
          </p:cNvPr>
          <p:cNvSpPr txBox="1"/>
          <p:nvPr/>
        </p:nvSpPr>
        <p:spPr>
          <a:xfrm>
            <a:off x="65402" y="246564"/>
            <a:ext cx="6480364" cy="6380208"/>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“Let my father send for </a:t>
            </a:r>
            <a:r>
              <a:rPr kumimoji="0" lang="en-US" sz="35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Akish</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the son of </a:t>
            </a:r>
            <a:r>
              <a:rPr kumimoji="0" lang="en-US" sz="35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Kimnor</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behold, I am fair, and I will dance before him, and I will please him, that he will desire me to wife; wherefore if he shall desire of thee that ye shall give unto him me to wife, then shall ye say: I will give her if ye will </a:t>
            </a:r>
            <a:r>
              <a:rPr kumimoji="0" lang="en-US" sz="3500" b="1" i="0" u="none" strike="noStrike" kern="1200" cap="none" spc="0" normalizeH="0" baseline="0" noProof="0" dirty="0">
                <a:ln>
                  <a:noFill/>
                </a:ln>
                <a:solidFill>
                  <a:schemeClr val="accent4"/>
                </a:solidFill>
                <a:effectLst>
                  <a:glow rad="190500">
                    <a:prstClr val="black">
                      <a:alpha val="75000"/>
                    </a:prstClr>
                  </a:glow>
                </a:effectLst>
                <a:uLnTx/>
                <a:uFillTx/>
                <a:latin typeface="Calibri" panose="020F0502020204030204"/>
                <a:ea typeface="+mn-ea"/>
                <a:cs typeface="+mn-cs"/>
              </a:rPr>
              <a:t>bring unto me the head of my father, the king</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now Omer was a friend to </a:t>
            </a:r>
            <a:r>
              <a:rPr kumimoji="0" lang="en-US" sz="35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Akish</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a:t>
            </a:r>
            <a:r>
              <a:rPr lang="en-US" sz="3200" b="1" dirty="0">
                <a:solidFill>
                  <a:prstClr val="white"/>
                </a:solidFill>
                <a:effectLst>
                  <a:glow rad="190500">
                    <a:prstClr val="black">
                      <a:alpha val="75000"/>
                    </a:prstClr>
                  </a:glow>
                </a:effectLst>
                <a:latin typeface="Calibri" panose="020F0502020204030204"/>
              </a:rPr>
              <a:t>8:10</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7DA3D5BE-55FF-3059-DCA4-D6ECF25AA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6" r="31251"/>
          <a:stretch/>
        </p:blipFill>
        <p:spPr bwMode="auto">
          <a:xfrm>
            <a:off x="7048981" y="0"/>
            <a:ext cx="514301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C300887-753B-E954-6155-ACF3C378CC34}"/>
              </a:ext>
            </a:extLst>
          </p:cNvPr>
          <p:cNvSpPr txBox="1"/>
          <p:nvPr/>
        </p:nvSpPr>
        <p:spPr>
          <a:xfrm>
            <a:off x="10559143" y="6488668"/>
            <a:ext cx="1632857" cy="369332"/>
          </a:xfrm>
          <a:prstGeom prst="rect">
            <a:avLst/>
          </a:prstGeom>
          <a:noFill/>
        </p:spPr>
        <p:txBody>
          <a:bodyPr wrap="square">
            <a:spAutoFit/>
          </a:bodyPr>
          <a:lstStyle/>
          <a:p>
            <a:pPr algn="r"/>
            <a:r>
              <a:rPr kumimoji="0" lang="en-US" sz="1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James </a:t>
            </a:r>
            <a:r>
              <a:rPr kumimoji="0" lang="en-US" sz="1800" b="1" i="0" u="none" strike="noStrike" kern="1200" cap="none" spc="0" normalizeH="0" baseline="0" noProof="0" dirty="0" err="1">
                <a:ln>
                  <a:noFill/>
                </a:ln>
                <a:solidFill>
                  <a:schemeClr val="bg1"/>
                </a:solidFill>
                <a:effectLst>
                  <a:glow rad="190500">
                    <a:prstClr val="black">
                      <a:alpha val="75000"/>
                    </a:prstClr>
                  </a:glow>
                </a:effectLst>
                <a:uLnTx/>
                <a:uFillTx/>
                <a:latin typeface="Calibri" panose="020F0502020204030204"/>
                <a:ea typeface="+mn-ea"/>
                <a:cs typeface="+mn-cs"/>
              </a:rPr>
              <a:t>Fullmer</a:t>
            </a:r>
            <a:endParaRPr lang="en-US" dirty="0"/>
          </a:p>
        </p:txBody>
      </p:sp>
    </p:spTree>
    <p:extLst>
      <p:ext uri="{BB962C8B-B14F-4D97-AF65-F5344CB8AC3E}">
        <p14:creationId xmlns:p14="http://schemas.microsoft.com/office/powerpoint/2010/main" val="233842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35D550-1240-E553-275A-1604E64B2E6B}"/>
              </a:ext>
            </a:extLst>
          </p:cNvPr>
          <p:cNvSpPr txBox="1"/>
          <p:nvPr/>
        </p:nvSpPr>
        <p:spPr>
          <a:xfrm>
            <a:off x="65402" y="246564"/>
            <a:ext cx="6480364" cy="5923160"/>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“When Jared had sent for </a:t>
            </a:r>
            <a:r>
              <a:rPr kumimoji="0" lang="en-US" sz="35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Akish</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the daughter of Jared danced before him that she pleased him, insomuch that he desired her to wife. And it came to pass that he said unto Jared: Give her unto me to wife. And Jared said unto him: I will give her unto you, if ye will bring unto me the head of my father, the king. ”</a:t>
            </a: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p>
          <a:p>
            <a:pPr marL="223838" marR="0" lvl="0" indent="-223838" algn="l" defTabSz="914400" rtl="0" eaLnBrk="1" fontAlgn="auto" latinLnBrk="0" hangingPunct="1">
              <a:lnSpc>
                <a:spcPct val="9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a:t>
            </a:r>
            <a:r>
              <a:rPr lang="en-US" sz="3200" b="1" dirty="0">
                <a:solidFill>
                  <a:prstClr val="white"/>
                </a:solidFill>
                <a:effectLst>
                  <a:glow rad="190500">
                    <a:prstClr val="black">
                      <a:alpha val="75000"/>
                    </a:prstClr>
                  </a:glow>
                </a:effectLst>
                <a:latin typeface="Calibri" panose="020F0502020204030204"/>
              </a:rPr>
              <a:t>8:11–12</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7DA3D5BE-55FF-3059-DCA4-D6ECF25AA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6" r="31251"/>
          <a:stretch/>
        </p:blipFill>
        <p:spPr bwMode="auto">
          <a:xfrm>
            <a:off x="7048981" y="0"/>
            <a:ext cx="514301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C300887-753B-E954-6155-ACF3C378CC34}"/>
              </a:ext>
            </a:extLst>
          </p:cNvPr>
          <p:cNvSpPr txBox="1"/>
          <p:nvPr/>
        </p:nvSpPr>
        <p:spPr>
          <a:xfrm>
            <a:off x="10559143" y="6488668"/>
            <a:ext cx="1632857" cy="369332"/>
          </a:xfrm>
          <a:prstGeom prst="rect">
            <a:avLst/>
          </a:prstGeom>
          <a:noFill/>
        </p:spPr>
        <p:txBody>
          <a:bodyPr wrap="square">
            <a:spAutoFit/>
          </a:bodyPr>
          <a:lstStyle/>
          <a:p>
            <a:pPr algn="r"/>
            <a:r>
              <a:rPr kumimoji="0" lang="en-US" sz="1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James </a:t>
            </a:r>
            <a:r>
              <a:rPr kumimoji="0" lang="en-US" sz="1800" b="1" i="0" u="none" strike="noStrike" kern="1200" cap="none" spc="0" normalizeH="0" baseline="0" noProof="0" dirty="0" err="1">
                <a:ln>
                  <a:noFill/>
                </a:ln>
                <a:solidFill>
                  <a:schemeClr val="bg1"/>
                </a:solidFill>
                <a:effectLst>
                  <a:glow rad="190500">
                    <a:prstClr val="black">
                      <a:alpha val="75000"/>
                    </a:prstClr>
                  </a:glow>
                </a:effectLst>
                <a:uLnTx/>
                <a:uFillTx/>
                <a:latin typeface="Calibri" panose="020F0502020204030204"/>
                <a:ea typeface="+mn-ea"/>
                <a:cs typeface="+mn-cs"/>
              </a:rPr>
              <a:t>Fullmer</a:t>
            </a:r>
            <a:endParaRPr lang="en-US" dirty="0"/>
          </a:p>
        </p:txBody>
      </p:sp>
    </p:spTree>
    <p:extLst>
      <p:ext uri="{BB962C8B-B14F-4D97-AF65-F5344CB8AC3E}">
        <p14:creationId xmlns:p14="http://schemas.microsoft.com/office/powerpoint/2010/main" val="2062795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EA25BD24-B95B-6342-5CFC-12917558279D}"/>
              </a:ext>
            </a:extLst>
          </p:cNvPr>
          <p:cNvPicPr>
            <a:picLocks noChangeAspect="1"/>
          </p:cNvPicPr>
          <p:nvPr/>
        </p:nvPicPr>
        <p:blipFill rotWithShape="1">
          <a:blip r:embed="rId2"/>
          <a:srcRect l="4111" t="40174" r="8811" b="44063"/>
          <a:stretch/>
        </p:blipFill>
        <p:spPr>
          <a:xfrm>
            <a:off x="0" y="0"/>
            <a:ext cx="2971800" cy="2514600"/>
          </a:xfrm>
          <a:prstGeom prst="rect">
            <a:avLst/>
          </a:prstGeom>
        </p:spPr>
      </p:pic>
      <p:pic>
        <p:nvPicPr>
          <p:cNvPr id="3" name="Picture 2">
            <a:extLst>
              <a:ext uri="{FF2B5EF4-FFF2-40B4-BE49-F238E27FC236}">
                <a16:creationId xmlns:a16="http://schemas.microsoft.com/office/drawing/2014/main" id="{64DB9054-417D-1559-53C8-86D4FB794794}"/>
              </a:ext>
            </a:extLst>
          </p:cNvPr>
          <p:cNvPicPr>
            <a:picLocks noChangeAspect="1"/>
          </p:cNvPicPr>
          <p:nvPr/>
        </p:nvPicPr>
        <p:blipFill>
          <a:blip r:embed="rId3"/>
          <a:stretch>
            <a:fillRect/>
          </a:stretch>
        </p:blipFill>
        <p:spPr>
          <a:xfrm>
            <a:off x="1494513" y="-34328"/>
            <a:ext cx="9202973" cy="2548928"/>
          </a:xfrm>
          <a:prstGeom prst="rect">
            <a:avLst/>
          </a:prstGeom>
        </p:spPr>
      </p:pic>
      <p:pic>
        <p:nvPicPr>
          <p:cNvPr id="4" name="Content Placeholder 4">
            <a:extLst>
              <a:ext uri="{FF2B5EF4-FFF2-40B4-BE49-F238E27FC236}">
                <a16:creationId xmlns:a16="http://schemas.microsoft.com/office/drawing/2014/main" id="{FD63CCBE-C124-B572-292B-91BECE6E639E}"/>
              </a:ext>
            </a:extLst>
          </p:cNvPr>
          <p:cNvPicPr>
            <a:picLocks noChangeAspect="1"/>
          </p:cNvPicPr>
          <p:nvPr/>
        </p:nvPicPr>
        <p:blipFill rotWithShape="1">
          <a:blip r:embed="rId2"/>
          <a:srcRect l="4111" t="40174" r="8811" b="44063"/>
          <a:stretch/>
        </p:blipFill>
        <p:spPr>
          <a:xfrm>
            <a:off x="9227130" y="0"/>
            <a:ext cx="2971800" cy="2514600"/>
          </a:xfrm>
          <a:prstGeom prst="rect">
            <a:avLst/>
          </a:prstGeom>
        </p:spPr>
      </p:pic>
      <p:pic>
        <p:nvPicPr>
          <p:cNvPr id="8" name="Content Placeholder 4">
            <a:extLst>
              <a:ext uri="{FF2B5EF4-FFF2-40B4-BE49-F238E27FC236}">
                <a16:creationId xmlns:a16="http://schemas.microsoft.com/office/drawing/2014/main" id="{B24043C6-AAC8-B82A-856C-5DA54BEDCDC4}"/>
              </a:ext>
            </a:extLst>
          </p:cNvPr>
          <p:cNvPicPr>
            <a:picLocks noChangeAspect="1"/>
          </p:cNvPicPr>
          <p:nvPr/>
        </p:nvPicPr>
        <p:blipFill rotWithShape="1">
          <a:blip r:embed="rId2"/>
          <a:srcRect l="4111" t="40174" r="8811" b="44063"/>
          <a:stretch/>
        </p:blipFill>
        <p:spPr>
          <a:xfrm>
            <a:off x="-6932" y="5063527"/>
            <a:ext cx="2971800" cy="1794473"/>
          </a:xfrm>
          <a:prstGeom prst="rect">
            <a:avLst/>
          </a:prstGeom>
        </p:spPr>
      </p:pic>
      <p:pic>
        <p:nvPicPr>
          <p:cNvPr id="9" name="Content Placeholder 4">
            <a:extLst>
              <a:ext uri="{FF2B5EF4-FFF2-40B4-BE49-F238E27FC236}">
                <a16:creationId xmlns:a16="http://schemas.microsoft.com/office/drawing/2014/main" id="{FACD69CC-CC17-1D7C-6DE1-FD63E4E0985C}"/>
              </a:ext>
            </a:extLst>
          </p:cNvPr>
          <p:cNvPicPr>
            <a:picLocks noChangeAspect="1"/>
          </p:cNvPicPr>
          <p:nvPr/>
        </p:nvPicPr>
        <p:blipFill rotWithShape="1">
          <a:blip r:embed="rId2"/>
          <a:srcRect l="4111" t="40174" r="8811" b="44063"/>
          <a:stretch/>
        </p:blipFill>
        <p:spPr>
          <a:xfrm>
            <a:off x="2805535" y="5063527"/>
            <a:ext cx="2971800" cy="1794473"/>
          </a:xfrm>
          <a:prstGeom prst="rect">
            <a:avLst/>
          </a:prstGeom>
        </p:spPr>
      </p:pic>
      <p:pic>
        <p:nvPicPr>
          <p:cNvPr id="10" name="Content Placeholder 4">
            <a:extLst>
              <a:ext uri="{FF2B5EF4-FFF2-40B4-BE49-F238E27FC236}">
                <a16:creationId xmlns:a16="http://schemas.microsoft.com/office/drawing/2014/main" id="{28C0F875-8340-5888-81DE-8A4DF63773D7}"/>
              </a:ext>
            </a:extLst>
          </p:cNvPr>
          <p:cNvPicPr>
            <a:picLocks noChangeAspect="1"/>
          </p:cNvPicPr>
          <p:nvPr/>
        </p:nvPicPr>
        <p:blipFill rotWithShape="1">
          <a:blip r:embed="rId2"/>
          <a:srcRect l="4111" t="40174" r="8811" b="44063"/>
          <a:stretch/>
        </p:blipFill>
        <p:spPr>
          <a:xfrm>
            <a:off x="5618002" y="5063527"/>
            <a:ext cx="2971800" cy="1794473"/>
          </a:xfrm>
          <a:prstGeom prst="rect">
            <a:avLst/>
          </a:prstGeom>
        </p:spPr>
      </p:pic>
      <p:pic>
        <p:nvPicPr>
          <p:cNvPr id="11" name="Content Placeholder 4">
            <a:extLst>
              <a:ext uri="{FF2B5EF4-FFF2-40B4-BE49-F238E27FC236}">
                <a16:creationId xmlns:a16="http://schemas.microsoft.com/office/drawing/2014/main" id="{D910E1C5-1951-7EB2-367B-8036D2E27CEC}"/>
              </a:ext>
            </a:extLst>
          </p:cNvPr>
          <p:cNvPicPr>
            <a:picLocks noChangeAspect="1"/>
          </p:cNvPicPr>
          <p:nvPr/>
        </p:nvPicPr>
        <p:blipFill rotWithShape="1">
          <a:blip r:embed="rId2"/>
          <a:srcRect l="4111" t="40174" r="8811" b="44063"/>
          <a:stretch/>
        </p:blipFill>
        <p:spPr>
          <a:xfrm>
            <a:off x="8430469" y="5063527"/>
            <a:ext cx="3768461" cy="1794473"/>
          </a:xfrm>
          <a:prstGeom prst="rect">
            <a:avLst/>
          </a:prstGeom>
        </p:spPr>
      </p:pic>
      <p:pic>
        <p:nvPicPr>
          <p:cNvPr id="7" name="Picture 6">
            <a:extLst>
              <a:ext uri="{FF2B5EF4-FFF2-40B4-BE49-F238E27FC236}">
                <a16:creationId xmlns:a16="http://schemas.microsoft.com/office/drawing/2014/main" id="{B2F529CA-1077-A1A8-4F3C-799BF5E0FC14}"/>
              </a:ext>
            </a:extLst>
          </p:cNvPr>
          <p:cNvPicPr>
            <a:picLocks noChangeAspect="1"/>
          </p:cNvPicPr>
          <p:nvPr/>
        </p:nvPicPr>
        <p:blipFill>
          <a:blip r:embed="rId4"/>
          <a:stretch>
            <a:fillRect/>
          </a:stretch>
        </p:blipFill>
        <p:spPr>
          <a:xfrm>
            <a:off x="-102990" y="2514600"/>
            <a:ext cx="12397978" cy="2548927"/>
          </a:xfrm>
          <a:prstGeom prst="rect">
            <a:avLst/>
          </a:prstGeom>
        </p:spPr>
      </p:pic>
      <p:sp>
        <p:nvSpPr>
          <p:cNvPr id="5" name="TextBox 4">
            <a:extLst>
              <a:ext uri="{FF2B5EF4-FFF2-40B4-BE49-F238E27FC236}">
                <a16:creationId xmlns:a16="http://schemas.microsoft.com/office/drawing/2014/main" id="{2DA4B5BF-69FE-5339-9986-35BC18D87D37}"/>
              </a:ext>
            </a:extLst>
          </p:cNvPr>
          <p:cNvSpPr txBox="1"/>
          <p:nvPr/>
        </p:nvSpPr>
        <p:spPr>
          <a:xfrm>
            <a:off x="152400" y="5356087"/>
            <a:ext cx="11734800" cy="1311128"/>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More Study Tools at</a:t>
            </a:r>
          </a:p>
          <a:p>
            <a:pPr marL="223838" marR="0" lvl="0" indent="-223838" algn="ctr" defTabSz="914400" rtl="0" eaLnBrk="1" fontAlgn="auto" latinLnBrk="0" hangingPunct="1">
              <a:lnSpc>
                <a:spcPct val="90000"/>
              </a:lnSpc>
              <a:spcBef>
                <a:spcPts val="0"/>
              </a:spcBef>
              <a:spcAft>
                <a:spcPts val="0"/>
              </a:spcAft>
              <a:buClrTx/>
              <a:buSzTx/>
              <a:buFontTx/>
              <a:buNone/>
              <a:tabLst/>
              <a:defRPr/>
            </a:pPr>
            <a:r>
              <a:rPr lang="en-US" sz="4400" b="1" dirty="0">
                <a:solidFill>
                  <a:prstClr val="white"/>
                </a:solidFill>
                <a:effectLst>
                  <a:glow rad="190500">
                    <a:prstClr val="black">
                      <a:alpha val="75000"/>
                    </a:prstClr>
                  </a:glow>
                </a:effectLst>
                <a:latin typeface="Calibri" panose="020F0502020204030204"/>
              </a:rPr>
              <a:t>johnhiltoniii.com/</a:t>
            </a:r>
            <a:r>
              <a:rPr lang="en-US" sz="4400" b="1" dirty="0" err="1">
                <a:solidFill>
                  <a:prstClr val="white"/>
                </a:solidFill>
                <a:effectLst>
                  <a:glow rad="190500">
                    <a:prstClr val="black">
                      <a:alpha val="75000"/>
                    </a:prstClr>
                  </a:glow>
                </a:effectLst>
                <a:latin typeface="Calibri" panose="020F0502020204030204"/>
              </a:rPr>
              <a:t>thebookofmormon</a:t>
            </a:r>
            <a:r>
              <a:rPr lang="en-US" sz="4400" b="1" dirty="0">
                <a:solidFill>
                  <a:prstClr val="white"/>
                </a:solidFill>
                <a:effectLst>
                  <a:glow rad="190500">
                    <a:prstClr val="black">
                      <a:alpha val="75000"/>
                    </a:prstClr>
                  </a:glow>
                </a:effectLst>
                <a:latin typeface="Calibri" panose="020F0502020204030204"/>
              </a:rPr>
              <a:t>/resources</a:t>
            </a:r>
            <a:endPar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450379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41C81A-A1CD-4EAB-91AE-B7C3586FE3FF}"/>
              </a:ext>
            </a:extLst>
          </p:cNvPr>
          <p:cNvSpPr>
            <a:spLocks noGrp="1"/>
          </p:cNvSpPr>
          <p:nvPr>
            <p:ph idx="1"/>
          </p:nvPr>
        </p:nvSpPr>
        <p:spPr>
          <a:xfrm>
            <a:off x="838200" y="487478"/>
            <a:ext cx="10515600" cy="6147498"/>
          </a:xfrm>
        </p:spPr>
        <p:txBody>
          <a:bodyPr>
            <a:normAutofit/>
          </a:bodyPr>
          <a:lstStyle/>
          <a:p>
            <a:pPr marL="0" indent="0" algn="ctr">
              <a:buNone/>
            </a:pPr>
            <a:r>
              <a:rPr lang="en-US" sz="11500" b="1" dirty="0"/>
              <a:t>Am I proactive in working to prevent evil?</a:t>
            </a:r>
            <a:endParaRPr lang="en-US" sz="8000" b="1" dirty="0"/>
          </a:p>
        </p:txBody>
      </p:sp>
    </p:spTree>
    <p:extLst>
      <p:ext uri="{BB962C8B-B14F-4D97-AF65-F5344CB8AC3E}">
        <p14:creationId xmlns:p14="http://schemas.microsoft.com/office/powerpoint/2010/main" val="3716011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CD801C5-662F-E280-4F10-C5F3B0EDD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350" y="0"/>
            <a:ext cx="7099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C6E15D-0DA1-96CE-FE38-DA9E9FB32E13}"/>
              </a:ext>
            </a:extLst>
          </p:cNvPr>
          <p:cNvSpPr txBox="1"/>
          <p:nvPr/>
        </p:nvSpPr>
        <p:spPr>
          <a:xfrm>
            <a:off x="8012793" y="6488668"/>
            <a:ext cx="1632857"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James </a:t>
            </a:r>
            <a:r>
              <a:rPr kumimoji="0" lang="en-US" sz="18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Fullmer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967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6096000" y="324621"/>
            <a:ext cx="5716572" cy="5147563"/>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37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Akish</a:t>
            </a: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sought the life of his father-in-law; and he applied unto those whom he had sworn by the oath of the ancients, and they </a:t>
            </a:r>
            <a:r>
              <a:rPr kumimoji="0" lang="en-US" sz="3700" b="1" i="0" u="none" strike="noStrike" kern="1200" cap="none" spc="0" normalizeH="0" baseline="0" noProof="0" dirty="0">
                <a:ln>
                  <a:noFill/>
                </a:ln>
                <a:solidFill>
                  <a:schemeClr val="accent4"/>
                </a:solidFill>
                <a:effectLst>
                  <a:glow rad="190500">
                    <a:prstClr val="black">
                      <a:alpha val="75000"/>
                    </a:prstClr>
                  </a:glow>
                </a:effectLst>
                <a:uLnTx/>
                <a:uFillTx/>
                <a:latin typeface="Calibri" panose="020F0502020204030204"/>
                <a:ea typeface="+mn-ea"/>
                <a:cs typeface="+mn-cs"/>
              </a:rPr>
              <a:t>obtained the head of his father-in-law</a:t>
            </a: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as he sat upon his throne, giving audience to his people.”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9:5)</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335D550-1240-E553-275A-1604E64B2E6B}"/>
              </a:ext>
            </a:extLst>
          </p:cNvPr>
          <p:cNvSpPr txBox="1"/>
          <p:nvPr/>
        </p:nvSpPr>
        <p:spPr>
          <a:xfrm>
            <a:off x="110006" y="324621"/>
            <a:ext cx="5966944" cy="6380208"/>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“And now, therefore, let my father send for </a:t>
            </a:r>
            <a:r>
              <a:rPr kumimoji="0" lang="en-US" sz="35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Akish</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the son of </a:t>
            </a:r>
            <a:r>
              <a:rPr kumimoji="0" lang="en-US" sz="35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Kimnor</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behold, I am fair, and I will dance before him, and I will please him, that he will desire me to wife; wherefore if he shall desire of thee that ye shall give unto him me to wife, then shall ye say: I will give her if ye will </a:t>
            </a:r>
            <a:r>
              <a:rPr kumimoji="0" lang="en-US" sz="3500" b="1" i="0" u="none" strike="noStrike" kern="1200" cap="none" spc="0" normalizeH="0" baseline="0" noProof="0" dirty="0">
                <a:ln>
                  <a:noFill/>
                </a:ln>
                <a:solidFill>
                  <a:schemeClr val="accent4"/>
                </a:solidFill>
                <a:effectLst>
                  <a:glow rad="190500">
                    <a:prstClr val="black">
                      <a:alpha val="75000"/>
                    </a:prstClr>
                  </a:glow>
                </a:effectLst>
                <a:uLnTx/>
                <a:uFillTx/>
                <a:latin typeface="Calibri" panose="020F0502020204030204"/>
                <a:ea typeface="+mn-ea"/>
                <a:cs typeface="+mn-cs"/>
              </a:rPr>
              <a:t>bring unto me the head of my father, the king</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a:t>
            </a:r>
            <a:r>
              <a:rPr lang="en-US" sz="3200" b="1" dirty="0">
                <a:solidFill>
                  <a:prstClr val="white"/>
                </a:solidFill>
                <a:effectLst>
                  <a:glow rad="190500">
                    <a:prstClr val="black">
                      <a:alpha val="75000"/>
                    </a:prstClr>
                  </a:glow>
                </a:effectLst>
                <a:latin typeface="Calibri" panose="020F0502020204030204"/>
              </a:rPr>
              <a:t>8:10</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269968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453" y="5810458"/>
            <a:ext cx="444524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Oliver Cowdery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(“Testimonies of Oliver Cowdery and Martin Harris,” Millennial Star, Aug. 20, 1859, 544)</a:t>
            </a:r>
          </a:p>
        </p:txBody>
      </p:sp>
      <p:sp>
        <p:nvSpPr>
          <p:cNvPr id="2" name="TextBox 1"/>
          <p:cNvSpPr txBox="1"/>
          <p:nvPr/>
        </p:nvSpPr>
        <p:spPr>
          <a:xfrm>
            <a:off x="4654152" y="0"/>
            <a:ext cx="7085564" cy="6186309"/>
          </a:xfrm>
          <a:prstGeom prst="rect">
            <a:avLst/>
          </a:prstGeom>
          <a:noFill/>
        </p:spPr>
        <p:txBody>
          <a:bodyPr wrap="square" rtlCol="0">
            <a:spAutoFit/>
          </a:bodyPr>
          <a:lstStyle/>
          <a:p>
            <a:pPr lvl="0" defTabSz="457200"/>
            <a:r>
              <a:rPr lang="en-US" sz="4400" b="1" dirty="0">
                <a:solidFill>
                  <a:prstClr val="white"/>
                </a:solidFill>
              </a:rPr>
              <a:t>“I </a:t>
            </a:r>
            <a:r>
              <a:rPr lang="en-US" sz="4400" b="1" dirty="0">
                <a:solidFill>
                  <a:srgbClr val="FFFF00"/>
                </a:solidFill>
              </a:rPr>
              <a:t>beheld with my eyes</a:t>
            </a:r>
            <a:r>
              <a:rPr lang="en-US" sz="4400" b="1" dirty="0">
                <a:solidFill>
                  <a:prstClr val="white"/>
                </a:solidFill>
              </a:rPr>
              <a:t> and </a:t>
            </a:r>
            <a:r>
              <a:rPr lang="en-US" sz="4400" b="1" dirty="0">
                <a:solidFill>
                  <a:srgbClr val="FFFF00"/>
                </a:solidFill>
              </a:rPr>
              <a:t>handled with my hands</a:t>
            </a:r>
            <a:r>
              <a:rPr lang="en-US" sz="4400" b="1" dirty="0">
                <a:solidFill>
                  <a:prstClr val="white"/>
                </a:solidFill>
              </a:rPr>
              <a:t> the gold plates from which it was translated. </a:t>
            </a:r>
          </a:p>
          <a:p>
            <a:pPr lvl="0" defTabSz="457200"/>
            <a:r>
              <a:rPr lang="en-US" sz="4400" b="1" dirty="0">
                <a:solidFill>
                  <a:prstClr val="white"/>
                </a:solidFill>
              </a:rPr>
              <a:t>I also saw with my eyes and handled with my hands the ‘holy interpreters.’ </a:t>
            </a:r>
            <a:r>
              <a:rPr lang="en-US" sz="4400" b="1" dirty="0">
                <a:solidFill>
                  <a:srgbClr val="FFFF00"/>
                </a:solidFill>
              </a:rPr>
              <a:t>That book is true</a:t>
            </a:r>
            <a:r>
              <a:rPr lang="en-US" sz="4400" b="1" dirty="0">
                <a:solidFill>
                  <a:prstClr val="white"/>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EAB04FF9-EDBF-4B44-B360-0E6C60B380E2}"/>
              </a:ext>
            </a:extLst>
          </p:cNvPr>
          <p:cNvPicPr>
            <a:picLocks noChangeAspect="1"/>
          </p:cNvPicPr>
          <p:nvPr/>
        </p:nvPicPr>
        <p:blipFill rotWithShape="1">
          <a:blip r:embed="rId3"/>
          <a:srcRect l="1095" t="3679" r="66819" b="9657"/>
          <a:stretch/>
        </p:blipFill>
        <p:spPr>
          <a:xfrm>
            <a:off x="0" y="0"/>
            <a:ext cx="4549698" cy="5810458"/>
          </a:xfrm>
          <a:prstGeom prst="rect">
            <a:avLst/>
          </a:prstGeom>
        </p:spPr>
      </p:pic>
    </p:spTree>
    <p:extLst>
      <p:ext uri="{BB962C8B-B14F-4D97-AF65-F5344CB8AC3E}">
        <p14:creationId xmlns:p14="http://schemas.microsoft.com/office/powerpoint/2010/main" val="3409413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extLst>
              <a:ext uri="{28A0092B-C50C-407E-A947-70E740481C1C}">
                <a14:useLocalDpi xmlns:a14="http://schemas.microsoft.com/office/drawing/2010/main" val="0"/>
              </a:ext>
            </a:extLst>
          </a:blip>
          <a:srcRect l="1140" r="1140"/>
          <a:stretch/>
        </p:blipFill>
        <p:spPr>
          <a:xfrm>
            <a:off x="-1" y="0"/>
            <a:ext cx="5356915" cy="6858000"/>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3277392"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5250377" y="82063"/>
            <a:ext cx="6867641" cy="6075509"/>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4DBD4"/>
                </a:solidFill>
                <a:effectLst>
                  <a:glow rad="190500">
                    <a:prstClr val="black">
                      <a:alpha val="75000"/>
                    </a:prstClr>
                  </a:glow>
                </a:effectLst>
                <a:uLnTx/>
                <a:uFillTx/>
                <a:latin typeface="Calibri" panose="020F0502020204030204"/>
                <a:ea typeface="+mn-ea"/>
                <a:cs typeface="+mn-cs"/>
              </a:rPr>
              <a:t>“Satan often lures people into [sin] by playing on their basic needs. He promises pleasure, happiness, and fulfillment. But this is, of course, a deception...”</a:t>
            </a:r>
          </a:p>
        </p:txBody>
      </p:sp>
      <p:sp>
        <p:nvSpPr>
          <p:cNvPr id="2" name="TextBox 1">
            <a:extLst>
              <a:ext uri="{FF2B5EF4-FFF2-40B4-BE49-F238E27FC236}">
                <a16:creationId xmlns:a16="http://schemas.microsoft.com/office/drawing/2014/main" id="{EED2513D-8E27-B456-A527-79FD6658CA1E}"/>
              </a:ext>
            </a:extLst>
          </p:cNvPr>
          <p:cNvSpPr txBox="1"/>
          <p:nvPr/>
        </p:nvSpPr>
        <p:spPr>
          <a:xfrm>
            <a:off x="129634" y="6323120"/>
            <a:ext cx="5356914" cy="369332"/>
          </a:xfrm>
          <a:prstGeom prst="rect">
            <a:avLst/>
          </a:prstGeom>
          <a:noFill/>
        </p:spPr>
        <p:txBody>
          <a:bodyPr wrap="square">
            <a:spAutoFit/>
          </a:bodyPr>
          <a:lstStyle/>
          <a:p>
            <a:r>
              <a:rPr lang="en-US" b="1" dirty="0">
                <a:solidFill>
                  <a:srgbClr val="E4DBD4"/>
                </a:solidFill>
                <a:effectLst>
                  <a:glow rad="190500">
                    <a:schemeClr val="tx1">
                      <a:alpha val="75000"/>
                    </a:schemeClr>
                  </a:glow>
                </a:effectLst>
              </a:rPr>
              <a:t>Ezra Taft Benson, BYU Devotional, October 13, 1987</a:t>
            </a:r>
            <a:endParaRPr lang="en-US" dirty="0"/>
          </a:p>
        </p:txBody>
      </p:sp>
    </p:spTree>
    <p:extLst>
      <p:ext uri="{BB962C8B-B14F-4D97-AF65-F5344CB8AC3E}">
        <p14:creationId xmlns:p14="http://schemas.microsoft.com/office/powerpoint/2010/main" val="2995488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160141" y="138995"/>
            <a:ext cx="11871718" cy="3610219"/>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4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[Secret combinations] have caused the destruction of </a:t>
            </a:r>
            <a:r>
              <a:rPr lang="en-US" sz="4200" b="1" dirty="0">
                <a:solidFill>
                  <a:prstClr val="white"/>
                </a:solidFill>
                <a:effectLst>
                  <a:glow rad="190500">
                    <a:prstClr val="black">
                      <a:alpha val="75000"/>
                    </a:prstClr>
                  </a:glow>
                </a:effectLst>
                <a:latin typeface="Calibri" panose="020F0502020204030204"/>
              </a:rPr>
              <a:t>[the Jaredites]</a:t>
            </a:r>
            <a:r>
              <a:rPr kumimoji="0" lang="en-US" sz="4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also the destruction of the people of Nephi. And whatsoever nation shall uphold such secret combinations, to get power and gain, until they shall spread over the nation, behold, they shall be destroyed…</a:t>
            </a:r>
          </a:p>
        </p:txBody>
      </p:sp>
    </p:spTree>
    <p:extLst>
      <p:ext uri="{BB962C8B-B14F-4D97-AF65-F5344CB8AC3E}">
        <p14:creationId xmlns:p14="http://schemas.microsoft.com/office/powerpoint/2010/main" val="3574782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160141" y="138995"/>
            <a:ext cx="11871718" cy="6075509"/>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“Wherefore, O ye Gentiles, it is wisdom in God that these things should be shown unto you, that thereby ye may repent of your sins, and suffer not that these murderous combinations shall get above you, which are built up to get power and gain…yea, even the sword of the justice of the Eternal God shall fall upon you, to your overthrow and destruction if ye shall suffer these things to be.”</a:t>
            </a: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8:21–23)</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2992526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160141" y="694167"/>
            <a:ext cx="11871718" cy="6297108"/>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“[The Jaredites had] all manner of cattle, of oxen, and cows, and of sheep, and of swine, and of goats, and also many other kinds of animals which were useful for the food of man. And </a:t>
            </a:r>
            <a:r>
              <a:rPr kumimoji="0" lang="en-US" sz="44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they also had horses, and asses, and there were elephants and </a:t>
            </a:r>
            <a:r>
              <a:rPr kumimoji="0" lang="en-US" sz="4400" b="1" i="0" u="none" strike="noStrike" kern="1200" cap="none" spc="0" normalizeH="0" baseline="0" noProof="0" dirty="0" err="1">
                <a:ln>
                  <a:noFill/>
                </a:ln>
                <a:solidFill>
                  <a:srgbClr val="FFC000"/>
                </a:solidFill>
                <a:effectLst>
                  <a:glow rad="190500">
                    <a:prstClr val="black">
                      <a:alpha val="75000"/>
                    </a:prstClr>
                  </a:glow>
                </a:effectLst>
                <a:uLnTx/>
                <a:uFillTx/>
                <a:latin typeface="Calibri" panose="020F0502020204030204"/>
                <a:ea typeface="+mn-ea"/>
                <a:cs typeface="+mn-cs"/>
              </a:rPr>
              <a:t>cureloms</a:t>
            </a:r>
            <a:r>
              <a:rPr kumimoji="0" lang="en-US" sz="44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 and </a:t>
            </a:r>
            <a:r>
              <a:rPr kumimoji="0" lang="en-US" sz="4400" b="1" i="0" u="none" strike="noStrike" kern="1200" cap="none" spc="0" normalizeH="0" baseline="0" noProof="0" dirty="0" err="1">
                <a:ln>
                  <a:noFill/>
                </a:ln>
                <a:solidFill>
                  <a:srgbClr val="FFC000"/>
                </a:solidFill>
                <a:effectLst>
                  <a:glow rad="190500">
                    <a:prstClr val="black">
                      <a:alpha val="75000"/>
                    </a:prstClr>
                  </a:glow>
                </a:effectLst>
                <a:uLnTx/>
                <a:uFillTx/>
                <a:latin typeface="Calibri" panose="020F0502020204030204"/>
                <a:ea typeface="+mn-ea"/>
                <a:cs typeface="+mn-cs"/>
              </a:rPr>
              <a:t>cumoms</a:t>
            </a: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all of which were useful unto man, and more especially the elephants and </a:t>
            </a:r>
            <a:r>
              <a:rPr kumimoji="0" lang="en-US" sz="44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cureloms</a:t>
            </a: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a:t>
            </a:r>
            <a:r>
              <a:rPr kumimoji="0" lang="en-US" sz="44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cumoms</a:t>
            </a: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9:18–19)</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382670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6D3D82-EE5F-669A-B767-408A739813B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50" y="0"/>
            <a:ext cx="121877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2136059" y="2286000"/>
            <a:ext cx="7919882" cy="1920526"/>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Was there cement in ancient America? </a:t>
            </a:r>
            <a:endParaRPr kumimoji="0" lang="en-US" sz="5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701739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extLst>
              <a:ext uri="{28A0092B-C50C-407E-A947-70E740481C1C}">
                <a14:useLocalDpi xmlns:a14="http://schemas.microsoft.com/office/drawing/2010/main" val="0"/>
              </a:ext>
            </a:extLst>
          </a:blip>
          <a:srcRect t="22" b="22"/>
          <a:stretch/>
        </p:blipFill>
        <p:spPr>
          <a:xfrm>
            <a:off x="-1" y="0"/>
            <a:ext cx="5356915" cy="6858000"/>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3277392"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4724400" y="82063"/>
            <a:ext cx="7375864" cy="6241709"/>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“Many items mentioned in the Book of Mormon have not been and may never be verified through archaeology, but many have been. Verification is a one-way street in this instance. Positive and negative evidence do not count the same…</a:t>
            </a:r>
          </a:p>
          <a:p>
            <a:pPr marL="223838" marR="0" lvl="0" indent="-223838" algn="l" defTabSz="914400" rtl="0" eaLnBrk="1" fontAlgn="auto" latinLnBrk="0" hangingPunct="1">
              <a:lnSpc>
                <a:spcPct val="9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Given current means of verification, positive items are here to stay, but negative items may prove to be positive ones in hiding. </a:t>
            </a:r>
          </a:p>
        </p:txBody>
      </p:sp>
    </p:spTree>
    <p:extLst>
      <p:ext uri="{BB962C8B-B14F-4D97-AF65-F5344CB8AC3E}">
        <p14:creationId xmlns:p14="http://schemas.microsoft.com/office/powerpoint/2010/main" val="1614429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extLst>
              <a:ext uri="{28A0092B-C50C-407E-A947-70E740481C1C}">
                <a14:useLocalDpi xmlns:a14="http://schemas.microsoft.com/office/drawing/2010/main" val="0"/>
              </a:ext>
            </a:extLst>
          </a:blip>
          <a:srcRect t="22" b="22"/>
          <a:stretch/>
        </p:blipFill>
        <p:spPr>
          <a:xfrm>
            <a:off x="-1" y="0"/>
            <a:ext cx="5356915" cy="6858000"/>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3277392"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4724400" y="82063"/>
            <a:ext cx="7375864" cy="4191917"/>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“‘Missing’ evidence focuses further research, but it lacks compelling logical force in arguments because it represents the absence of information rather than secure evidence.”</a:t>
            </a:r>
          </a:p>
          <a:p>
            <a:pPr marL="223838" marR="0" lvl="0" indent="-223838" algn="r" defTabSz="914400" rtl="0" eaLnBrk="1" fontAlgn="auto" latinLnBrk="0" hangingPunct="1">
              <a:lnSpc>
                <a:spcPct val="9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John E. Clark</a:t>
            </a:r>
          </a:p>
        </p:txBody>
      </p:sp>
    </p:spTree>
    <p:extLst>
      <p:ext uri="{BB962C8B-B14F-4D97-AF65-F5344CB8AC3E}">
        <p14:creationId xmlns:p14="http://schemas.microsoft.com/office/powerpoint/2010/main" val="249817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247" name="Group 1351"/>
          <p:cNvGraphicFramePr>
            <a:graphicFrameLocks noGrp="1"/>
          </p:cNvGraphicFramePr>
          <p:nvPr/>
        </p:nvGraphicFramePr>
        <p:xfrm>
          <a:off x="1701800" y="949326"/>
          <a:ext cx="2654300" cy="5565459"/>
        </p:xfrm>
        <a:graphic>
          <a:graphicData uri="http://schemas.openxmlformats.org/drawingml/2006/table">
            <a:tbl>
              <a:tblPr/>
              <a:tblGrid>
                <a:gridCol w="2297113">
                  <a:extLst>
                    <a:ext uri="{9D8B030D-6E8A-4147-A177-3AD203B41FA5}">
                      <a16:colId xmlns:a16="http://schemas.microsoft.com/office/drawing/2014/main" val="20000"/>
                    </a:ext>
                  </a:extLst>
                </a:gridCol>
                <a:gridCol w="357187">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Steel sword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Brass plates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1"/>
                  </a:ext>
                </a:extLst>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Golden plates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2"/>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Gold smelting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3"/>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Silver smelting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Copper smelting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Brass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Iron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Precious ores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Molten stone [glass]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9"/>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Cow</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Oxen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1"/>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Horse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2"/>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Ass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3"/>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Goat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Wild Goat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Sheep</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Wild Beasts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Wheat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Barley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9"/>
                  </a:ext>
                </a:extLst>
              </a:tr>
            </a:tbl>
          </a:graphicData>
        </a:graphic>
      </p:graphicFrame>
      <p:sp>
        <p:nvSpPr>
          <p:cNvPr id="38081" name="Text Box 193"/>
          <p:cNvSpPr txBox="1">
            <a:spLocks noChangeArrowheads="1"/>
          </p:cNvSpPr>
          <p:nvPr/>
        </p:nvSpPr>
        <p:spPr bwMode="auto">
          <a:xfrm>
            <a:off x="3713111" y="6470650"/>
            <a:ext cx="4613378" cy="369332"/>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3399"/>
                </a:solidFill>
                <a:effectLst/>
                <a:uLnTx/>
                <a:uFillTx/>
                <a:latin typeface="Calibri" panose="020F0502020204030204"/>
                <a:ea typeface="+mn-ea"/>
                <a:cs typeface="+mn-cs"/>
              </a:rPr>
              <a:t>8 Confirmed (13.3%)   52 Unconfirmed (86.7%)</a:t>
            </a:r>
          </a:p>
        </p:txBody>
      </p:sp>
      <p:graphicFrame>
        <p:nvGraphicFramePr>
          <p:cNvPr id="38853" name="Group 965"/>
          <p:cNvGraphicFramePr>
            <a:graphicFrameLocks noGrp="1"/>
          </p:cNvGraphicFramePr>
          <p:nvPr/>
        </p:nvGraphicFramePr>
        <p:xfrm>
          <a:off x="5900738" y="666750"/>
          <a:ext cx="457200" cy="198120"/>
        </p:xfrm>
        <a:graphic>
          <a:graphicData uri="http://schemas.openxmlformats.org/drawingml/2006/table">
            <a:tbl>
              <a:tblPr/>
              <a:tblGrid>
                <a:gridCol w="457200">
                  <a:extLst>
                    <a:ext uri="{9D8B030D-6E8A-4147-A177-3AD203B41FA5}">
                      <a16:colId xmlns:a16="http://schemas.microsoft.com/office/drawing/2014/main" val="20000"/>
                    </a:ext>
                  </a:extLst>
                </a:gridCol>
              </a:tblGrid>
              <a:tr h="19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0"/>
                  </a:ext>
                </a:extLst>
              </a:tr>
            </a:tbl>
          </a:graphicData>
        </a:graphic>
      </p:graphicFrame>
      <p:graphicFrame>
        <p:nvGraphicFramePr>
          <p:cNvPr id="38852" name="Group 964"/>
          <p:cNvGraphicFramePr>
            <a:graphicFrameLocks noGrp="1"/>
          </p:cNvGraphicFramePr>
          <p:nvPr/>
        </p:nvGraphicFramePr>
        <p:xfrm>
          <a:off x="4570413" y="671513"/>
          <a:ext cx="444500" cy="198120"/>
        </p:xfrm>
        <a:graphic>
          <a:graphicData uri="http://schemas.openxmlformats.org/drawingml/2006/table">
            <a:tbl>
              <a:tblPr/>
              <a:tblGrid>
                <a:gridCol w="444500">
                  <a:extLst>
                    <a:ext uri="{9D8B030D-6E8A-4147-A177-3AD203B41FA5}">
                      <a16:colId xmlns:a16="http://schemas.microsoft.com/office/drawing/2014/main" val="20000"/>
                    </a:ext>
                  </a:extLst>
                </a:gridCol>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bl>
          </a:graphicData>
        </a:graphic>
      </p:graphicFrame>
      <p:sp>
        <p:nvSpPr>
          <p:cNvPr id="38511" name="Text Box 623"/>
          <p:cNvSpPr txBox="1">
            <a:spLocks noChangeArrowheads="1"/>
          </p:cNvSpPr>
          <p:nvPr/>
        </p:nvSpPr>
        <p:spPr bwMode="auto">
          <a:xfrm>
            <a:off x="5562600" y="347663"/>
            <a:ext cx="1162050" cy="336550"/>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Confirmed</a:t>
            </a:r>
          </a:p>
        </p:txBody>
      </p:sp>
      <p:sp>
        <p:nvSpPr>
          <p:cNvPr id="38512" name="Text Box 624"/>
          <p:cNvSpPr txBox="1">
            <a:spLocks noChangeArrowheads="1"/>
          </p:cNvSpPr>
          <p:nvPr/>
        </p:nvSpPr>
        <p:spPr bwMode="auto">
          <a:xfrm>
            <a:off x="4132264" y="355600"/>
            <a:ext cx="1431925" cy="336550"/>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Unconfirmed</a:t>
            </a:r>
          </a:p>
        </p:txBody>
      </p:sp>
      <p:graphicFrame>
        <p:nvGraphicFramePr>
          <p:cNvPr id="82254" name="Group 1358"/>
          <p:cNvGraphicFramePr>
            <a:graphicFrameLocks noGrp="1"/>
          </p:cNvGraphicFramePr>
          <p:nvPr/>
        </p:nvGraphicFramePr>
        <p:xfrm>
          <a:off x="4541838" y="946151"/>
          <a:ext cx="2925762" cy="5565459"/>
        </p:xfrm>
        <a:graphic>
          <a:graphicData uri="http://schemas.openxmlformats.org/drawingml/2006/table">
            <a:tbl>
              <a:tblPr/>
              <a:tblGrid>
                <a:gridCol w="2566987">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Barley-based monetary system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Solomon-like Temple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1"/>
                  </a:ext>
                </a:extLst>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Stone monuments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2"/>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Thrones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3"/>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Palaces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4"/>
                  </a:ext>
                </a:extLst>
              </a:tr>
              <a:tr h="212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Large cities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Fortifications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Cement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Highways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Military costumes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9"/>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Swords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Spears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1"/>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Scimitars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2"/>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Javelins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3"/>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Bows and arrows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Slings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Large armies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Human sacrifice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Submarine barges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Hebrew language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9"/>
                  </a:ext>
                </a:extLst>
              </a:tr>
            </a:tbl>
          </a:graphicData>
        </a:graphic>
      </p:graphicFrame>
      <p:graphicFrame>
        <p:nvGraphicFramePr>
          <p:cNvPr id="82253" name="Group 1357"/>
          <p:cNvGraphicFramePr>
            <a:graphicFrameLocks noGrp="1"/>
          </p:cNvGraphicFramePr>
          <p:nvPr/>
        </p:nvGraphicFramePr>
        <p:xfrm>
          <a:off x="7629525" y="947739"/>
          <a:ext cx="2825750" cy="5565459"/>
        </p:xfrm>
        <a:graphic>
          <a:graphicData uri="http://schemas.openxmlformats.org/drawingml/2006/table">
            <a:tbl>
              <a:tblPr/>
              <a:tblGrid>
                <a:gridCol w="2479675">
                  <a:extLst>
                    <a:ext uri="{9D8B030D-6E8A-4147-A177-3AD203B41FA5}">
                      <a16:colId xmlns:a16="http://schemas.microsoft.com/office/drawing/2014/main" val="20000"/>
                    </a:ext>
                  </a:extLst>
                </a:gridCol>
                <a:gridCol w="346075">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Reformed Egyptian script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Natives could read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1"/>
                  </a:ext>
                </a:extLst>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Natives could write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2"/>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BM place names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3"/>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BM personal names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Two advanced civilizations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5"/>
                  </a:ext>
                </a:extLst>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Older in north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Younger in south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Older disappeared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Younger spread north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9"/>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Younger destroyed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200 year period of peace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1"/>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3 culture sequence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2"/>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Narrow neck</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3"/>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East and West seas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N-S large river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Southern highlands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Highland lake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Wide eastern sea coast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Narrow west coast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9"/>
                  </a:ext>
                </a:extLst>
              </a:tr>
            </a:tbl>
          </a:graphicData>
        </a:graphic>
      </p:graphicFrame>
      <p:sp>
        <p:nvSpPr>
          <p:cNvPr id="82233" name="Text Box 1337"/>
          <p:cNvSpPr txBox="1">
            <a:spLocks noChangeArrowheads="1"/>
          </p:cNvSpPr>
          <p:nvPr/>
        </p:nvSpPr>
        <p:spPr bwMode="auto">
          <a:xfrm>
            <a:off x="3391047" y="1"/>
            <a:ext cx="5465471"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3399"/>
                </a:solidFill>
                <a:effectLst/>
                <a:uLnTx/>
                <a:uFillTx/>
                <a:latin typeface="Calibri" panose="020F0502020204030204"/>
                <a:ea typeface="+mn-ea"/>
                <a:cs typeface="+mn-cs"/>
              </a:rPr>
              <a:t>Status of Book of Mormon Claims in </a:t>
            </a:r>
            <a:r>
              <a:rPr kumimoji="0" lang="en-US" sz="2400" b="1" i="0" u="none" strike="noStrike" kern="1200" cap="none" spc="0" normalizeH="0" baseline="0" noProof="0">
                <a:ln>
                  <a:noFill/>
                </a:ln>
                <a:solidFill>
                  <a:srgbClr val="000099"/>
                </a:solidFill>
                <a:effectLst/>
                <a:uLnTx/>
                <a:uFillTx/>
                <a:latin typeface="Calibri" panose="020F0502020204030204"/>
                <a:ea typeface="+mn-ea"/>
                <a:cs typeface="+mn-cs"/>
              </a:rPr>
              <a:t>1842</a:t>
            </a:r>
          </a:p>
        </p:txBody>
      </p:sp>
      <p:sp>
        <p:nvSpPr>
          <p:cNvPr id="2" name="TextBox 1">
            <a:extLst>
              <a:ext uri="{FF2B5EF4-FFF2-40B4-BE49-F238E27FC236}">
                <a16:creationId xmlns:a16="http://schemas.microsoft.com/office/drawing/2014/main" id="{E026EC79-FFCA-0700-01A0-81D42464619D}"/>
              </a:ext>
            </a:extLst>
          </p:cNvPr>
          <p:cNvSpPr txBox="1"/>
          <p:nvPr/>
        </p:nvSpPr>
        <p:spPr>
          <a:xfrm>
            <a:off x="5987974" y="6534008"/>
            <a:ext cx="6108852" cy="341632"/>
          </a:xfrm>
          <a:prstGeom prst="rect">
            <a:avLst/>
          </a:prstGeom>
          <a:noFill/>
        </p:spPr>
        <p:txBody>
          <a:bodyPr wrap="square">
            <a:spAutoFit/>
          </a:bodyPr>
          <a:lstStyle/>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John Clark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Group 2"/>
          <p:cNvGraphicFramePr>
            <a:graphicFrameLocks noGrp="1"/>
          </p:cNvGraphicFramePr>
          <p:nvPr/>
        </p:nvGraphicFramePr>
        <p:xfrm>
          <a:off x="1701800" y="949326"/>
          <a:ext cx="2654300" cy="5565459"/>
        </p:xfrm>
        <a:graphic>
          <a:graphicData uri="http://schemas.openxmlformats.org/drawingml/2006/table">
            <a:tbl>
              <a:tblPr/>
              <a:tblGrid>
                <a:gridCol w="2297113">
                  <a:extLst>
                    <a:ext uri="{9D8B030D-6E8A-4147-A177-3AD203B41FA5}">
                      <a16:colId xmlns:a16="http://schemas.microsoft.com/office/drawing/2014/main" val="20000"/>
                    </a:ext>
                  </a:extLst>
                </a:gridCol>
                <a:gridCol w="357187">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Steel sword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0"/>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Brass plates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1"/>
                  </a:ext>
                </a:extLst>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Golden plates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2"/>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Gold smelting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3"/>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Silver smelting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Copper smelting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Brass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Iron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Precious ores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Molten stone [glass]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9"/>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Cow</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Oxen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1"/>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Horse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Ass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3"/>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Goat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Wild Goat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Sheep</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Wild Beasts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Wheat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Barley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9"/>
                  </a:ext>
                </a:extLst>
              </a:tr>
            </a:tbl>
          </a:graphicData>
        </a:graphic>
      </p:graphicFrame>
      <p:graphicFrame>
        <p:nvGraphicFramePr>
          <p:cNvPr id="88150" name="Group 86"/>
          <p:cNvGraphicFramePr>
            <a:graphicFrameLocks noGrp="1"/>
          </p:cNvGraphicFramePr>
          <p:nvPr/>
        </p:nvGraphicFramePr>
        <p:xfrm>
          <a:off x="5900738" y="666750"/>
          <a:ext cx="457200" cy="198120"/>
        </p:xfrm>
        <a:graphic>
          <a:graphicData uri="http://schemas.openxmlformats.org/drawingml/2006/table">
            <a:tbl>
              <a:tblPr/>
              <a:tblGrid>
                <a:gridCol w="457200">
                  <a:extLst>
                    <a:ext uri="{9D8B030D-6E8A-4147-A177-3AD203B41FA5}">
                      <a16:colId xmlns:a16="http://schemas.microsoft.com/office/drawing/2014/main" val="20000"/>
                    </a:ext>
                  </a:extLst>
                </a:gridCol>
              </a:tblGrid>
              <a:tr h="19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0"/>
                  </a:ext>
                </a:extLst>
              </a:tr>
            </a:tbl>
          </a:graphicData>
        </a:graphic>
      </p:graphicFrame>
      <p:graphicFrame>
        <p:nvGraphicFramePr>
          <p:cNvPr id="88156" name="Group 92"/>
          <p:cNvGraphicFramePr>
            <a:graphicFrameLocks noGrp="1"/>
          </p:cNvGraphicFramePr>
          <p:nvPr/>
        </p:nvGraphicFramePr>
        <p:xfrm>
          <a:off x="4570413" y="671513"/>
          <a:ext cx="444500" cy="198120"/>
        </p:xfrm>
        <a:graphic>
          <a:graphicData uri="http://schemas.openxmlformats.org/drawingml/2006/table">
            <a:tbl>
              <a:tblPr/>
              <a:tblGrid>
                <a:gridCol w="444500">
                  <a:extLst>
                    <a:ext uri="{9D8B030D-6E8A-4147-A177-3AD203B41FA5}">
                      <a16:colId xmlns:a16="http://schemas.microsoft.com/office/drawing/2014/main" val="20000"/>
                    </a:ext>
                  </a:extLst>
                </a:gridCol>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bl>
          </a:graphicData>
        </a:graphic>
      </p:graphicFrame>
      <p:sp>
        <p:nvSpPr>
          <p:cNvPr id="88162" name="Text Box 98"/>
          <p:cNvSpPr txBox="1">
            <a:spLocks noChangeArrowheads="1"/>
          </p:cNvSpPr>
          <p:nvPr/>
        </p:nvSpPr>
        <p:spPr bwMode="auto">
          <a:xfrm>
            <a:off x="5562600" y="347663"/>
            <a:ext cx="1162050" cy="336550"/>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Confirmed</a:t>
            </a:r>
          </a:p>
        </p:txBody>
      </p:sp>
      <p:sp>
        <p:nvSpPr>
          <p:cNvPr id="88163" name="Text Box 99"/>
          <p:cNvSpPr txBox="1">
            <a:spLocks noChangeArrowheads="1"/>
          </p:cNvSpPr>
          <p:nvPr/>
        </p:nvSpPr>
        <p:spPr bwMode="auto">
          <a:xfrm>
            <a:off x="4132264" y="355600"/>
            <a:ext cx="1431925" cy="336550"/>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Unconfirmed</a:t>
            </a:r>
          </a:p>
        </p:txBody>
      </p:sp>
      <p:graphicFrame>
        <p:nvGraphicFramePr>
          <p:cNvPr id="88345" name="Group 281"/>
          <p:cNvGraphicFramePr>
            <a:graphicFrameLocks noGrp="1"/>
          </p:cNvGraphicFramePr>
          <p:nvPr/>
        </p:nvGraphicFramePr>
        <p:xfrm>
          <a:off x="4541838" y="946151"/>
          <a:ext cx="2925762" cy="5565459"/>
        </p:xfrm>
        <a:graphic>
          <a:graphicData uri="http://schemas.openxmlformats.org/drawingml/2006/table">
            <a:tbl>
              <a:tblPr/>
              <a:tblGrid>
                <a:gridCol w="2566987">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Barley-based monetary system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Solomon-like Temple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Stone monuments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2"/>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Thrones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3"/>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Palaces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4"/>
                  </a:ext>
                </a:extLst>
              </a:tr>
              <a:tr h="212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Large cities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Fortifications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Cement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Highways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Military costumes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9"/>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Swords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Spears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1"/>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Scimitars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Javelins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3"/>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Bows and arrows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Slings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Large armies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Human sacrifice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Submarine barges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Hebrew language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9"/>
                  </a:ext>
                </a:extLst>
              </a:tr>
            </a:tbl>
          </a:graphicData>
        </a:graphic>
      </p:graphicFrame>
      <p:graphicFrame>
        <p:nvGraphicFramePr>
          <p:cNvPr id="88341" name="Group 277"/>
          <p:cNvGraphicFramePr>
            <a:graphicFrameLocks noGrp="1"/>
          </p:cNvGraphicFramePr>
          <p:nvPr/>
        </p:nvGraphicFramePr>
        <p:xfrm>
          <a:off x="7629525" y="947739"/>
          <a:ext cx="2825750" cy="5565459"/>
        </p:xfrm>
        <a:graphic>
          <a:graphicData uri="http://schemas.openxmlformats.org/drawingml/2006/table">
            <a:tbl>
              <a:tblPr/>
              <a:tblGrid>
                <a:gridCol w="2479675">
                  <a:extLst>
                    <a:ext uri="{9D8B030D-6E8A-4147-A177-3AD203B41FA5}">
                      <a16:colId xmlns:a16="http://schemas.microsoft.com/office/drawing/2014/main" val="20000"/>
                    </a:ext>
                  </a:extLst>
                </a:gridCol>
                <a:gridCol w="346075">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Reformed Egyptian script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Natives could read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1"/>
                  </a:ext>
                </a:extLst>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Natives could write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2"/>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BM place names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3"/>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BM personal names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Two advanced civilizations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5"/>
                  </a:ext>
                </a:extLst>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Older in north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Younger in south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Older disappeared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Younger spread north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9"/>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Younger destroyed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200 year period of peace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3 culture sequence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2"/>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Narrow neck</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3"/>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East and West seas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N-S large river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Southern highlands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Highland lake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Wide eastern sea coast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Narrow west coast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9"/>
                  </a:ext>
                </a:extLst>
              </a:tr>
            </a:tbl>
          </a:graphicData>
        </a:graphic>
      </p:graphicFrame>
      <p:sp>
        <p:nvSpPr>
          <p:cNvPr id="88332" name="Text Box 268"/>
          <p:cNvSpPr txBox="1">
            <a:spLocks noChangeArrowheads="1"/>
          </p:cNvSpPr>
          <p:nvPr/>
        </p:nvSpPr>
        <p:spPr bwMode="auto">
          <a:xfrm>
            <a:off x="3392634" y="1"/>
            <a:ext cx="5465471"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3399"/>
                </a:solidFill>
                <a:effectLst/>
                <a:uLnTx/>
                <a:uFillTx/>
                <a:latin typeface="Calibri" panose="020F0502020204030204"/>
                <a:ea typeface="+mn-ea"/>
                <a:cs typeface="+mn-cs"/>
              </a:rPr>
              <a:t>Status of Book of Mormon Claims in </a:t>
            </a:r>
            <a:r>
              <a:rPr kumimoji="0" lang="en-US" sz="2400" b="1" i="0" u="none" strike="noStrike" kern="1200" cap="none" spc="0" normalizeH="0" baseline="0" noProof="0" dirty="0">
                <a:ln>
                  <a:noFill/>
                </a:ln>
                <a:solidFill>
                  <a:srgbClr val="CC0000"/>
                </a:solidFill>
                <a:effectLst/>
                <a:uLnTx/>
                <a:uFillTx/>
                <a:latin typeface="Calibri" panose="020F0502020204030204"/>
                <a:ea typeface="+mn-ea"/>
                <a:cs typeface="+mn-cs"/>
              </a:rPr>
              <a:t>2005</a:t>
            </a:r>
          </a:p>
        </p:txBody>
      </p:sp>
      <p:graphicFrame>
        <p:nvGraphicFramePr>
          <p:cNvPr id="88333" name="Group 269"/>
          <p:cNvGraphicFramePr>
            <a:graphicFrameLocks noGrp="1"/>
          </p:cNvGraphicFramePr>
          <p:nvPr/>
        </p:nvGraphicFramePr>
        <p:xfrm>
          <a:off x="7270750" y="663575"/>
          <a:ext cx="457200" cy="198120"/>
        </p:xfrm>
        <a:graphic>
          <a:graphicData uri="http://schemas.openxmlformats.org/drawingml/2006/table">
            <a:tbl>
              <a:tblPr/>
              <a:tblGrid>
                <a:gridCol w="457200">
                  <a:extLst>
                    <a:ext uri="{9D8B030D-6E8A-4147-A177-3AD203B41FA5}">
                      <a16:colId xmlns:a16="http://schemas.microsoft.com/office/drawing/2014/main" val="20000"/>
                    </a:ext>
                  </a:extLst>
                </a:gridCol>
              </a:tblGrid>
              <a:tr h="19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88339" name="Text Box 275"/>
          <p:cNvSpPr txBox="1">
            <a:spLocks noChangeArrowheads="1"/>
          </p:cNvSpPr>
          <p:nvPr/>
        </p:nvSpPr>
        <p:spPr bwMode="auto">
          <a:xfrm>
            <a:off x="6742113" y="344488"/>
            <a:ext cx="1497012" cy="336550"/>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Undetermined</a:t>
            </a:r>
          </a:p>
        </p:txBody>
      </p:sp>
      <p:sp>
        <p:nvSpPr>
          <p:cNvPr id="88342" name="Text Box 278"/>
          <p:cNvSpPr txBox="1">
            <a:spLocks noChangeArrowheads="1"/>
          </p:cNvSpPr>
          <p:nvPr/>
        </p:nvSpPr>
        <p:spPr bwMode="auto">
          <a:xfrm>
            <a:off x="2613266" y="6448425"/>
            <a:ext cx="6811480" cy="369332"/>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3399"/>
                </a:solidFill>
                <a:effectLst/>
                <a:uLnTx/>
                <a:uFillTx/>
                <a:latin typeface="Calibri" panose="020F0502020204030204"/>
                <a:ea typeface="+mn-ea"/>
                <a:cs typeface="+mn-cs"/>
              </a:rPr>
              <a:t>10 Undetermined (17%)   35 Confirmed (58%)   15 Unconfirmed (25%)</a:t>
            </a:r>
          </a:p>
        </p:txBody>
      </p:sp>
      <p:sp>
        <p:nvSpPr>
          <p:cNvPr id="2" name="TextBox 1">
            <a:extLst>
              <a:ext uri="{FF2B5EF4-FFF2-40B4-BE49-F238E27FC236}">
                <a16:creationId xmlns:a16="http://schemas.microsoft.com/office/drawing/2014/main" id="{590FC885-B1C2-96F3-4B0E-ADEF8A40AA1F}"/>
              </a:ext>
            </a:extLst>
          </p:cNvPr>
          <p:cNvSpPr txBox="1"/>
          <p:nvPr/>
        </p:nvSpPr>
        <p:spPr>
          <a:xfrm>
            <a:off x="5987974" y="6534008"/>
            <a:ext cx="6108852" cy="341632"/>
          </a:xfrm>
          <a:prstGeom prst="rect">
            <a:avLst/>
          </a:prstGeom>
          <a:noFill/>
        </p:spPr>
        <p:txBody>
          <a:bodyPr wrap="square">
            <a:spAutoFit/>
          </a:bodyPr>
          <a:lstStyle/>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John Clark</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Group 2"/>
          <p:cNvGraphicFramePr>
            <a:graphicFrameLocks noGrp="1"/>
          </p:cNvGraphicFramePr>
          <p:nvPr/>
        </p:nvGraphicFramePr>
        <p:xfrm>
          <a:off x="1701800" y="949326"/>
          <a:ext cx="2654300" cy="5565459"/>
        </p:xfrm>
        <a:graphic>
          <a:graphicData uri="http://schemas.openxmlformats.org/drawingml/2006/table">
            <a:tbl>
              <a:tblPr/>
              <a:tblGrid>
                <a:gridCol w="2297113">
                  <a:extLst>
                    <a:ext uri="{9D8B030D-6E8A-4147-A177-3AD203B41FA5}">
                      <a16:colId xmlns:a16="http://schemas.microsoft.com/office/drawing/2014/main" val="20000"/>
                    </a:ext>
                  </a:extLst>
                </a:gridCol>
                <a:gridCol w="357187">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Steel sword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0"/>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Brass plates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1"/>
                  </a:ext>
                </a:extLst>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Golden plates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2"/>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Gold smelting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3"/>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Silver smelting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Copper smelting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Brass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Iron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Precious ores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Molten stone [glass]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9"/>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Cow</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Oxen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1"/>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Horse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2"/>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Ass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3"/>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Goat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Wild Goat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Sheep</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Wild Beasts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Wheat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Barley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9"/>
                  </a:ext>
                </a:extLst>
              </a:tr>
            </a:tbl>
          </a:graphicData>
        </a:graphic>
      </p:graphicFrame>
      <p:graphicFrame>
        <p:nvGraphicFramePr>
          <p:cNvPr id="88150" name="Group 86"/>
          <p:cNvGraphicFramePr>
            <a:graphicFrameLocks noGrp="1"/>
          </p:cNvGraphicFramePr>
          <p:nvPr/>
        </p:nvGraphicFramePr>
        <p:xfrm>
          <a:off x="5900738" y="666750"/>
          <a:ext cx="457200" cy="198120"/>
        </p:xfrm>
        <a:graphic>
          <a:graphicData uri="http://schemas.openxmlformats.org/drawingml/2006/table">
            <a:tbl>
              <a:tblPr/>
              <a:tblGrid>
                <a:gridCol w="457200">
                  <a:extLst>
                    <a:ext uri="{9D8B030D-6E8A-4147-A177-3AD203B41FA5}">
                      <a16:colId xmlns:a16="http://schemas.microsoft.com/office/drawing/2014/main" val="20000"/>
                    </a:ext>
                  </a:extLst>
                </a:gridCol>
              </a:tblGrid>
              <a:tr h="19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0"/>
                  </a:ext>
                </a:extLst>
              </a:tr>
            </a:tbl>
          </a:graphicData>
        </a:graphic>
      </p:graphicFrame>
      <p:graphicFrame>
        <p:nvGraphicFramePr>
          <p:cNvPr id="88156" name="Group 92"/>
          <p:cNvGraphicFramePr>
            <a:graphicFrameLocks noGrp="1"/>
          </p:cNvGraphicFramePr>
          <p:nvPr/>
        </p:nvGraphicFramePr>
        <p:xfrm>
          <a:off x="4570413" y="671513"/>
          <a:ext cx="444500" cy="198120"/>
        </p:xfrm>
        <a:graphic>
          <a:graphicData uri="http://schemas.openxmlformats.org/drawingml/2006/table">
            <a:tbl>
              <a:tblPr/>
              <a:tblGrid>
                <a:gridCol w="444500">
                  <a:extLst>
                    <a:ext uri="{9D8B030D-6E8A-4147-A177-3AD203B41FA5}">
                      <a16:colId xmlns:a16="http://schemas.microsoft.com/office/drawing/2014/main" val="20000"/>
                    </a:ext>
                  </a:extLst>
                </a:gridCol>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bl>
          </a:graphicData>
        </a:graphic>
      </p:graphicFrame>
      <p:sp>
        <p:nvSpPr>
          <p:cNvPr id="88162" name="Text Box 98"/>
          <p:cNvSpPr txBox="1">
            <a:spLocks noChangeArrowheads="1"/>
          </p:cNvSpPr>
          <p:nvPr/>
        </p:nvSpPr>
        <p:spPr bwMode="auto">
          <a:xfrm>
            <a:off x="5562600" y="347663"/>
            <a:ext cx="1162050" cy="336550"/>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Confirmed</a:t>
            </a:r>
          </a:p>
        </p:txBody>
      </p:sp>
      <p:sp>
        <p:nvSpPr>
          <p:cNvPr id="88163" name="Text Box 99"/>
          <p:cNvSpPr txBox="1">
            <a:spLocks noChangeArrowheads="1"/>
          </p:cNvSpPr>
          <p:nvPr/>
        </p:nvSpPr>
        <p:spPr bwMode="auto">
          <a:xfrm>
            <a:off x="4132264" y="355600"/>
            <a:ext cx="1431925" cy="336550"/>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Unconfirmed</a:t>
            </a:r>
          </a:p>
        </p:txBody>
      </p:sp>
      <p:graphicFrame>
        <p:nvGraphicFramePr>
          <p:cNvPr id="88345" name="Group 281"/>
          <p:cNvGraphicFramePr>
            <a:graphicFrameLocks noGrp="1"/>
          </p:cNvGraphicFramePr>
          <p:nvPr/>
        </p:nvGraphicFramePr>
        <p:xfrm>
          <a:off x="4541838" y="946151"/>
          <a:ext cx="2830830" cy="5565459"/>
        </p:xfrm>
        <a:graphic>
          <a:graphicData uri="http://schemas.openxmlformats.org/drawingml/2006/table">
            <a:tbl>
              <a:tblPr/>
              <a:tblGrid>
                <a:gridCol w="247205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Barley-based monetary system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0"/>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Solomon-like Temple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Stone monuments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2"/>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Thrones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3"/>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Palaces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4"/>
                  </a:ext>
                </a:extLst>
              </a:tr>
              <a:tr h="212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Large cities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Fortifications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Cement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Highways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Military costumes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9"/>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Swords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Spears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1"/>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Scimitars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Javelins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3"/>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Bows and arrows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Slings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Large armies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Human sacrifice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Submarine barges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1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Hebrew language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9"/>
                  </a:ext>
                </a:extLst>
              </a:tr>
            </a:tbl>
          </a:graphicData>
        </a:graphic>
      </p:graphicFrame>
      <p:graphicFrame>
        <p:nvGraphicFramePr>
          <p:cNvPr id="88341" name="Group 277"/>
          <p:cNvGraphicFramePr>
            <a:graphicFrameLocks noGrp="1"/>
          </p:cNvGraphicFramePr>
          <p:nvPr/>
        </p:nvGraphicFramePr>
        <p:xfrm>
          <a:off x="7629525" y="947739"/>
          <a:ext cx="2825750" cy="5565459"/>
        </p:xfrm>
        <a:graphic>
          <a:graphicData uri="http://schemas.openxmlformats.org/drawingml/2006/table">
            <a:tbl>
              <a:tblPr/>
              <a:tblGrid>
                <a:gridCol w="2479675">
                  <a:extLst>
                    <a:ext uri="{9D8B030D-6E8A-4147-A177-3AD203B41FA5}">
                      <a16:colId xmlns:a16="http://schemas.microsoft.com/office/drawing/2014/main" val="20000"/>
                    </a:ext>
                  </a:extLst>
                </a:gridCol>
                <a:gridCol w="346075">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Reformed Egyptian script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Natives could read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1"/>
                  </a:ext>
                </a:extLst>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Natives could write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2"/>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BM place names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3"/>
                  </a:ext>
                </a:extLst>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BM personal names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Two advanced civilizations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5"/>
                  </a:ext>
                </a:extLst>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Older in north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Younger in south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Older disappeared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Younger spread north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9"/>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Younger destroyed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200 year period of peace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3 culture sequence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2"/>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Narrow neck</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3"/>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East and West seas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4"/>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N-S large river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Southern highlands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6"/>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Highland lake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7"/>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Wide eastern sea coast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8"/>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Narrow west coast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19"/>
                  </a:ext>
                </a:extLst>
              </a:tr>
            </a:tbl>
          </a:graphicData>
        </a:graphic>
      </p:graphicFrame>
      <p:sp>
        <p:nvSpPr>
          <p:cNvPr id="88332" name="Text Box 268"/>
          <p:cNvSpPr txBox="1">
            <a:spLocks noChangeArrowheads="1"/>
          </p:cNvSpPr>
          <p:nvPr/>
        </p:nvSpPr>
        <p:spPr bwMode="auto">
          <a:xfrm>
            <a:off x="3392634" y="1"/>
            <a:ext cx="5465471"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3399"/>
                </a:solidFill>
                <a:effectLst/>
                <a:uLnTx/>
                <a:uFillTx/>
                <a:latin typeface="Calibri" panose="020F0502020204030204"/>
                <a:ea typeface="+mn-ea"/>
                <a:cs typeface="+mn-cs"/>
              </a:rPr>
              <a:t>Status of Book of Mormon Claims in </a:t>
            </a:r>
            <a:r>
              <a:rPr kumimoji="0" lang="en-US" sz="2400" b="1" i="0" u="none" strike="noStrike" kern="1200" cap="none" spc="0" normalizeH="0" baseline="0" noProof="0" dirty="0">
                <a:ln>
                  <a:noFill/>
                </a:ln>
                <a:solidFill>
                  <a:srgbClr val="CC0000"/>
                </a:solidFill>
                <a:effectLst/>
                <a:uLnTx/>
                <a:uFillTx/>
                <a:latin typeface="Calibri" panose="020F0502020204030204"/>
                <a:ea typeface="+mn-ea"/>
                <a:cs typeface="+mn-cs"/>
              </a:rPr>
              <a:t>2021</a:t>
            </a:r>
          </a:p>
        </p:txBody>
      </p:sp>
      <p:graphicFrame>
        <p:nvGraphicFramePr>
          <p:cNvPr id="88333" name="Group 269"/>
          <p:cNvGraphicFramePr>
            <a:graphicFrameLocks noGrp="1"/>
          </p:cNvGraphicFramePr>
          <p:nvPr/>
        </p:nvGraphicFramePr>
        <p:xfrm>
          <a:off x="7270750" y="663575"/>
          <a:ext cx="457200" cy="198120"/>
        </p:xfrm>
        <a:graphic>
          <a:graphicData uri="http://schemas.openxmlformats.org/drawingml/2006/table">
            <a:tbl>
              <a:tblPr/>
              <a:tblGrid>
                <a:gridCol w="457200">
                  <a:extLst>
                    <a:ext uri="{9D8B030D-6E8A-4147-A177-3AD203B41FA5}">
                      <a16:colId xmlns:a16="http://schemas.microsoft.com/office/drawing/2014/main" val="20000"/>
                    </a:ext>
                  </a:extLst>
                </a:gridCol>
              </a:tblGrid>
              <a:tr h="19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88339" name="Text Box 275"/>
          <p:cNvSpPr txBox="1">
            <a:spLocks noChangeArrowheads="1"/>
          </p:cNvSpPr>
          <p:nvPr/>
        </p:nvSpPr>
        <p:spPr bwMode="auto">
          <a:xfrm>
            <a:off x="6742113" y="344488"/>
            <a:ext cx="1497012" cy="336550"/>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Undetermined</a:t>
            </a:r>
          </a:p>
        </p:txBody>
      </p:sp>
      <p:sp>
        <p:nvSpPr>
          <p:cNvPr id="88342" name="Text Box 278"/>
          <p:cNvSpPr txBox="1">
            <a:spLocks noChangeArrowheads="1"/>
          </p:cNvSpPr>
          <p:nvPr/>
        </p:nvSpPr>
        <p:spPr bwMode="auto">
          <a:xfrm>
            <a:off x="2730285" y="6448425"/>
            <a:ext cx="6577442" cy="369332"/>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399"/>
                </a:solidFill>
                <a:effectLst/>
                <a:uLnTx/>
                <a:uFillTx/>
                <a:latin typeface="Calibri" panose="020F0502020204030204"/>
                <a:ea typeface="+mn-ea"/>
                <a:cs typeface="+mn-cs"/>
              </a:rPr>
              <a:t>8 Undetermined (13%)   46 Confirmed (77%)   6 Unconfirmed (10%)</a:t>
            </a:r>
            <a:endParaRPr kumimoji="0" lang="en-US" sz="1800" b="1"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0820F06-F877-B279-E5D2-36C605AF848E}"/>
              </a:ext>
            </a:extLst>
          </p:cNvPr>
          <p:cNvSpPr txBox="1"/>
          <p:nvPr/>
        </p:nvSpPr>
        <p:spPr>
          <a:xfrm>
            <a:off x="5987974" y="6534008"/>
            <a:ext cx="6108852" cy="341632"/>
          </a:xfrm>
          <a:prstGeom prst="rect">
            <a:avLst/>
          </a:prstGeom>
          <a:noFill/>
        </p:spPr>
        <p:txBody>
          <a:bodyPr wrap="square">
            <a:spAutoFit/>
          </a:bodyPr>
          <a:lstStyle/>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Lynne Hilton Wilson</a:t>
            </a:r>
          </a:p>
        </p:txBody>
      </p:sp>
    </p:spTree>
    <p:extLst>
      <p:ext uri="{BB962C8B-B14F-4D97-AF65-F5344CB8AC3E}">
        <p14:creationId xmlns:p14="http://schemas.microsoft.com/office/powerpoint/2010/main" val="1574125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4152" y="0"/>
            <a:ext cx="7085564" cy="5509200"/>
          </a:xfrm>
          <a:prstGeom prst="rect">
            <a:avLst/>
          </a:prstGeom>
          <a:noFill/>
        </p:spPr>
        <p:txBody>
          <a:bodyPr wrap="square" rtlCol="0">
            <a:spAutoFit/>
          </a:bodyPr>
          <a:lstStyle/>
          <a:p>
            <a:pPr lvl="0" defTabSz="457200"/>
            <a:r>
              <a:rPr lang="en-US" sz="4400" b="1" dirty="0">
                <a:solidFill>
                  <a:prstClr val="white"/>
                </a:solidFill>
              </a:rPr>
              <a:t>“Do you see that hand? Are you sure you see it? Are your eyes playing you a trick or something? No. Well, as sure as you see my hand so sure did I see the angel and the plates.” </a:t>
            </a:r>
          </a:p>
          <a:p>
            <a:pPr lvl="0" defTabSz="457200"/>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pic>
        <p:nvPicPr>
          <p:cNvPr id="8" name="Picture 7" descr="Martin Harris.jpg">
            <a:hlinkClick r:id="rId3"/>
          </p:cNvPr>
          <p:cNvPicPr>
            <a:picLocks noChangeAspect="1"/>
          </p:cNvPicPr>
          <p:nvPr/>
        </p:nvPicPr>
        <p:blipFill>
          <a:blip r:embed="rId4" cstate="print"/>
          <a:stretch>
            <a:fillRect/>
          </a:stretch>
        </p:blipFill>
        <p:spPr>
          <a:xfrm>
            <a:off x="-2" y="-1"/>
            <a:ext cx="4455049" cy="562021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E24E25F-A0BC-E6C5-F00F-4AFF8BC74FCA}"/>
              </a:ext>
            </a:extLst>
          </p:cNvPr>
          <p:cNvSpPr txBox="1"/>
          <p:nvPr/>
        </p:nvSpPr>
        <p:spPr>
          <a:xfrm>
            <a:off x="104453" y="5721250"/>
            <a:ext cx="4445246"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Martin Harris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rPr>
              <a:t>Deseret News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Oct. 2, 1943; see also </a:t>
            </a:r>
            <a:r>
              <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rPr>
              <a:t>Investigating the Book of Mormon Witnesses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p.116)</a:t>
            </a:r>
          </a:p>
        </p:txBody>
      </p:sp>
    </p:spTree>
    <p:extLst>
      <p:ext uri="{BB962C8B-B14F-4D97-AF65-F5344CB8AC3E}">
        <p14:creationId xmlns:p14="http://schemas.microsoft.com/office/powerpoint/2010/main" val="3921564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Roper, Matthew P. | Religious Studies Center">
            <a:extLst>
              <a:ext uri="{FF2B5EF4-FFF2-40B4-BE49-F238E27FC236}">
                <a16:creationId xmlns:a16="http://schemas.microsoft.com/office/drawing/2014/main" id="{F6C8C76B-3826-3C65-9A50-940AF6199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3399224"/>
            <a:ext cx="2590800" cy="3454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ade E. Miller - BYU Geology">
            <a:extLst>
              <a:ext uri="{FF2B5EF4-FFF2-40B4-BE49-F238E27FC236}">
                <a16:creationId xmlns:a16="http://schemas.microsoft.com/office/drawing/2014/main" id="{FF8588A0-8053-F468-59DA-C0AF530A7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1" y="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CCB3F51-07AC-32D2-8987-516EE3F3AD91}"/>
              </a:ext>
            </a:extLst>
          </p:cNvPr>
          <p:cNvSpPr/>
          <p:nvPr/>
        </p:nvSpPr>
        <p:spPr>
          <a:xfrm>
            <a:off x="8763000"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615E860-CEBE-1128-7DFD-0EBE572FB8E7}"/>
              </a:ext>
            </a:extLst>
          </p:cNvPr>
          <p:cNvSpPr/>
          <p:nvPr/>
        </p:nvSpPr>
        <p:spPr>
          <a:xfrm>
            <a:off x="9601199" y="3429000"/>
            <a:ext cx="2079522" cy="342900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969F6C-70B4-E1D8-A965-1C2B9E6C90A4}"/>
              </a:ext>
            </a:extLst>
          </p:cNvPr>
          <p:cNvSpPr txBox="1"/>
          <p:nvPr/>
        </p:nvSpPr>
        <p:spPr>
          <a:xfrm>
            <a:off x="76201" y="4565384"/>
            <a:ext cx="9781478" cy="2412968"/>
          </a:xfrm>
          <a:prstGeom prst="rect">
            <a:avLst/>
          </a:prstGeom>
          <a:noFill/>
        </p:spPr>
        <p:txBody>
          <a:bodyPr wrap="square">
            <a:spAutoFit/>
          </a:bodyPr>
          <a:lstStyle/>
          <a:p>
            <a:pPr marL="223838" marR="0" lvl="0" indent="-223838" algn="l" defTabSz="914400" rtl="0" eaLnBrk="1" fontAlgn="auto" latinLnBrk="0" hangingPunct="1">
              <a:lnSpc>
                <a:spcPct val="80000"/>
              </a:lnSpc>
              <a:spcBef>
                <a:spcPts val="0"/>
              </a:spcBef>
              <a:spcAft>
                <a:spcPts val="0"/>
              </a:spcAft>
              <a:buClrTx/>
              <a:buSzTx/>
              <a:buFontTx/>
              <a:buNone/>
              <a:tabLst/>
              <a:defRPr/>
            </a:pP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asses, elephants, and other animals had once been present in North America, although dating to an earlier period than that covered in the Book of Mormon…” </a:t>
            </a:r>
          </a:p>
          <a:p>
            <a:pPr marL="223838" marR="0" lvl="0" indent="-223838" algn="r" defTabSz="914400" rtl="0" eaLnBrk="1" fontAlgn="auto" latinLnBrk="0" hangingPunct="1">
              <a:lnSpc>
                <a:spcPct val="8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sv-SE"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Wade E. Miller &amp; Matthew Roper</a:t>
            </a:r>
            <a:r>
              <a:rPr kumimoji="0" lang="en-US"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“Animals in the Book of Mormon:</a:t>
            </a:r>
          </a:p>
          <a:p>
            <a:pPr marL="223838" marR="0" lvl="0" indent="-223838" algn="r" defTabSz="914400" rtl="0" eaLnBrk="1" fontAlgn="auto" latinLnBrk="0" hangingPunct="1">
              <a:lnSpc>
                <a:spcPct val="8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Challenges and Perspectives”)</a:t>
            </a:r>
          </a:p>
        </p:txBody>
      </p:sp>
      <p:sp>
        <p:nvSpPr>
          <p:cNvPr id="2" name="TextBox 1">
            <a:extLst>
              <a:ext uri="{FF2B5EF4-FFF2-40B4-BE49-F238E27FC236}">
                <a16:creationId xmlns:a16="http://schemas.microsoft.com/office/drawing/2014/main" id="{9768FD19-8ED5-3E0E-C1CB-201BFF075D52}"/>
              </a:ext>
            </a:extLst>
          </p:cNvPr>
          <p:cNvSpPr txBox="1"/>
          <p:nvPr/>
        </p:nvSpPr>
        <p:spPr>
          <a:xfrm>
            <a:off x="76200" y="82063"/>
            <a:ext cx="9198077" cy="4658776"/>
          </a:xfrm>
          <a:prstGeom prst="rect">
            <a:avLst/>
          </a:prstGeom>
          <a:noFill/>
        </p:spPr>
        <p:txBody>
          <a:bodyPr wrap="square">
            <a:spAutoFit/>
          </a:bodyPr>
          <a:lstStyle/>
          <a:p>
            <a:pPr marL="223838" marR="0" lvl="0" indent="-223838" algn="l" defTabSz="914400" rtl="0" eaLnBrk="1" fontAlgn="auto" latinLnBrk="0" hangingPunct="1">
              <a:lnSpc>
                <a:spcPct val="80000"/>
              </a:lnSpc>
              <a:spcBef>
                <a:spcPts val="0"/>
              </a:spcBef>
              <a:spcAft>
                <a:spcPts val="0"/>
              </a:spcAft>
              <a:buClrTx/>
              <a:buSzTx/>
              <a:buFontTx/>
              <a:buNone/>
              <a:tabLst/>
              <a:defRPr/>
            </a:pP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“When the Book of Mormon first appeared, skeptics said that references to horses, asses, elephants, and other animals…were out of place. </a:t>
            </a:r>
            <a:r>
              <a:rPr kumimoji="0" lang="en-US" sz="37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During the first century after its publication, Book of Mormon critics argued that such animals never existed anywhere in the Americas before the arrival of Columbus and western Europeans in the late fifteenth century</a:t>
            </a:r>
            <a:r>
              <a:rPr kumimoji="0" lang="en-US" sz="37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In time, however scientific discoveries showed that species of horses,</a:t>
            </a:r>
          </a:p>
        </p:txBody>
      </p:sp>
    </p:spTree>
    <p:extLst>
      <p:ext uri="{BB962C8B-B14F-4D97-AF65-F5344CB8AC3E}">
        <p14:creationId xmlns:p14="http://schemas.microsoft.com/office/powerpoint/2010/main" val="424294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large mammoth skeleton in a museum&#10;&#10;Description automatically generated">
            <a:extLst>
              <a:ext uri="{FF2B5EF4-FFF2-40B4-BE49-F238E27FC236}">
                <a16:creationId xmlns:a16="http://schemas.microsoft.com/office/drawing/2014/main" id="{2247ABC1-4C4B-BF98-0AD2-2736D7594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4" name="TextBox 3">
            <a:extLst>
              <a:ext uri="{FF2B5EF4-FFF2-40B4-BE49-F238E27FC236}">
                <a16:creationId xmlns:a16="http://schemas.microsoft.com/office/drawing/2014/main" id="{509112B2-BA42-78D3-14DC-B79BD1660812}"/>
              </a:ext>
            </a:extLst>
          </p:cNvPr>
          <p:cNvSpPr txBox="1"/>
          <p:nvPr/>
        </p:nvSpPr>
        <p:spPr>
          <a:xfrm>
            <a:off x="9606643" y="6488668"/>
            <a:ext cx="1632857" cy="369332"/>
          </a:xfrm>
          <a:prstGeom prst="rect">
            <a:avLst/>
          </a:prstGeom>
          <a:noFill/>
        </p:spPr>
        <p:txBody>
          <a:bodyPr wrap="square">
            <a:spAutoFit/>
          </a:bodyPr>
          <a:lstStyle/>
          <a:p>
            <a:pPr algn="r"/>
            <a:r>
              <a:rPr kumimoji="0" lang="en-US" sz="1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Jonathan Chen</a:t>
            </a:r>
            <a:endParaRPr lang="en-US" dirty="0"/>
          </a:p>
        </p:txBody>
      </p:sp>
      <p:sp>
        <p:nvSpPr>
          <p:cNvPr id="2" name="TextBox 1">
            <a:extLst>
              <a:ext uri="{FF2B5EF4-FFF2-40B4-BE49-F238E27FC236}">
                <a16:creationId xmlns:a16="http://schemas.microsoft.com/office/drawing/2014/main" id="{0E0B8953-1DC7-0964-8932-D35826EB7884}"/>
              </a:ext>
            </a:extLst>
          </p:cNvPr>
          <p:cNvSpPr txBox="1"/>
          <p:nvPr/>
        </p:nvSpPr>
        <p:spPr>
          <a:xfrm>
            <a:off x="1038789" y="6027003"/>
            <a:ext cx="2719171" cy="646331"/>
          </a:xfrm>
          <a:prstGeom prst="rect">
            <a:avLst/>
          </a:prstGeom>
          <a:noFill/>
        </p:spPr>
        <p:txBody>
          <a:bodyPr wrap="square">
            <a:spAutoFit/>
          </a:bodyPr>
          <a:lstStyle/>
          <a:p>
            <a:pPr algn="r"/>
            <a:r>
              <a:rPr kumimoji="0" lang="en-US" sz="1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These remains were found near Los Angeles, CA</a:t>
            </a:r>
          </a:p>
        </p:txBody>
      </p:sp>
    </p:spTree>
    <p:extLst>
      <p:ext uri="{BB962C8B-B14F-4D97-AF65-F5344CB8AC3E}">
        <p14:creationId xmlns:p14="http://schemas.microsoft.com/office/powerpoint/2010/main" val="2656309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Roper, Matthew P. | Religious Studies Center">
            <a:extLst>
              <a:ext uri="{FF2B5EF4-FFF2-40B4-BE49-F238E27FC236}">
                <a16:creationId xmlns:a16="http://schemas.microsoft.com/office/drawing/2014/main" id="{F6C8C76B-3826-3C65-9A50-940AF6199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3399224"/>
            <a:ext cx="2590800" cy="3454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ade E. Miller - BYU Geology">
            <a:extLst>
              <a:ext uri="{FF2B5EF4-FFF2-40B4-BE49-F238E27FC236}">
                <a16:creationId xmlns:a16="http://schemas.microsoft.com/office/drawing/2014/main" id="{FF8588A0-8053-F468-59DA-C0AF530A7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1" y="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CCB3F51-07AC-32D2-8987-516EE3F3AD91}"/>
              </a:ext>
            </a:extLst>
          </p:cNvPr>
          <p:cNvSpPr/>
          <p:nvPr/>
        </p:nvSpPr>
        <p:spPr>
          <a:xfrm>
            <a:off x="8763000"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615E860-CEBE-1128-7DFD-0EBE572FB8E7}"/>
              </a:ext>
            </a:extLst>
          </p:cNvPr>
          <p:cNvSpPr/>
          <p:nvPr/>
        </p:nvSpPr>
        <p:spPr>
          <a:xfrm>
            <a:off x="9601199" y="3429000"/>
            <a:ext cx="2079522" cy="342900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969F6C-70B4-E1D8-A965-1C2B9E6C90A4}"/>
              </a:ext>
            </a:extLst>
          </p:cNvPr>
          <p:cNvSpPr txBox="1"/>
          <p:nvPr/>
        </p:nvSpPr>
        <p:spPr>
          <a:xfrm>
            <a:off x="2177144" y="4380855"/>
            <a:ext cx="5634022" cy="541046"/>
          </a:xfrm>
          <a:prstGeom prst="rect">
            <a:avLst/>
          </a:prstGeom>
          <a:noFill/>
        </p:spPr>
        <p:txBody>
          <a:bodyPr wrap="square">
            <a:spAutoFit/>
          </a:bodyPr>
          <a:lstStyle/>
          <a:p>
            <a:pPr marL="223838" marR="0" lvl="0" indent="-223838" algn="r" defTabSz="914400" rtl="0" eaLnBrk="1" fontAlgn="auto" latinLnBrk="0" hangingPunct="1">
              <a:lnSpc>
                <a:spcPct val="8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sv-SE"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Wade E. Miller &amp; Matthew Roper</a:t>
            </a:r>
            <a:r>
              <a:rPr kumimoji="0" lang="en-US"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“Animals in the Book of Mormon: Challenges and Perspectives”)</a:t>
            </a:r>
          </a:p>
        </p:txBody>
      </p:sp>
      <p:sp>
        <p:nvSpPr>
          <p:cNvPr id="2" name="TextBox 1">
            <a:extLst>
              <a:ext uri="{FF2B5EF4-FFF2-40B4-BE49-F238E27FC236}">
                <a16:creationId xmlns:a16="http://schemas.microsoft.com/office/drawing/2014/main" id="{9768FD19-8ED5-3E0E-C1CB-201BFF075D52}"/>
              </a:ext>
            </a:extLst>
          </p:cNvPr>
          <p:cNvSpPr txBox="1"/>
          <p:nvPr/>
        </p:nvSpPr>
        <p:spPr>
          <a:xfrm>
            <a:off x="587480" y="702548"/>
            <a:ext cx="7337321" cy="3652667"/>
          </a:xfrm>
          <a:prstGeom prst="rect">
            <a:avLst/>
          </a:prstGeom>
          <a:noFill/>
        </p:spPr>
        <p:txBody>
          <a:bodyPr wrap="square">
            <a:spAutoFit/>
          </a:bodyPr>
          <a:lstStyle/>
          <a:p>
            <a:pPr marL="223838" marR="0" lvl="0" indent="-223838" algn="l" defTabSz="9144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“It can no longer be argued that there were no horses, asses, or elephants in the Americas. The issue has shifted to when such animals became extinct…”</a:t>
            </a:r>
          </a:p>
        </p:txBody>
      </p:sp>
    </p:spTree>
    <p:extLst>
      <p:ext uri="{BB962C8B-B14F-4D97-AF65-F5344CB8AC3E}">
        <p14:creationId xmlns:p14="http://schemas.microsoft.com/office/powerpoint/2010/main" val="1182333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68FD19-8ED5-3E0E-C1CB-201BFF075D52}"/>
              </a:ext>
            </a:extLst>
          </p:cNvPr>
          <p:cNvSpPr txBox="1"/>
          <p:nvPr/>
        </p:nvSpPr>
        <p:spPr>
          <a:xfrm>
            <a:off x="587481" y="702548"/>
            <a:ext cx="8007458" cy="4981044"/>
          </a:xfrm>
          <a:prstGeom prst="rect">
            <a:avLst/>
          </a:prstGeom>
          <a:noFill/>
        </p:spPr>
        <p:txBody>
          <a:bodyPr wrap="square">
            <a:spAutoFit/>
          </a:bodyPr>
          <a:lstStyle/>
          <a:p>
            <a:pPr marL="223838" marR="0" lvl="0" indent="-223838" algn="l"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“Indigenous people along the northern coast of the Gulf of Mexico have traditions of giant beasts with long noses that could trample people and uproot trees…[and dating of mammoth remains] are recent enough to place the elephant in the time of the Jaredites.”</a:t>
            </a:r>
          </a:p>
        </p:txBody>
      </p:sp>
      <p:pic>
        <p:nvPicPr>
          <p:cNvPr id="4098" name="Picture 2" descr="Roper, Matthew P. | Religious Studies Center">
            <a:extLst>
              <a:ext uri="{FF2B5EF4-FFF2-40B4-BE49-F238E27FC236}">
                <a16:creationId xmlns:a16="http://schemas.microsoft.com/office/drawing/2014/main" id="{F6C8C76B-3826-3C65-9A50-940AF6199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3399224"/>
            <a:ext cx="2590800" cy="3454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ade E. Miller - BYU Geology">
            <a:extLst>
              <a:ext uri="{FF2B5EF4-FFF2-40B4-BE49-F238E27FC236}">
                <a16:creationId xmlns:a16="http://schemas.microsoft.com/office/drawing/2014/main" id="{FF8588A0-8053-F468-59DA-C0AF530A7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1" y="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CCB3F51-07AC-32D2-8987-516EE3F3AD91}"/>
              </a:ext>
            </a:extLst>
          </p:cNvPr>
          <p:cNvSpPr/>
          <p:nvPr/>
        </p:nvSpPr>
        <p:spPr>
          <a:xfrm>
            <a:off x="8763000"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615E860-CEBE-1128-7DFD-0EBE572FB8E7}"/>
              </a:ext>
            </a:extLst>
          </p:cNvPr>
          <p:cNvSpPr/>
          <p:nvPr/>
        </p:nvSpPr>
        <p:spPr>
          <a:xfrm>
            <a:off x="9601199" y="3429000"/>
            <a:ext cx="2079522" cy="342900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969F6C-70B4-E1D8-A965-1C2B9E6C90A4}"/>
              </a:ext>
            </a:extLst>
          </p:cNvPr>
          <p:cNvSpPr txBox="1"/>
          <p:nvPr/>
        </p:nvSpPr>
        <p:spPr>
          <a:xfrm>
            <a:off x="2960916" y="5683592"/>
            <a:ext cx="5634022" cy="541046"/>
          </a:xfrm>
          <a:prstGeom prst="rect">
            <a:avLst/>
          </a:prstGeom>
          <a:noFill/>
        </p:spPr>
        <p:txBody>
          <a:bodyPr wrap="square">
            <a:spAutoFit/>
          </a:bodyPr>
          <a:lstStyle/>
          <a:p>
            <a:pPr marL="223838" marR="0" lvl="0" indent="-223838" algn="r" defTabSz="914400" rtl="0" eaLnBrk="1" fontAlgn="auto" latinLnBrk="0" hangingPunct="1">
              <a:lnSpc>
                <a:spcPct val="8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sv-SE"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Wade E. Miller &amp; Matthew Roper</a:t>
            </a:r>
            <a:r>
              <a:rPr kumimoji="0" lang="en-US"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“Animals in the Book of Mormon: Challenges and Perspectives”)</a:t>
            </a:r>
          </a:p>
        </p:txBody>
      </p:sp>
    </p:spTree>
    <p:extLst>
      <p:ext uri="{BB962C8B-B14F-4D97-AF65-F5344CB8AC3E}">
        <p14:creationId xmlns:p14="http://schemas.microsoft.com/office/powerpoint/2010/main" val="3936626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E0986-6020-E9C3-CA03-26CB41989E74}"/>
              </a:ext>
            </a:extLst>
          </p:cNvPr>
          <p:cNvPicPr>
            <a:picLocks noChangeAspect="1"/>
          </p:cNvPicPr>
          <p:nvPr/>
        </p:nvPicPr>
        <p:blipFill>
          <a:blip r:embed="rId2"/>
          <a:stretch>
            <a:fillRect/>
          </a:stretch>
        </p:blipFill>
        <p:spPr>
          <a:xfrm>
            <a:off x="1240610" y="142799"/>
            <a:ext cx="9710780" cy="6572401"/>
          </a:xfrm>
          <a:prstGeom prst="rect">
            <a:avLst/>
          </a:prstGeom>
        </p:spPr>
      </p:pic>
    </p:spTree>
    <p:extLst>
      <p:ext uri="{BB962C8B-B14F-4D97-AF65-F5344CB8AC3E}">
        <p14:creationId xmlns:p14="http://schemas.microsoft.com/office/powerpoint/2010/main" val="2192123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635242" y="182538"/>
            <a:ext cx="10921516" cy="9233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Emer</a:t>
            </a:r>
            <a:endPar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15BEA11-1DFB-FA5E-6848-51E0204721E9}"/>
              </a:ext>
            </a:extLst>
          </p:cNvPr>
          <p:cNvSpPr txBox="1"/>
          <p:nvPr/>
        </p:nvSpPr>
        <p:spPr>
          <a:xfrm>
            <a:off x="477762" y="1362345"/>
            <a:ext cx="11236476" cy="840230"/>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5400" b="1" dirty="0">
                <a:solidFill>
                  <a:prstClr val="white"/>
                </a:solidFill>
                <a:effectLst>
                  <a:glow rad="190500">
                    <a:prstClr val="black">
                      <a:alpha val="75000"/>
                    </a:prstClr>
                  </a:glow>
                </a:effectLst>
                <a:latin typeface="Calibri" panose="020F0502020204030204"/>
              </a:rPr>
              <a:t>Father was Omer (lived in captivity)</a:t>
            </a:r>
          </a:p>
        </p:txBody>
      </p:sp>
    </p:spTree>
    <p:extLst>
      <p:ext uri="{BB962C8B-B14F-4D97-AF65-F5344CB8AC3E}">
        <p14:creationId xmlns:p14="http://schemas.microsoft.com/office/powerpoint/2010/main" val="260249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635242" y="182538"/>
            <a:ext cx="10921516" cy="9233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Emer</a:t>
            </a:r>
            <a:endPar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15BEA11-1DFB-FA5E-6848-51E0204721E9}"/>
              </a:ext>
            </a:extLst>
          </p:cNvPr>
          <p:cNvSpPr txBox="1"/>
          <p:nvPr/>
        </p:nvSpPr>
        <p:spPr>
          <a:xfrm>
            <a:off x="477762" y="1362345"/>
            <a:ext cx="11236476" cy="1588127"/>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5400" b="1" dirty="0">
                <a:solidFill>
                  <a:prstClr val="white"/>
                </a:solidFill>
                <a:effectLst>
                  <a:glow rad="190500">
                    <a:prstClr val="black">
                      <a:alpha val="75000"/>
                    </a:prstClr>
                  </a:glow>
                </a:effectLst>
                <a:latin typeface="Calibri" panose="020F0502020204030204"/>
              </a:rPr>
              <a:t>Father was Omer (lived in captivity)</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5400" b="1" dirty="0">
                <a:solidFill>
                  <a:prstClr val="white"/>
                </a:solidFill>
                <a:effectLst>
                  <a:glow rad="190500">
                    <a:prstClr val="black">
                      <a:alpha val="75000"/>
                    </a:prstClr>
                  </a:glow>
                </a:effectLst>
                <a:latin typeface="Calibri" panose="020F0502020204030204"/>
              </a:rPr>
              <a:t>Older brother was Jared</a:t>
            </a:r>
          </a:p>
        </p:txBody>
      </p:sp>
    </p:spTree>
    <p:extLst>
      <p:ext uri="{BB962C8B-B14F-4D97-AF65-F5344CB8AC3E}">
        <p14:creationId xmlns:p14="http://schemas.microsoft.com/office/powerpoint/2010/main" val="3506354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635242" y="182538"/>
            <a:ext cx="10921516" cy="9233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Emer</a:t>
            </a:r>
            <a:endPar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15BEA11-1DFB-FA5E-6848-51E0204721E9}"/>
              </a:ext>
            </a:extLst>
          </p:cNvPr>
          <p:cNvSpPr txBox="1"/>
          <p:nvPr/>
        </p:nvSpPr>
        <p:spPr>
          <a:xfrm>
            <a:off x="477762" y="1362345"/>
            <a:ext cx="11236476" cy="2336024"/>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5400" b="1" dirty="0">
                <a:solidFill>
                  <a:prstClr val="white"/>
                </a:solidFill>
                <a:effectLst>
                  <a:glow rad="190500">
                    <a:prstClr val="black">
                      <a:alpha val="75000"/>
                    </a:prstClr>
                  </a:glow>
                </a:effectLst>
                <a:latin typeface="Calibri" panose="020F0502020204030204"/>
              </a:rPr>
              <a:t>Father was Omer (lived in captivity)</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5400" b="1" dirty="0">
                <a:solidFill>
                  <a:prstClr val="white"/>
                </a:solidFill>
                <a:effectLst>
                  <a:glow rad="190500">
                    <a:prstClr val="black">
                      <a:alpha val="75000"/>
                    </a:prstClr>
                  </a:glow>
                </a:effectLst>
                <a:latin typeface="Calibri" panose="020F0502020204030204"/>
              </a:rPr>
              <a:t>Older brother was Jared</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5400" b="1" dirty="0">
                <a:solidFill>
                  <a:prstClr val="white"/>
                </a:solidFill>
                <a:effectLst>
                  <a:glow rad="190500">
                    <a:prstClr val="black">
                      <a:alpha val="75000"/>
                    </a:prstClr>
                  </a:glow>
                </a:effectLst>
                <a:latin typeface="Calibri" panose="020F0502020204030204"/>
              </a:rPr>
              <a:t>The daughter of Jared was his niece</a:t>
            </a:r>
          </a:p>
        </p:txBody>
      </p:sp>
    </p:spTree>
    <p:extLst>
      <p:ext uri="{BB962C8B-B14F-4D97-AF65-F5344CB8AC3E}">
        <p14:creationId xmlns:p14="http://schemas.microsoft.com/office/powerpoint/2010/main" val="656514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635242" y="182538"/>
            <a:ext cx="10921516" cy="9233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Emer</a:t>
            </a:r>
            <a:endPar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15BEA11-1DFB-FA5E-6848-51E0204721E9}"/>
              </a:ext>
            </a:extLst>
          </p:cNvPr>
          <p:cNvSpPr txBox="1"/>
          <p:nvPr/>
        </p:nvSpPr>
        <p:spPr>
          <a:xfrm>
            <a:off x="477762" y="1362345"/>
            <a:ext cx="11236476" cy="3083921"/>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5400" b="1" dirty="0">
                <a:solidFill>
                  <a:prstClr val="white"/>
                </a:solidFill>
                <a:effectLst>
                  <a:glow rad="190500">
                    <a:prstClr val="black">
                      <a:alpha val="75000"/>
                    </a:prstClr>
                  </a:glow>
                </a:effectLst>
                <a:latin typeface="Calibri" panose="020F0502020204030204"/>
              </a:rPr>
              <a:t>Father was Omer (lived in captivity)</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5400" b="1" dirty="0">
                <a:solidFill>
                  <a:prstClr val="white"/>
                </a:solidFill>
                <a:effectLst>
                  <a:glow rad="190500">
                    <a:prstClr val="black">
                      <a:alpha val="75000"/>
                    </a:prstClr>
                  </a:glow>
                </a:effectLst>
                <a:latin typeface="Calibri" panose="020F0502020204030204"/>
              </a:rPr>
              <a:t>Older brother was Jared</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5400" b="1" dirty="0">
                <a:solidFill>
                  <a:prstClr val="white"/>
                </a:solidFill>
                <a:effectLst>
                  <a:glow rad="190500">
                    <a:prstClr val="black">
                      <a:alpha val="75000"/>
                    </a:prstClr>
                  </a:glow>
                </a:effectLst>
                <a:latin typeface="Calibri" panose="020F0502020204030204"/>
              </a:rPr>
              <a:t>The daughter of Jared was his niece</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5400" b="1" dirty="0" err="1">
                <a:solidFill>
                  <a:prstClr val="white"/>
                </a:solidFill>
                <a:effectLst>
                  <a:glow rad="190500">
                    <a:prstClr val="black">
                      <a:alpha val="75000"/>
                    </a:prstClr>
                  </a:glow>
                </a:effectLst>
                <a:latin typeface="Calibri" panose="020F0502020204030204"/>
              </a:rPr>
              <a:t>Akish</a:t>
            </a:r>
            <a:r>
              <a:rPr lang="en-US" sz="5400" b="1" dirty="0">
                <a:solidFill>
                  <a:prstClr val="white"/>
                </a:solidFill>
                <a:effectLst>
                  <a:glow rad="190500">
                    <a:prstClr val="black">
                      <a:alpha val="75000"/>
                    </a:prstClr>
                  </a:glow>
                </a:effectLst>
                <a:latin typeface="Calibri" panose="020F0502020204030204"/>
              </a:rPr>
              <a:t> was his nephew </a:t>
            </a:r>
          </a:p>
        </p:txBody>
      </p:sp>
    </p:spTree>
    <p:extLst>
      <p:ext uri="{BB962C8B-B14F-4D97-AF65-F5344CB8AC3E}">
        <p14:creationId xmlns:p14="http://schemas.microsoft.com/office/powerpoint/2010/main" val="91153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635242" y="182538"/>
            <a:ext cx="10921516" cy="9233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Emer</a:t>
            </a:r>
            <a:endPar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1101E9E-F3C2-1442-9805-0C9952D1701E}"/>
              </a:ext>
            </a:extLst>
          </p:cNvPr>
          <p:cNvSpPr txBox="1"/>
          <p:nvPr/>
        </p:nvSpPr>
        <p:spPr>
          <a:xfrm>
            <a:off x="477762" y="1508069"/>
            <a:ext cx="11236476" cy="4025717"/>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0"/>
              </a:spcAft>
              <a:buClrTx/>
              <a:buSzTx/>
              <a:tabLst/>
              <a:defRPr/>
            </a:pPr>
            <a:r>
              <a:rPr lang="en-US" sz="4800" b="1" dirty="0">
                <a:solidFill>
                  <a:prstClr val="white"/>
                </a:solidFill>
                <a:effectLst>
                  <a:glow rad="190500">
                    <a:prstClr val="black">
                      <a:alpha val="75000"/>
                    </a:prstClr>
                  </a:glow>
                </a:effectLst>
                <a:latin typeface="Calibri" panose="020F0502020204030204"/>
              </a:rPr>
              <a:t>“After he had anointed </a:t>
            </a:r>
            <a:r>
              <a:rPr lang="en-US" sz="4800" b="1" dirty="0" err="1">
                <a:solidFill>
                  <a:prstClr val="white"/>
                </a:solidFill>
                <a:effectLst>
                  <a:glow rad="190500">
                    <a:prstClr val="black">
                      <a:alpha val="75000"/>
                    </a:prstClr>
                  </a:glow>
                </a:effectLst>
                <a:latin typeface="Calibri" panose="020F0502020204030204"/>
              </a:rPr>
              <a:t>Coriantum</a:t>
            </a:r>
            <a:r>
              <a:rPr lang="en-US" sz="4800" b="1" dirty="0">
                <a:solidFill>
                  <a:prstClr val="white"/>
                </a:solidFill>
                <a:effectLst>
                  <a:glow rad="190500">
                    <a:prstClr val="black">
                      <a:alpha val="75000"/>
                    </a:prstClr>
                  </a:glow>
                </a:effectLst>
                <a:latin typeface="Calibri" panose="020F0502020204030204"/>
              </a:rPr>
              <a:t> to reign in his stead he lived four years, and he saw peace in the land; yea, and he even saw the Son of Righteousness, and did rejoice and glory in his day; and he died in peace.”</a:t>
            </a:r>
          </a:p>
          <a:p>
            <a:pPr marR="0" lvl="0" algn="r" defTabSz="914400" rtl="0" eaLnBrk="1" fontAlgn="auto" latinLnBrk="0" hangingPunct="1">
              <a:lnSpc>
                <a:spcPct val="90000"/>
              </a:lnSpc>
              <a:spcBef>
                <a:spcPts val="0"/>
              </a:spcBef>
              <a:spcAft>
                <a:spcPts val="0"/>
              </a:spcAft>
              <a:buClrTx/>
              <a:buSzTx/>
              <a:tabLst/>
              <a:defRPr/>
            </a:pP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9:</a:t>
            </a:r>
            <a:r>
              <a:rPr lang="en-US" sz="4400" b="1" dirty="0">
                <a:solidFill>
                  <a:prstClr val="white"/>
                </a:solidFill>
                <a:effectLst>
                  <a:glow rad="190500">
                    <a:prstClr val="black">
                      <a:alpha val="75000"/>
                    </a:prstClr>
                  </a:glow>
                </a:effectLst>
                <a:latin typeface="Calibri" panose="020F0502020204030204"/>
              </a:rPr>
              <a:t>22</a:t>
            </a:r>
            <a:r>
              <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182864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453" y="5721250"/>
            <a:ext cx="4445246"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Martin Harris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(Assorted Gems of Priceless Value (SLC, 1944), p. 351; see also Anderson, Investigating the Book of Mormon Witnesses, p.116)</a:t>
            </a:r>
          </a:p>
        </p:txBody>
      </p:sp>
      <p:sp>
        <p:nvSpPr>
          <p:cNvPr id="2" name="TextBox 1"/>
          <p:cNvSpPr txBox="1"/>
          <p:nvPr/>
        </p:nvSpPr>
        <p:spPr>
          <a:xfrm>
            <a:off x="4654152" y="0"/>
            <a:ext cx="7085564"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“Well, just as plain as you see that chopping block, I </a:t>
            </a:r>
            <a:r>
              <a:rPr kumimoji="0" lang="en-US" sz="4800" b="1" i="0" u="sng" strike="noStrike" kern="1200" cap="none" spc="0" normalizeH="0" baseline="0" noProof="0" dirty="0">
                <a:ln>
                  <a:noFill/>
                </a:ln>
                <a:solidFill>
                  <a:prstClr val="white"/>
                </a:solidFill>
                <a:effectLst/>
                <a:uLnTx/>
                <a:uFillTx/>
                <a:latin typeface="Calibri" panose="020F0502020204030204"/>
                <a:ea typeface="+mn-ea"/>
                <a:cs typeface="+mn-cs"/>
              </a:rPr>
              <a:t>saw</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the plates;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and sooner than I would deny it, I would lay my head upon that chopping block and let you chop it off.”</a:t>
            </a:r>
          </a:p>
        </p:txBody>
      </p:sp>
      <p:pic>
        <p:nvPicPr>
          <p:cNvPr id="8" name="Picture 7" descr="Martin Harris.jpg">
            <a:hlinkClick r:id="rId3"/>
          </p:cNvPr>
          <p:cNvPicPr>
            <a:picLocks noChangeAspect="1"/>
          </p:cNvPicPr>
          <p:nvPr/>
        </p:nvPicPr>
        <p:blipFill>
          <a:blip r:embed="rId4" cstate="print"/>
          <a:stretch>
            <a:fillRect/>
          </a:stretch>
        </p:blipFill>
        <p:spPr>
          <a:xfrm>
            <a:off x="-2" y="-1"/>
            <a:ext cx="4455049" cy="5620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3280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01E9E-F3C2-1442-9805-0C9952D1701E}"/>
              </a:ext>
            </a:extLst>
          </p:cNvPr>
          <p:cNvSpPr txBox="1"/>
          <p:nvPr/>
        </p:nvSpPr>
        <p:spPr>
          <a:xfrm>
            <a:off x="4917689" y="94537"/>
            <a:ext cx="7103326" cy="5078313"/>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0"/>
              </a:spcAft>
              <a:buClrTx/>
              <a:buSzTx/>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36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Morianton</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…is a little tricky to categorize. If he were alive today, he would have many followers on social media. First, he became king by gathering “together an army of outcasts” (Ether 10:9). For some reason, we love the idea of outcasts defeating the establishment. Ultimately, our favorite leaders are those who make things happen:</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pic>
        <p:nvPicPr>
          <p:cNvPr id="1026" name="Picture 2" descr="Ears to Hear: Mini Sermons That Make You Think: Mini Sermons That Make You  Think">
            <a:extLst>
              <a:ext uri="{FF2B5EF4-FFF2-40B4-BE49-F238E27FC236}">
                <a16:creationId xmlns:a16="http://schemas.microsoft.com/office/drawing/2014/main" id="{62948909-6C61-3BD1-B1EE-63E6B1D55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3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21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01E9E-F3C2-1442-9805-0C9952D1701E}"/>
              </a:ext>
            </a:extLst>
          </p:cNvPr>
          <p:cNvSpPr txBox="1"/>
          <p:nvPr/>
        </p:nvSpPr>
        <p:spPr>
          <a:xfrm>
            <a:off x="4917689" y="94537"/>
            <a:ext cx="7103326" cy="5078313"/>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0"/>
              </a:spcAft>
              <a:buClrTx/>
              <a:buSzTx/>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t>
            </a:r>
            <a:r>
              <a:rPr kumimoji="0" lang="en-US" sz="36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Morianton</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built up many cities, and the people became exceedingly rich under his reign, both in buildings, and in gold, and silver, and in raising grain, and in flocks, and herds” (Ether 10:12). If </a:t>
            </a:r>
            <a:r>
              <a:rPr kumimoji="0" lang="en-US" sz="36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Morianton</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ran for office today, I think he would be elected. However, </a:t>
            </a:r>
            <a:r>
              <a:rPr kumimoji="0" lang="en-US" sz="36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Morianton</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is actually a complicated character. </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pic>
        <p:nvPicPr>
          <p:cNvPr id="1026" name="Picture 2" descr="Ears to Hear: Mini Sermons That Make You Think: Mini Sermons That Make You  Think">
            <a:extLst>
              <a:ext uri="{FF2B5EF4-FFF2-40B4-BE49-F238E27FC236}">
                <a16:creationId xmlns:a16="http://schemas.microsoft.com/office/drawing/2014/main" id="{62948909-6C61-3BD1-B1EE-63E6B1D55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3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635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01E9E-F3C2-1442-9805-0C9952D1701E}"/>
              </a:ext>
            </a:extLst>
          </p:cNvPr>
          <p:cNvSpPr txBox="1"/>
          <p:nvPr/>
        </p:nvSpPr>
        <p:spPr>
          <a:xfrm>
            <a:off x="4917689" y="94537"/>
            <a:ext cx="7103326" cy="5078313"/>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0"/>
              </a:spcAft>
              <a:buClrTx/>
              <a:buSzTx/>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“He “did do justice unto the people, but not unto himself because of his many whoredoms; wherefore he was cut off from the presence of the Lord” (Ether 10:11). It isn’t surprising that </a:t>
            </a:r>
            <a:r>
              <a:rPr kumimoji="0" lang="en-US" sz="36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Morianton</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is a mixture of good and bad. Most of us are a kaleidoscope of moods, history, logic, strengths, and weaknesses….</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pic>
        <p:nvPicPr>
          <p:cNvPr id="1026" name="Picture 2" descr="Ears to Hear: Mini Sermons That Make You Think: Mini Sermons That Make You  Think">
            <a:extLst>
              <a:ext uri="{FF2B5EF4-FFF2-40B4-BE49-F238E27FC236}">
                <a16:creationId xmlns:a16="http://schemas.microsoft.com/office/drawing/2014/main" id="{62948909-6C61-3BD1-B1EE-63E6B1D55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3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141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01E9E-F3C2-1442-9805-0C9952D1701E}"/>
              </a:ext>
            </a:extLst>
          </p:cNvPr>
          <p:cNvSpPr txBox="1"/>
          <p:nvPr/>
        </p:nvSpPr>
        <p:spPr>
          <a:xfrm>
            <a:off x="4917689" y="94537"/>
            <a:ext cx="7103326" cy="4579715"/>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0"/>
              </a:spcAft>
              <a:buClrTx/>
              <a:buSzTx/>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“Even in the scriptures, we often see the human side of prophets. Lehi murmured against God, Nephi struggled with self-doubt, Ammon had a complicated past, and the Brother of Jared hung out on the beach for four years before going to the promised land. Human beings cannot be painted with one color. </a:t>
            </a:r>
          </a:p>
        </p:txBody>
      </p:sp>
      <p:pic>
        <p:nvPicPr>
          <p:cNvPr id="1026" name="Picture 2" descr="Ears to Hear: Mini Sermons That Make You Think: Mini Sermons That Make You  Think">
            <a:extLst>
              <a:ext uri="{FF2B5EF4-FFF2-40B4-BE49-F238E27FC236}">
                <a16:creationId xmlns:a16="http://schemas.microsoft.com/office/drawing/2014/main" id="{62948909-6C61-3BD1-B1EE-63E6B1D55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3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381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01E9E-F3C2-1442-9805-0C9952D1701E}"/>
              </a:ext>
            </a:extLst>
          </p:cNvPr>
          <p:cNvSpPr txBox="1"/>
          <p:nvPr/>
        </p:nvSpPr>
        <p:spPr>
          <a:xfrm>
            <a:off x="4917689" y="94537"/>
            <a:ext cx="7103326" cy="6574107"/>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0"/>
              </a:spcAft>
              <a:buClrTx/>
              <a:buSzTx/>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“But there is something about this truth that is dangerous. Since people are complicated and make mistakes, many believe that this is what it means to be authentic. There is a feeling that if people are sinning then they are “being real.” </a:t>
            </a:r>
          </a:p>
          <a:p>
            <a:pPr marR="0" lvl="0" algn="l" defTabSz="914400" rtl="0" eaLnBrk="1" fontAlgn="auto" latinLnBrk="0" hangingPunct="1">
              <a:lnSpc>
                <a:spcPct val="90000"/>
              </a:lnSpc>
              <a:spcBef>
                <a:spcPts val="0"/>
              </a:spcBef>
              <a:spcAft>
                <a:spcPts val="0"/>
              </a:spcAft>
              <a:buClrTx/>
              <a:buSzTx/>
              <a:tabLst/>
              <a:defRPr/>
            </a:pPr>
            <a:endParaRPr lang="en-US" sz="3600" b="1" dirty="0">
              <a:solidFill>
                <a:prstClr val="white"/>
              </a:solidFill>
              <a:effectLst>
                <a:glow rad="190500">
                  <a:prstClr val="black">
                    <a:alpha val="75000"/>
                  </a:prstClr>
                </a:glow>
              </a:effectLst>
              <a:latin typeface="Calibri" panose="020F0502020204030204"/>
            </a:endParaRPr>
          </a:p>
          <a:p>
            <a:pPr marR="0" lvl="0" algn="l" defTabSz="914400" rtl="0" eaLnBrk="1" fontAlgn="auto" latinLnBrk="0" hangingPunct="1">
              <a:lnSpc>
                <a:spcPct val="90000"/>
              </a:lnSpc>
              <a:spcBef>
                <a:spcPts val="0"/>
              </a:spcBef>
              <a:spcAft>
                <a:spcPts val="0"/>
              </a:spcAft>
              <a:buClrTx/>
              <a:buSzTx/>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For example, two teenagers skip Sunday School, and one says, “I have to be honest. I really </a:t>
            </a:r>
            <a:r>
              <a:rPr kumimoji="0" lang="en-US" sz="36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really</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don’t like that class.”</a:t>
            </a:r>
          </a:p>
          <a:p>
            <a:pPr marR="0" lvl="0" algn="l" defTabSz="914400" rtl="0" eaLnBrk="1" fontAlgn="auto" latinLnBrk="0" hangingPunct="1">
              <a:lnSpc>
                <a:spcPct val="90000"/>
              </a:lnSpc>
              <a:spcBef>
                <a:spcPts val="0"/>
              </a:spcBef>
              <a:spcAft>
                <a:spcPts val="0"/>
              </a:spcAft>
              <a:buClrTx/>
              <a:buSzTx/>
              <a:tabLst/>
              <a:defRPr/>
            </a:pPr>
            <a:endPar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pic>
        <p:nvPicPr>
          <p:cNvPr id="1026" name="Picture 2" descr="Ears to Hear: Mini Sermons That Make You Think: Mini Sermons That Make You  Think">
            <a:extLst>
              <a:ext uri="{FF2B5EF4-FFF2-40B4-BE49-F238E27FC236}">
                <a16:creationId xmlns:a16="http://schemas.microsoft.com/office/drawing/2014/main" id="{62948909-6C61-3BD1-B1EE-63E6B1D55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3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6189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01E9E-F3C2-1442-9805-0C9952D1701E}"/>
              </a:ext>
            </a:extLst>
          </p:cNvPr>
          <p:cNvSpPr txBox="1"/>
          <p:nvPr/>
        </p:nvSpPr>
        <p:spPr>
          <a:xfrm>
            <a:off x="4917689" y="94537"/>
            <a:ext cx="7103326" cy="3582519"/>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0"/>
              </a:spcAft>
              <a:buClrTx/>
              <a:buSzTx/>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“Or, an eighteen-year-old at general conference looks around at all the happy, beautiful, righteous humans, and thinks, I must be honest with myself. I could never be like these people…”</a:t>
            </a:r>
          </a:p>
          <a:p>
            <a:pPr marR="0" lvl="0" algn="l" defTabSz="914400" rtl="0" eaLnBrk="1" fontAlgn="auto" latinLnBrk="0" hangingPunct="1">
              <a:lnSpc>
                <a:spcPct val="90000"/>
              </a:lnSpc>
              <a:spcBef>
                <a:spcPts val="0"/>
              </a:spcBef>
              <a:spcAft>
                <a:spcPts val="0"/>
              </a:spcAft>
              <a:buClrTx/>
              <a:buSzTx/>
              <a:tabLst/>
              <a:defRPr/>
            </a:pPr>
            <a:endPar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pic>
        <p:nvPicPr>
          <p:cNvPr id="1026" name="Picture 2" descr="Ears to Hear: Mini Sermons That Make You Think: Mini Sermons That Make You  Think">
            <a:extLst>
              <a:ext uri="{FF2B5EF4-FFF2-40B4-BE49-F238E27FC236}">
                <a16:creationId xmlns:a16="http://schemas.microsoft.com/office/drawing/2014/main" id="{62948909-6C61-3BD1-B1EE-63E6B1D55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3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33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01E9E-F3C2-1442-9805-0C9952D1701E}"/>
              </a:ext>
            </a:extLst>
          </p:cNvPr>
          <p:cNvSpPr txBox="1"/>
          <p:nvPr/>
        </p:nvSpPr>
        <p:spPr>
          <a:xfrm>
            <a:off x="4917689" y="94537"/>
            <a:ext cx="7103326" cy="3582519"/>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0"/>
              </a:spcAft>
              <a:buClrTx/>
              <a:buSzTx/>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“Or, an eighteen-year-old at general conference looks around at all the happy, beautiful, righteous humans, and thinks, I must be honest with myself. I could never be like these people…”</a:t>
            </a:r>
          </a:p>
          <a:p>
            <a:pPr marR="0" lvl="0" algn="l" defTabSz="914400" rtl="0" eaLnBrk="1" fontAlgn="auto" latinLnBrk="0" hangingPunct="1">
              <a:lnSpc>
                <a:spcPct val="90000"/>
              </a:lnSpc>
              <a:spcBef>
                <a:spcPts val="0"/>
              </a:spcBef>
              <a:spcAft>
                <a:spcPts val="0"/>
              </a:spcAft>
              <a:buClrTx/>
              <a:buSzTx/>
              <a:tabLst/>
              <a:defRPr/>
            </a:pPr>
            <a:endPar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pic>
        <p:nvPicPr>
          <p:cNvPr id="1026" name="Picture 2" descr="Ears to Hear: Mini Sermons That Make You Think: Mini Sermons That Make You  Think">
            <a:extLst>
              <a:ext uri="{FF2B5EF4-FFF2-40B4-BE49-F238E27FC236}">
                <a16:creationId xmlns:a16="http://schemas.microsoft.com/office/drawing/2014/main" id="{62948909-6C61-3BD1-B1EE-63E6B1D55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3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0914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01E9E-F3C2-1442-9805-0C9952D1701E}"/>
              </a:ext>
            </a:extLst>
          </p:cNvPr>
          <p:cNvSpPr txBox="1"/>
          <p:nvPr/>
        </p:nvSpPr>
        <p:spPr>
          <a:xfrm>
            <a:off x="174171" y="340151"/>
            <a:ext cx="11843657" cy="6020110"/>
          </a:xfrm>
          <a:prstGeom prst="rect">
            <a:avLst/>
          </a:prstGeom>
          <a:noFill/>
        </p:spPr>
        <p:txBody>
          <a:bodyPr wrap="square">
            <a:spAutoFit/>
          </a:bodyPr>
          <a:lstStyle/>
          <a:p>
            <a:pPr marR="0" lvl="0" algn="ctr" defTabSz="914400" rtl="0" eaLnBrk="1" fontAlgn="auto" latinLnBrk="0" hangingPunct="1">
              <a:lnSpc>
                <a:spcPct val="80000"/>
              </a:lnSpc>
              <a:spcBef>
                <a:spcPts val="0"/>
              </a:spcBef>
              <a:spcAft>
                <a:spcPts val="0"/>
              </a:spcAft>
              <a:buClrTx/>
              <a:buSzTx/>
              <a:tabLst/>
              <a:defRPr/>
            </a:pPr>
            <a:r>
              <a:rPr lang="en-US" sz="6000" b="1" dirty="0">
                <a:solidFill>
                  <a:prstClr val="white"/>
                </a:solidFill>
                <a:effectLst>
                  <a:glow rad="190500">
                    <a:prstClr val="black">
                      <a:alpha val="75000"/>
                    </a:prstClr>
                  </a:glow>
                </a:effectLst>
                <a:latin typeface="Calibri" panose="020F0502020204030204"/>
              </a:rPr>
              <a:t>“My old self has been crucified with Christ. It is no longer I who live, but Christ lives in me. So I live in this earthly body by trusting in the Son of God, who loved me and gave himself for me.”</a:t>
            </a:r>
          </a:p>
          <a:p>
            <a:pPr marR="0" lvl="0" algn="ctr" defTabSz="914400" rtl="0" eaLnBrk="1" fontAlgn="auto" latinLnBrk="0" hangingPunct="1">
              <a:lnSpc>
                <a:spcPct val="80000"/>
              </a:lnSpc>
              <a:spcBef>
                <a:spcPts val="0"/>
              </a:spcBef>
              <a:spcAft>
                <a:spcPts val="0"/>
              </a:spcAft>
              <a:buClrTx/>
              <a:buSzTx/>
              <a:tabLst/>
              <a:defRPr/>
            </a:pPr>
            <a:endParaRPr kumimoji="0" lang="en-US" sz="6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a:p>
            <a:pPr marR="0" lvl="0" algn="ctr" defTabSz="914400" rtl="0" eaLnBrk="1" fontAlgn="auto" latinLnBrk="0" hangingPunct="1">
              <a:lnSpc>
                <a:spcPct val="80000"/>
              </a:lnSpc>
              <a:spcBef>
                <a:spcPts val="0"/>
              </a:spcBef>
              <a:spcAft>
                <a:spcPts val="0"/>
              </a:spcAft>
              <a:buClrTx/>
              <a:buSzTx/>
              <a:tabLst/>
              <a:defRPr/>
            </a:pPr>
            <a:r>
              <a:rPr lang="en-US" sz="4400" b="1" dirty="0">
                <a:solidFill>
                  <a:prstClr val="white"/>
                </a:solidFill>
                <a:effectLst>
                  <a:glow rad="190500">
                    <a:prstClr val="black">
                      <a:alpha val="75000"/>
                    </a:prstClr>
                  </a:glow>
                </a:effectLst>
                <a:latin typeface="Calibri" panose="020F0502020204030204"/>
              </a:rPr>
              <a:t>Galatians 2:20, New Living Translation</a:t>
            </a:r>
            <a:endParaRPr kumimoji="0" lang="en-US" sz="4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4210818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01E9E-F3C2-1442-9805-0C9952D1701E}"/>
              </a:ext>
            </a:extLst>
          </p:cNvPr>
          <p:cNvSpPr txBox="1"/>
          <p:nvPr/>
        </p:nvSpPr>
        <p:spPr>
          <a:xfrm>
            <a:off x="174171" y="817195"/>
            <a:ext cx="11843657" cy="5223609"/>
          </a:xfrm>
          <a:prstGeom prst="rect">
            <a:avLst/>
          </a:prstGeom>
          <a:noFill/>
        </p:spPr>
        <p:txBody>
          <a:bodyPr wrap="square">
            <a:spAutoFit/>
          </a:bodyPr>
          <a:lstStyle/>
          <a:p>
            <a:pPr marR="0" lvl="0" algn="ctr" defTabSz="914400" rtl="0" eaLnBrk="1" fontAlgn="auto" latinLnBrk="0" hangingPunct="1">
              <a:lnSpc>
                <a:spcPct val="80000"/>
              </a:lnSpc>
              <a:spcBef>
                <a:spcPts val="0"/>
              </a:spcBef>
              <a:spcAft>
                <a:spcPts val="0"/>
              </a:spcAft>
              <a:buClrTx/>
              <a:buSzTx/>
              <a:tabLst/>
              <a:defRPr/>
            </a:pPr>
            <a:r>
              <a:rPr lang="en-US" sz="4800" b="1" dirty="0">
                <a:solidFill>
                  <a:prstClr val="white"/>
                </a:solidFill>
                <a:effectLst>
                  <a:glow rad="190500">
                    <a:prstClr val="black">
                      <a:alpha val="75000"/>
                    </a:prstClr>
                  </a:glow>
                </a:effectLst>
                <a:latin typeface="Calibri" panose="020F0502020204030204"/>
              </a:rPr>
              <a:t>“In the days of Com there began to be robbers in the land; and they adopted the old plans, and administered oaths after the manner of the ancients, and sought again to destroy the kingdom. Now Com did fight against them much; nevertheless, </a:t>
            </a:r>
          </a:p>
          <a:p>
            <a:pPr marR="0" lvl="0" algn="ctr" defTabSz="914400" rtl="0" eaLnBrk="1" fontAlgn="auto" latinLnBrk="0" hangingPunct="1">
              <a:lnSpc>
                <a:spcPct val="80000"/>
              </a:lnSpc>
              <a:spcBef>
                <a:spcPts val="0"/>
              </a:spcBef>
              <a:spcAft>
                <a:spcPts val="0"/>
              </a:spcAft>
              <a:buClrTx/>
              <a:buSzTx/>
              <a:tabLst/>
              <a:defRPr/>
            </a:pPr>
            <a:r>
              <a:rPr lang="en-US" sz="4800" b="1" dirty="0">
                <a:solidFill>
                  <a:prstClr val="white"/>
                </a:solidFill>
                <a:effectLst>
                  <a:glow rad="190500">
                    <a:prstClr val="black">
                      <a:alpha val="75000"/>
                    </a:prstClr>
                  </a:glow>
                </a:effectLst>
                <a:latin typeface="Calibri" panose="020F0502020204030204"/>
              </a:rPr>
              <a:t>he did not prevail against them.”                                 </a:t>
            </a:r>
          </a:p>
          <a:p>
            <a:pPr marR="0" lvl="0" algn="ctr" defTabSz="914400" rtl="0" eaLnBrk="1" fontAlgn="auto" latinLnBrk="0" hangingPunct="1">
              <a:lnSpc>
                <a:spcPct val="80000"/>
              </a:lnSpc>
              <a:spcBef>
                <a:spcPts val="0"/>
              </a:spcBef>
              <a:spcAft>
                <a:spcPts val="0"/>
              </a:spcAft>
              <a:buClrTx/>
              <a:buSzTx/>
              <a:tabLst/>
              <a:defRPr/>
            </a:pPr>
            <a:endParaRPr kumimoji="0" lang="en-US" sz="4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a:p>
            <a:pPr marR="0" lvl="0" algn="ctr" defTabSz="914400" rtl="0" eaLnBrk="1" fontAlgn="auto" latinLnBrk="0" hangingPunct="1">
              <a:lnSpc>
                <a:spcPct val="80000"/>
              </a:lnSpc>
              <a:spcBef>
                <a:spcPts val="0"/>
              </a:spcBef>
              <a:spcAft>
                <a:spcPts val="0"/>
              </a:spcAft>
              <a:buClrTx/>
              <a:buSzTx/>
              <a:tabLst/>
              <a:defRPr/>
            </a:pP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a:t>
            </a:r>
            <a:r>
              <a:rPr lang="en-US" sz="3600" b="1" dirty="0">
                <a:solidFill>
                  <a:prstClr val="white"/>
                </a:solidFill>
                <a:effectLst>
                  <a:glow rad="190500">
                    <a:prstClr val="black">
                      <a:alpha val="75000"/>
                    </a:prstClr>
                  </a:glow>
                </a:effectLst>
                <a:latin typeface="Calibri" panose="020F0502020204030204"/>
              </a:rPr>
              <a:t>10</a:t>
            </a:r>
            <a:r>
              <a:rPr kumimoji="0" lang="en-US" sz="3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:33–34)</a:t>
            </a:r>
            <a:endPar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9348794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01E9E-F3C2-1442-9805-0C9952D1701E}"/>
              </a:ext>
            </a:extLst>
          </p:cNvPr>
          <p:cNvSpPr txBox="1"/>
          <p:nvPr/>
        </p:nvSpPr>
        <p:spPr>
          <a:xfrm>
            <a:off x="174171" y="630084"/>
            <a:ext cx="11843657" cy="5814540"/>
          </a:xfrm>
          <a:prstGeom prst="rect">
            <a:avLst/>
          </a:prstGeom>
          <a:noFill/>
        </p:spPr>
        <p:txBody>
          <a:bodyPr wrap="square">
            <a:spAutoFit/>
          </a:bodyPr>
          <a:lstStyle/>
          <a:p>
            <a:pPr marR="0" lvl="0" algn="ctr" defTabSz="914400" rtl="0" eaLnBrk="1" fontAlgn="auto" latinLnBrk="0" hangingPunct="1">
              <a:lnSpc>
                <a:spcPct val="80000"/>
              </a:lnSpc>
              <a:spcBef>
                <a:spcPts val="0"/>
              </a:spcBef>
              <a:spcAft>
                <a:spcPts val="0"/>
              </a:spcAft>
              <a:buClrTx/>
              <a:buSzTx/>
              <a:tabLst/>
              <a:defRPr/>
            </a:pPr>
            <a:r>
              <a:rPr lang="en-US" sz="4400" b="1" dirty="0">
                <a:solidFill>
                  <a:prstClr val="white"/>
                </a:solidFill>
                <a:effectLst>
                  <a:glow rad="190500">
                    <a:prstClr val="black">
                      <a:alpha val="75000"/>
                    </a:prstClr>
                  </a:glow>
                </a:effectLst>
                <a:latin typeface="Calibri" panose="020F0502020204030204"/>
              </a:rPr>
              <a:t>“There came also in the days of Com many prophets, and prophesied of the destruction of that great people except they should repent, and turn unto the Lord, and forsake their murders and wickedness…the prophets were rejected by the people, and they fled unto Com for protection, for the people sought to destroy them. And they prophesied unto Com many things; and he was blessed in all the remainder of his days.”    </a:t>
            </a:r>
          </a:p>
          <a:p>
            <a:pPr marR="0" lvl="0" algn="ctr" defTabSz="914400" rtl="0" eaLnBrk="1" fontAlgn="auto" latinLnBrk="0" hangingPunct="1">
              <a:lnSpc>
                <a:spcPct val="80000"/>
              </a:lnSpc>
              <a:spcBef>
                <a:spcPts val="0"/>
              </a:spcBef>
              <a:spcAft>
                <a:spcPts val="0"/>
              </a:spcAft>
              <a:buClrTx/>
              <a:buSzTx/>
              <a:tabLst/>
              <a:defRPr/>
            </a:pPr>
            <a:r>
              <a:rPr lang="en-US" sz="3600" b="1" dirty="0">
                <a:solidFill>
                  <a:prstClr val="white"/>
                </a:solidFill>
                <a:effectLst>
                  <a:glow rad="190500">
                    <a:prstClr val="black">
                      <a:alpha val="75000"/>
                    </a:prstClr>
                  </a:glow>
                </a:effectLst>
                <a:latin typeface="Calibri" panose="020F0502020204030204"/>
              </a:rPr>
              <a:t>                             </a:t>
            </a:r>
          </a:p>
          <a:p>
            <a:pPr marR="0" lvl="0" algn="ctr" defTabSz="914400" rtl="0" eaLnBrk="1" fontAlgn="auto" latinLnBrk="0" hangingPunct="1">
              <a:lnSpc>
                <a:spcPct val="80000"/>
              </a:lnSpc>
              <a:spcBef>
                <a:spcPts val="0"/>
              </a:spcBef>
              <a:spcAft>
                <a:spcPts val="0"/>
              </a:spcAft>
              <a:buClrTx/>
              <a:buSzTx/>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a:t>
            </a:r>
            <a:r>
              <a:rPr lang="en-US" sz="3200" b="1" dirty="0">
                <a:solidFill>
                  <a:prstClr val="white"/>
                </a:solidFill>
                <a:effectLst>
                  <a:glow rad="190500">
                    <a:prstClr val="black">
                      <a:alpha val="75000"/>
                    </a:prstClr>
                  </a:glow>
                </a:effectLst>
                <a:latin typeface="Calibri" panose="020F0502020204030204"/>
              </a:rPr>
              <a:t>11</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:1–3)</a:t>
            </a:r>
            <a:endParaRPr kumimoji="0" lang="en-US" sz="2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426150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B0CFBF-6228-AC47-A14D-CAF3CCE11B95}"/>
              </a:ext>
            </a:extLst>
          </p:cNvPr>
          <p:cNvPicPr>
            <a:picLocks noChangeAspect="1"/>
          </p:cNvPicPr>
          <p:nvPr/>
        </p:nvPicPr>
        <p:blipFill rotWithShape="1">
          <a:blip r:embed="rId3"/>
          <a:srcRect l="34051" t="3883" r="33476" b="8840"/>
          <a:stretch/>
        </p:blipFill>
        <p:spPr>
          <a:xfrm>
            <a:off x="-1" y="-17888"/>
            <a:ext cx="4471639" cy="5682708"/>
          </a:xfrm>
          <a:prstGeom prst="rect">
            <a:avLst/>
          </a:prstGeom>
        </p:spPr>
      </p:pic>
      <p:sp>
        <p:nvSpPr>
          <p:cNvPr id="12" name="TextBox 11"/>
          <p:cNvSpPr txBox="1"/>
          <p:nvPr/>
        </p:nvSpPr>
        <p:spPr>
          <a:xfrm>
            <a:off x="0" y="5781997"/>
            <a:ext cx="447163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David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Whitmer</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(Oral Interview, Published in the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Deseret News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(16 November 1878)</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4549698" y="1"/>
            <a:ext cx="7216652" cy="7294305"/>
          </a:xfrm>
          <a:prstGeom prst="rect">
            <a:avLst/>
          </a:prstGeom>
          <a:noFill/>
        </p:spPr>
        <p:txBody>
          <a:bodyPr wrap="square" rtlCol="0">
            <a:spAutoFit/>
          </a:bodyPr>
          <a:lstStyle/>
          <a:p>
            <a:pPr lvl="0" defTabSz="457200"/>
            <a:r>
              <a:rPr lang="en-US" sz="3600" b="1" dirty="0">
                <a:solidFill>
                  <a:prstClr val="white"/>
                </a:solidFill>
              </a:rPr>
              <a:t>“</a:t>
            </a:r>
            <a:r>
              <a:rPr lang="en-US" sz="3600" b="1" dirty="0">
                <a:solidFill>
                  <a:srgbClr val="FFFF00"/>
                </a:solidFill>
              </a:rPr>
              <a:t>I saw them</a:t>
            </a:r>
            <a:r>
              <a:rPr lang="en-US" sz="3600" b="1" dirty="0">
                <a:solidFill>
                  <a:prstClr val="white"/>
                </a:solidFill>
              </a:rPr>
              <a:t> just as plain as I see this bed </a:t>
            </a:r>
          </a:p>
          <a:p>
            <a:pPr lvl="0" defTabSz="457200"/>
            <a:endParaRPr lang="en-US" sz="3600" b="1" dirty="0">
              <a:solidFill>
                <a:prstClr val="white"/>
              </a:solidFill>
            </a:endParaRPr>
          </a:p>
          <a:p>
            <a:pPr lvl="0" defTabSz="457200"/>
            <a:r>
              <a:rPr lang="en-US" sz="3600" b="1" dirty="0">
                <a:solidFill>
                  <a:prstClr val="white"/>
                </a:solidFill>
              </a:rPr>
              <a:t>(striking the bed beside him with his hand), </a:t>
            </a:r>
          </a:p>
          <a:p>
            <a:pPr lvl="0" defTabSz="457200"/>
            <a:endParaRPr lang="en-US" sz="3600" b="1" dirty="0">
              <a:solidFill>
                <a:prstClr val="white"/>
              </a:solidFill>
            </a:endParaRPr>
          </a:p>
          <a:p>
            <a:pPr lvl="0" defTabSz="457200"/>
            <a:r>
              <a:rPr lang="en-US" sz="3600" b="1" dirty="0">
                <a:solidFill>
                  <a:prstClr val="white"/>
                </a:solidFill>
              </a:rPr>
              <a:t>and </a:t>
            </a:r>
            <a:r>
              <a:rPr lang="en-US" sz="3600" b="1" dirty="0">
                <a:solidFill>
                  <a:srgbClr val="FFFF00"/>
                </a:solidFill>
              </a:rPr>
              <a:t>I heard the voice of the Lord</a:t>
            </a:r>
            <a:r>
              <a:rPr lang="en-US" sz="3600" b="1" dirty="0">
                <a:solidFill>
                  <a:prstClr val="white"/>
                </a:solidFill>
              </a:rPr>
              <a:t>, </a:t>
            </a:r>
          </a:p>
          <a:p>
            <a:pPr lvl="0" defTabSz="457200"/>
            <a:r>
              <a:rPr lang="en-US" sz="3600" b="1" dirty="0">
                <a:solidFill>
                  <a:prstClr val="white"/>
                </a:solidFill>
              </a:rPr>
              <a:t>as distinctly as I ever heard anything in my life, declaring that </a:t>
            </a:r>
            <a:r>
              <a:rPr lang="en-US" sz="3600" b="1" dirty="0">
                <a:solidFill>
                  <a:srgbClr val="FFFF00"/>
                </a:solidFill>
              </a:rPr>
              <a:t>the records of the plates of the Book of Mormon were translated by the gift and power of God</a:t>
            </a:r>
            <a:r>
              <a:rPr lang="en-US" sz="3600" b="1" dirty="0">
                <a:solidFill>
                  <a:prstClr val="white"/>
                </a:solidFill>
              </a:rPr>
              <a:t>....”</a:t>
            </a:r>
            <a:br>
              <a:rPr kumimoji="0" lang="en-US" sz="3600" b="1" i="0" u="none" strike="noStrike" kern="1200" cap="none" spc="0" normalizeH="0" baseline="0" noProof="0" dirty="0">
                <a:ln>
                  <a:noFill/>
                </a:ln>
                <a:solidFill>
                  <a:prstClr val="white"/>
                </a:solidFill>
                <a:effectLst/>
                <a:uLnTx/>
                <a:uFillTx/>
                <a:latin typeface="Calibri" panose="020F0502020204030204"/>
              </a:rPr>
            </a:b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425108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635242" y="182538"/>
            <a:ext cx="10921516" cy="9233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a:t>
            </a:r>
            <a:endPar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16106115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635242" y="182538"/>
            <a:ext cx="10921516" cy="9233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a:t>
            </a:r>
            <a:endPar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15BEA11-1DFB-FA5E-6848-51E0204721E9}"/>
              </a:ext>
            </a:extLst>
          </p:cNvPr>
          <p:cNvSpPr txBox="1"/>
          <p:nvPr/>
        </p:nvSpPr>
        <p:spPr>
          <a:xfrm>
            <a:off x="307098" y="1105868"/>
            <a:ext cx="11577804" cy="1920526"/>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4400" b="1" dirty="0">
                <a:solidFill>
                  <a:prstClr val="white"/>
                </a:solidFill>
                <a:effectLst>
                  <a:glow rad="190500">
                    <a:prstClr val="black">
                      <a:alpha val="75000"/>
                    </a:prstClr>
                  </a:glow>
                </a:effectLst>
                <a:latin typeface="Calibri" panose="020F0502020204030204"/>
              </a:rPr>
              <a:t>Born into a line of kings, but by the time he’s born, that line of kings is in prison, and there is a different king on the throne.</a:t>
            </a:r>
          </a:p>
        </p:txBody>
      </p:sp>
    </p:spTree>
    <p:extLst>
      <p:ext uri="{BB962C8B-B14F-4D97-AF65-F5344CB8AC3E}">
        <p14:creationId xmlns:p14="http://schemas.microsoft.com/office/powerpoint/2010/main" val="3803729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635242" y="182538"/>
            <a:ext cx="10921516" cy="9233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a:t>
            </a:r>
            <a:endPar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15BEA11-1DFB-FA5E-6848-51E0204721E9}"/>
              </a:ext>
            </a:extLst>
          </p:cNvPr>
          <p:cNvSpPr txBox="1"/>
          <p:nvPr/>
        </p:nvSpPr>
        <p:spPr>
          <a:xfrm>
            <a:off x="307098" y="1105868"/>
            <a:ext cx="11577804" cy="2529923"/>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4400" b="1" dirty="0">
                <a:solidFill>
                  <a:prstClr val="white"/>
                </a:solidFill>
                <a:effectLst>
                  <a:glow rad="190500">
                    <a:prstClr val="black">
                      <a:alpha val="75000"/>
                    </a:prstClr>
                  </a:glow>
                </a:effectLst>
                <a:latin typeface="Calibri" panose="020F0502020204030204"/>
              </a:rPr>
              <a:t>Born into a line of kings, but by the time he’s born, that line of kings is in prison, and there is a different king on the throne.</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4400" b="1" dirty="0">
                <a:solidFill>
                  <a:prstClr val="white"/>
                </a:solidFill>
                <a:effectLst>
                  <a:glow rad="190500">
                    <a:prstClr val="black">
                      <a:alpha val="75000"/>
                    </a:prstClr>
                  </a:glow>
                </a:effectLst>
                <a:latin typeface="Calibri" panose="020F0502020204030204"/>
              </a:rPr>
              <a:t>His dad lived in captivity all his life.</a:t>
            </a:r>
          </a:p>
        </p:txBody>
      </p:sp>
    </p:spTree>
    <p:extLst>
      <p:ext uri="{BB962C8B-B14F-4D97-AF65-F5344CB8AC3E}">
        <p14:creationId xmlns:p14="http://schemas.microsoft.com/office/powerpoint/2010/main" val="3071046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635242" y="182538"/>
            <a:ext cx="10921516" cy="9233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a:t>
            </a:r>
            <a:endPar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15BEA11-1DFB-FA5E-6848-51E0204721E9}"/>
              </a:ext>
            </a:extLst>
          </p:cNvPr>
          <p:cNvSpPr txBox="1"/>
          <p:nvPr/>
        </p:nvSpPr>
        <p:spPr>
          <a:xfrm>
            <a:off x="307098" y="1105868"/>
            <a:ext cx="11577804" cy="3748719"/>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4400" b="1" dirty="0">
                <a:solidFill>
                  <a:prstClr val="white"/>
                </a:solidFill>
                <a:effectLst>
                  <a:glow rad="190500">
                    <a:prstClr val="black">
                      <a:alpha val="75000"/>
                    </a:prstClr>
                  </a:glow>
                </a:effectLst>
                <a:latin typeface="Calibri" panose="020F0502020204030204"/>
              </a:rPr>
              <a:t>Born into a line of kings, but by the time he’s born, that line of kings is in prison, and there is a different king on the throne.</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4400" b="1" dirty="0">
                <a:solidFill>
                  <a:prstClr val="white"/>
                </a:solidFill>
                <a:effectLst>
                  <a:glow rad="190500">
                    <a:prstClr val="black">
                      <a:alpha val="75000"/>
                    </a:prstClr>
                  </a:glow>
                </a:effectLst>
                <a:latin typeface="Calibri" panose="020F0502020204030204"/>
              </a:rPr>
              <a:t>His dad lived in captivity all his life.</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4400" b="1" dirty="0">
                <a:solidFill>
                  <a:prstClr val="white"/>
                </a:solidFill>
                <a:effectLst>
                  <a:glow rad="190500">
                    <a:prstClr val="black">
                      <a:alpha val="75000"/>
                    </a:prstClr>
                  </a:glow>
                </a:effectLst>
                <a:latin typeface="Calibri" panose="020F0502020204030204"/>
              </a:rPr>
              <a:t>His grandfather, Moron, “did that which was wicked before the Lord.” </a:t>
            </a:r>
            <a:r>
              <a:rPr lang="en-US" sz="2400" b="1" dirty="0">
                <a:solidFill>
                  <a:prstClr val="white"/>
                </a:solidFill>
                <a:effectLst>
                  <a:glow rad="190500">
                    <a:prstClr val="black">
                      <a:alpha val="75000"/>
                    </a:prstClr>
                  </a:glow>
                </a:effectLst>
                <a:latin typeface="Calibri" panose="020F0502020204030204"/>
              </a:rPr>
              <a:t>(Ether 11:14)</a:t>
            </a:r>
          </a:p>
        </p:txBody>
      </p:sp>
    </p:spTree>
    <p:extLst>
      <p:ext uri="{BB962C8B-B14F-4D97-AF65-F5344CB8AC3E}">
        <p14:creationId xmlns:p14="http://schemas.microsoft.com/office/powerpoint/2010/main" val="727534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635242" y="182538"/>
            <a:ext cx="10921516" cy="9233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a:t>
            </a:r>
            <a:endPar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15BEA11-1DFB-FA5E-6848-51E0204721E9}"/>
              </a:ext>
            </a:extLst>
          </p:cNvPr>
          <p:cNvSpPr txBox="1"/>
          <p:nvPr/>
        </p:nvSpPr>
        <p:spPr>
          <a:xfrm>
            <a:off x="307098" y="1105868"/>
            <a:ext cx="11577804" cy="4967514"/>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4400" b="1" dirty="0">
                <a:solidFill>
                  <a:prstClr val="white"/>
                </a:solidFill>
                <a:effectLst>
                  <a:glow rad="190500">
                    <a:prstClr val="black">
                      <a:alpha val="75000"/>
                    </a:prstClr>
                  </a:glow>
                </a:effectLst>
                <a:latin typeface="Calibri" panose="020F0502020204030204"/>
              </a:rPr>
              <a:t>Born into a line of kings, but by the time he’s born, that line of kings is in prison, and there is a different king on the throne.</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4400" b="1" dirty="0">
                <a:solidFill>
                  <a:prstClr val="white"/>
                </a:solidFill>
                <a:effectLst>
                  <a:glow rad="190500">
                    <a:prstClr val="black">
                      <a:alpha val="75000"/>
                    </a:prstClr>
                  </a:glow>
                </a:effectLst>
                <a:latin typeface="Calibri" panose="020F0502020204030204"/>
              </a:rPr>
              <a:t>His dad lived in captivity all his life.</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4400" b="1" dirty="0">
                <a:solidFill>
                  <a:prstClr val="white"/>
                </a:solidFill>
                <a:effectLst>
                  <a:glow rad="190500">
                    <a:prstClr val="black">
                      <a:alpha val="75000"/>
                    </a:prstClr>
                  </a:glow>
                </a:effectLst>
                <a:latin typeface="Calibri" panose="020F0502020204030204"/>
              </a:rPr>
              <a:t>His grandfather, Moron, “did that which was wicked before the Lord.” </a:t>
            </a:r>
            <a:r>
              <a:rPr lang="en-US" sz="2400" b="1" dirty="0">
                <a:solidFill>
                  <a:prstClr val="white"/>
                </a:solidFill>
                <a:effectLst>
                  <a:glow rad="190500">
                    <a:prstClr val="black">
                      <a:alpha val="75000"/>
                    </a:prstClr>
                  </a:glow>
                </a:effectLst>
                <a:latin typeface="Calibri" panose="020F0502020204030204"/>
              </a:rPr>
              <a:t>(Ether 11:14)</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4400" b="1" dirty="0">
                <a:solidFill>
                  <a:prstClr val="white"/>
                </a:solidFill>
                <a:effectLst>
                  <a:glow rad="190500">
                    <a:prstClr val="black">
                      <a:alpha val="75000"/>
                    </a:prstClr>
                  </a:glow>
                </a:effectLst>
                <a:latin typeface="Calibri" panose="020F0502020204030204"/>
              </a:rPr>
              <a:t>His great-grandfather, Ethem, “did execute judgment and wickedness all his days.” </a:t>
            </a:r>
            <a:r>
              <a:rPr lang="en-US" sz="2400" b="1" dirty="0">
                <a:solidFill>
                  <a:prstClr val="white"/>
                </a:solidFill>
                <a:effectLst>
                  <a:glow rad="190500">
                    <a:prstClr val="black">
                      <a:alpha val="75000"/>
                    </a:prstClr>
                  </a:glow>
                </a:effectLst>
                <a:latin typeface="Calibri" panose="020F0502020204030204"/>
              </a:rPr>
              <a:t>(Ether 11:14)</a:t>
            </a:r>
            <a:endParaRPr lang="en-US" sz="4400" b="1" dirty="0">
              <a:solidFill>
                <a:prstClr val="white"/>
              </a:solidFill>
              <a:effectLst>
                <a:glow rad="190500">
                  <a:prstClr val="black">
                    <a:alpha val="75000"/>
                  </a:prstClr>
                </a:glow>
              </a:effectLst>
              <a:latin typeface="Calibri" panose="020F0502020204030204"/>
            </a:endParaRPr>
          </a:p>
        </p:txBody>
      </p:sp>
    </p:spTree>
    <p:extLst>
      <p:ext uri="{BB962C8B-B14F-4D97-AF65-F5344CB8AC3E}">
        <p14:creationId xmlns:p14="http://schemas.microsoft.com/office/powerpoint/2010/main" val="3787609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01E9E-F3C2-1442-9805-0C9952D1701E}"/>
              </a:ext>
            </a:extLst>
          </p:cNvPr>
          <p:cNvSpPr txBox="1"/>
          <p:nvPr/>
        </p:nvSpPr>
        <p:spPr>
          <a:xfrm>
            <a:off x="477762" y="1105868"/>
            <a:ext cx="11236476" cy="3970318"/>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0"/>
              </a:spcAft>
              <a:buClrTx/>
              <a:buSzTx/>
              <a:tabLst/>
              <a:defRPr/>
            </a:pPr>
            <a:r>
              <a:rPr lang="en-US" sz="4800" b="1" dirty="0">
                <a:solidFill>
                  <a:prstClr val="white"/>
                </a:solidFill>
                <a:effectLst>
                  <a:glow rad="190500">
                    <a:prstClr val="black">
                      <a:alpha val="75000"/>
                    </a:prstClr>
                  </a:glow>
                </a:effectLst>
                <a:latin typeface="Calibri" panose="020F0502020204030204"/>
              </a:rPr>
              <a:t>“[Ether…] did cry from the morning, even until the going down of the sun, exhorting the people to believe in God…Great and marvelous were the prophecies of Ether…”</a:t>
            </a:r>
          </a:p>
          <a:p>
            <a:pPr marR="0" lvl="0" algn="l" defTabSz="914400" rtl="0" eaLnBrk="1" fontAlgn="auto" latinLnBrk="0" hangingPunct="1">
              <a:lnSpc>
                <a:spcPct val="90000"/>
              </a:lnSpc>
              <a:spcBef>
                <a:spcPts val="0"/>
              </a:spcBef>
              <a:spcAft>
                <a:spcPts val="0"/>
              </a:spcAft>
              <a:buClrTx/>
              <a:buSzTx/>
              <a:tabLst/>
              <a:defRPr/>
            </a:pPr>
            <a:endParaRPr lang="en-US" sz="4800" b="1" dirty="0">
              <a:solidFill>
                <a:prstClr val="white"/>
              </a:solidFill>
              <a:effectLst>
                <a:glow rad="190500">
                  <a:prstClr val="black">
                    <a:alpha val="75000"/>
                  </a:prstClr>
                </a:glow>
              </a:effectLst>
              <a:latin typeface="Calibri" panose="020F0502020204030204"/>
            </a:endParaRPr>
          </a:p>
          <a:p>
            <a:pPr marR="0" lvl="0" algn="r" defTabSz="914400" rtl="0" eaLnBrk="1" fontAlgn="auto" latinLnBrk="0" hangingPunct="1">
              <a:lnSpc>
                <a:spcPct val="90000"/>
              </a:lnSpc>
              <a:spcBef>
                <a:spcPts val="0"/>
              </a:spcBef>
              <a:spcAft>
                <a:spcPts val="0"/>
              </a:spcAft>
              <a:buClrTx/>
              <a:buSzTx/>
              <a:tabLst/>
              <a:defRPr/>
            </a:pPr>
            <a:r>
              <a:rPr kumimoji="0" lang="en-US" sz="4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(Ether 12:3, 13:13)</a:t>
            </a:r>
            <a:endPar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255087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80A646-00D1-3C70-E78D-4705D7A32C63}"/>
              </a:ext>
            </a:extLst>
          </p:cNvPr>
          <p:cNvPicPr>
            <a:picLocks noChangeAspect="1"/>
          </p:cNvPicPr>
          <p:nvPr/>
        </p:nvPicPr>
        <p:blipFill>
          <a:blip r:embed="rId3"/>
          <a:stretch>
            <a:fillRect/>
          </a:stretch>
        </p:blipFill>
        <p:spPr>
          <a:xfrm>
            <a:off x="643467" y="0"/>
            <a:ext cx="10905066" cy="3271518"/>
          </a:xfrm>
          <a:prstGeom prst="rect">
            <a:avLst/>
          </a:prstGeom>
        </p:spPr>
      </p:pic>
      <p:sp>
        <p:nvSpPr>
          <p:cNvPr id="6" name="TextBox 5">
            <a:extLst>
              <a:ext uri="{FF2B5EF4-FFF2-40B4-BE49-F238E27FC236}">
                <a16:creationId xmlns:a16="http://schemas.microsoft.com/office/drawing/2014/main" id="{AA2D5FDD-F14F-47EF-93B8-5AEDDBF23702}"/>
              </a:ext>
            </a:extLst>
          </p:cNvPr>
          <p:cNvSpPr txBox="1"/>
          <p:nvPr/>
        </p:nvSpPr>
        <p:spPr>
          <a:xfrm>
            <a:off x="1412421" y="3581400"/>
            <a:ext cx="9367157" cy="2834622"/>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Tx/>
              <a:buSzTx/>
              <a:tabLst/>
              <a:defRPr/>
            </a:pPr>
            <a:r>
              <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What do these passages teach us about </a:t>
            </a:r>
          </a:p>
          <a:p>
            <a:pPr marR="0" lvl="0" algn="ctr" defTabSz="914400" rtl="0" eaLnBrk="1" fontAlgn="auto" latinLnBrk="0" hangingPunct="1">
              <a:lnSpc>
                <a:spcPct val="90000"/>
              </a:lnSpc>
              <a:spcBef>
                <a:spcPts val="0"/>
              </a:spcBef>
              <a:spcAft>
                <a:spcPts val="0"/>
              </a:spcAft>
              <a:buClrTx/>
              <a:buSzTx/>
              <a:tabLst/>
              <a:defRPr/>
            </a:pPr>
            <a:r>
              <a:rPr kumimoji="0" lang="en-US" sz="6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the God of Ether?</a:t>
            </a:r>
          </a:p>
        </p:txBody>
      </p:sp>
    </p:spTree>
    <p:extLst>
      <p:ext uri="{BB962C8B-B14F-4D97-AF65-F5344CB8AC3E}">
        <p14:creationId xmlns:p14="http://schemas.microsoft.com/office/powerpoint/2010/main" val="32902408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Elder Jeffrey R. Holland Biography">
            <a:extLst>
              <a:ext uri="{FF2B5EF4-FFF2-40B4-BE49-F238E27FC236}">
                <a16:creationId xmlns:a16="http://schemas.microsoft.com/office/drawing/2014/main" id="{43607490-042A-4F54-21FD-881216069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CCB3F51-07AC-32D2-8987-516EE3F3AD91}"/>
              </a:ext>
            </a:extLst>
          </p:cNvPr>
          <p:cNvSpPr/>
          <p:nvPr/>
        </p:nvSpPr>
        <p:spPr>
          <a:xfrm rot="10800000">
            <a:off x="3429180"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5508702" y="82063"/>
            <a:ext cx="6591561" cy="6075509"/>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“I received…an admonition to return to my ministry with more urgency, more consecration, more focus on the Savior, more faith in His word.”</a:t>
            </a:r>
          </a:p>
        </p:txBody>
      </p:sp>
    </p:spTree>
    <p:extLst>
      <p:ext uri="{BB962C8B-B14F-4D97-AF65-F5344CB8AC3E}">
        <p14:creationId xmlns:p14="http://schemas.microsoft.com/office/powerpoint/2010/main" val="4222334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D0DC-B492-DDB6-CCB0-CE89FE8701DA}"/>
              </a:ext>
            </a:extLst>
          </p:cNvPr>
          <p:cNvSpPr>
            <a:spLocks noGrp="1"/>
          </p:cNvSpPr>
          <p:nvPr>
            <p:ph type="title"/>
          </p:nvPr>
        </p:nvSpPr>
        <p:spPr>
          <a:xfrm>
            <a:off x="277792" y="723937"/>
            <a:ext cx="11678856" cy="1325563"/>
          </a:xfrm>
        </p:spPr>
        <p:txBody>
          <a:bodyPr>
            <a:normAutofit fontScale="90000"/>
          </a:bodyPr>
          <a:lstStyle/>
          <a:p>
            <a:pPr algn="ctr"/>
            <a:r>
              <a:rPr lang="en-US" sz="5800" dirty="0">
                <a:solidFill>
                  <a:schemeClr val="bg1"/>
                </a:solidFill>
                <a:latin typeface="+mn-lt"/>
              </a:rPr>
              <a:t>For free resources related to this video, please visit </a:t>
            </a:r>
            <a:r>
              <a:rPr lang="en-US" sz="4800" u="sng" dirty="0">
                <a:solidFill>
                  <a:schemeClr val="bg1"/>
                </a:solidFill>
                <a:latin typeface="+mn-lt"/>
              </a:rPr>
              <a:t>https://johnhiltoniii.com/TheBookofMormon </a:t>
            </a:r>
          </a:p>
        </p:txBody>
      </p:sp>
      <p:sp>
        <p:nvSpPr>
          <p:cNvPr id="3" name="Content Placeholder 2">
            <a:extLst>
              <a:ext uri="{FF2B5EF4-FFF2-40B4-BE49-F238E27FC236}">
                <a16:creationId xmlns:a16="http://schemas.microsoft.com/office/drawing/2014/main" id="{E7E065CC-7637-3CCE-EAA7-73C990468EA5}"/>
              </a:ext>
            </a:extLst>
          </p:cNvPr>
          <p:cNvSpPr>
            <a:spLocks noGrp="1"/>
          </p:cNvSpPr>
          <p:nvPr>
            <p:ph idx="1"/>
          </p:nvPr>
        </p:nvSpPr>
        <p:spPr>
          <a:xfrm>
            <a:off x="4479401" y="5416954"/>
            <a:ext cx="6422985" cy="3387464"/>
          </a:xfrm>
        </p:spPr>
        <p:txBody>
          <a:bodyPr>
            <a:normAutofit/>
          </a:bodyPr>
          <a:lstStyle/>
          <a:p>
            <a:pPr marL="0" indent="0">
              <a:buNone/>
            </a:pPr>
            <a:r>
              <a:rPr lang="en-US" sz="7200" dirty="0">
                <a:solidFill>
                  <a:schemeClr val="bg1"/>
                </a:solidFill>
              </a:rPr>
              <a:t>@johnhiltoniii</a:t>
            </a:r>
          </a:p>
        </p:txBody>
      </p:sp>
      <p:pic>
        <p:nvPicPr>
          <p:cNvPr id="1026" name="Picture 2" descr="Instagram - Wikipedia">
            <a:extLst>
              <a:ext uri="{FF2B5EF4-FFF2-40B4-BE49-F238E27FC236}">
                <a16:creationId xmlns:a16="http://schemas.microsoft.com/office/drawing/2014/main" id="{619A2C62-D790-F78A-7901-2905023E8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517" y="5306993"/>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F8D15B-2A1B-7108-FA18-21841FF47164}"/>
              </a:ext>
            </a:extLst>
          </p:cNvPr>
          <p:cNvSpPr txBox="1">
            <a:spLocks/>
          </p:cNvSpPr>
          <p:nvPr/>
        </p:nvSpPr>
        <p:spPr>
          <a:xfrm>
            <a:off x="277792" y="3217763"/>
            <a:ext cx="11678856" cy="15706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j-ea"/>
                <a:cs typeface="+mj-cs"/>
              </a:rPr>
              <a:t>Join our course discussions on social media</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0" i="0" u="sng"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5" name="Picture 2" descr="Backhand Index Pointing Down Emoji (U+1F447)">
            <a:extLst>
              <a:ext uri="{FF2B5EF4-FFF2-40B4-BE49-F238E27FC236}">
                <a16:creationId xmlns:a16="http://schemas.microsoft.com/office/drawing/2014/main" id="{665CF9ED-AD14-D2A7-0780-516C10444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289" y="4278308"/>
            <a:ext cx="995422" cy="995422"/>
          </a:xfrm>
          <a:prstGeom prst="rect">
            <a:avLst/>
          </a:prstGeom>
          <a:solidFill>
            <a:schemeClr val="tx1"/>
          </a:solidFill>
        </p:spPr>
      </p:pic>
    </p:spTree>
    <p:extLst>
      <p:ext uri="{BB962C8B-B14F-4D97-AF65-F5344CB8AC3E}">
        <p14:creationId xmlns:p14="http://schemas.microsoft.com/office/powerpoint/2010/main" val="28724820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D0DC-B492-DDB6-CCB0-CE89FE8701DA}"/>
              </a:ext>
            </a:extLst>
          </p:cNvPr>
          <p:cNvSpPr>
            <a:spLocks noGrp="1"/>
          </p:cNvSpPr>
          <p:nvPr>
            <p:ph type="title"/>
          </p:nvPr>
        </p:nvSpPr>
        <p:spPr>
          <a:xfrm>
            <a:off x="235351" y="5324512"/>
            <a:ext cx="11678856" cy="1325563"/>
          </a:xfrm>
        </p:spPr>
        <p:txBody>
          <a:bodyPr>
            <a:normAutofit/>
          </a:bodyPr>
          <a:lstStyle/>
          <a:p>
            <a:pPr algn="ctr"/>
            <a:r>
              <a:rPr lang="en-US" sz="4800" u="sng" dirty="0">
                <a:solidFill>
                  <a:schemeClr val="bg1"/>
                </a:solidFill>
                <a:latin typeface="+mn-lt"/>
              </a:rPr>
              <a:t>https://johnhiltoniii.com/SeekingJesus</a:t>
            </a:r>
          </a:p>
        </p:txBody>
      </p:sp>
      <p:sp>
        <p:nvSpPr>
          <p:cNvPr id="7" name="Content Placeholder 6">
            <a:extLst>
              <a:ext uri="{FF2B5EF4-FFF2-40B4-BE49-F238E27FC236}">
                <a16:creationId xmlns:a16="http://schemas.microsoft.com/office/drawing/2014/main" id="{6DA18FD4-CF1A-E01E-0703-93D2F6F86FD3}"/>
              </a:ext>
            </a:extLst>
          </p:cNvPr>
          <p:cNvSpPr>
            <a:spLocks noGrp="1"/>
          </p:cNvSpPr>
          <p:nvPr>
            <p:ph idx="1"/>
          </p:nvPr>
        </p:nvSpPr>
        <p:spPr>
          <a:xfrm>
            <a:off x="235351" y="301625"/>
            <a:ext cx="11508973" cy="4351338"/>
          </a:xfrm>
        </p:spPr>
        <p:txBody>
          <a:bodyPr>
            <a:normAutofit/>
          </a:bodyPr>
          <a:lstStyle/>
          <a:p>
            <a:pPr marL="0" indent="0" algn="ctr">
              <a:buNone/>
            </a:pPr>
            <a:r>
              <a:rPr lang="en-US" sz="4400" dirty="0">
                <a:solidFill>
                  <a:schemeClr val="bg1"/>
                </a:solidFill>
              </a:rPr>
              <a:t>You may also be interested in this </a:t>
            </a:r>
          </a:p>
          <a:p>
            <a:pPr marL="0" indent="0" algn="ctr">
              <a:buNone/>
            </a:pPr>
            <a:r>
              <a:rPr lang="en-US" sz="4400" dirty="0">
                <a:solidFill>
                  <a:schemeClr val="bg1"/>
                </a:solidFill>
              </a:rPr>
              <a:t>free video course…</a:t>
            </a:r>
          </a:p>
        </p:txBody>
      </p:sp>
      <p:pic>
        <p:nvPicPr>
          <p:cNvPr id="8" name="Picture 2" descr="Seeking Jesus, Class 1: Introduction - YouTube">
            <a:extLst>
              <a:ext uri="{FF2B5EF4-FFF2-40B4-BE49-F238E27FC236}">
                <a16:creationId xmlns:a16="http://schemas.microsoft.com/office/drawing/2014/main" id="{3C323937-156F-FFA0-7F88-BC5957604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889" y="1829457"/>
            <a:ext cx="6379779" cy="358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65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02" y="0"/>
            <a:ext cx="4910667" cy="6965198"/>
          </a:xfrm>
          <a:prstGeom prst="rect">
            <a:avLst/>
          </a:prstGeom>
          <a:ln>
            <a:noFill/>
          </a:ln>
          <a:effectLst>
            <a:outerShdw blurRad="292100" dist="139700" dir="2700000" algn="tl" rotWithShape="0">
              <a:srgbClr val="333333">
                <a:alpha val="65000"/>
              </a:srgbClr>
            </a:outerShdw>
          </a:effectLst>
        </p:spPr>
      </p:pic>
      <p:pic>
        <p:nvPicPr>
          <p:cNvPr id="4" name="Picture 3" descr="David Whitmer.gif">
            <a:hlinkClick r:id="rId3"/>
          </p:cNvPr>
          <p:cNvPicPr>
            <a:picLocks noChangeAspect="1"/>
          </p:cNvPicPr>
          <p:nvPr/>
        </p:nvPicPr>
        <p:blipFill>
          <a:blip r:embed="rId4" cstate="print"/>
          <a:srcRect l="5556" b="7722"/>
          <a:stretch>
            <a:fillRect/>
          </a:stretch>
        </p:blipFill>
        <p:spPr>
          <a:xfrm>
            <a:off x="8385006" y="2722952"/>
            <a:ext cx="3276599" cy="4047564"/>
          </a:xfrm>
          <a:prstGeom prst="rect">
            <a:avLst/>
          </a:prstGeom>
          <a:ln>
            <a:noFill/>
          </a:ln>
          <a:effectLst>
            <a:softEdge rad="112500"/>
          </a:effectLst>
        </p:spPr>
      </p:pic>
      <p:sp>
        <p:nvSpPr>
          <p:cNvPr id="5" name="TextBox 4"/>
          <p:cNvSpPr txBox="1"/>
          <p:nvPr/>
        </p:nvSpPr>
        <p:spPr>
          <a:xfrm>
            <a:off x="5238837" y="5940295"/>
            <a:ext cx="2819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David Whitmer</a:t>
            </a:r>
          </a:p>
        </p:txBody>
      </p:sp>
    </p:spTree>
    <p:extLst>
      <p:ext uri="{BB962C8B-B14F-4D97-AF65-F5344CB8AC3E}">
        <p14:creationId xmlns:p14="http://schemas.microsoft.com/office/powerpoint/2010/main" val="3969608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D0DC-B492-DDB6-CCB0-CE89FE8701DA}"/>
              </a:ext>
            </a:extLst>
          </p:cNvPr>
          <p:cNvSpPr>
            <a:spLocks noGrp="1"/>
          </p:cNvSpPr>
          <p:nvPr>
            <p:ph type="title"/>
          </p:nvPr>
        </p:nvSpPr>
        <p:spPr>
          <a:xfrm>
            <a:off x="159151" y="4942442"/>
            <a:ext cx="11873697" cy="1325563"/>
          </a:xfrm>
        </p:spPr>
        <p:txBody>
          <a:bodyPr>
            <a:noAutofit/>
          </a:bodyPr>
          <a:lstStyle/>
          <a:p>
            <a:pPr algn="ctr"/>
            <a:r>
              <a:rPr lang="en-US" sz="3600" dirty="0">
                <a:solidFill>
                  <a:schemeClr val="bg1"/>
                </a:solidFill>
                <a:latin typeface="+mn-lt"/>
              </a:rPr>
              <a:t>This video is not produced or endorsed by Brigham Young University or the Church of Jesus Christ of Latter-day Saints. </a:t>
            </a:r>
            <a:br>
              <a:rPr lang="en-US" sz="3600" dirty="0">
                <a:solidFill>
                  <a:schemeClr val="bg1"/>
                </a:solidFill>
                <a:latin typeface="+mn-lt"/>
              </a:rPr>
            </a:br>
            <a:r>
              <a:rPr lang="en-US" sz="3600" dirty="0">
                <a:solidFill>
                  <a:schemeClr val="bg1"/>
                </a:solidFill>
                <a:latin typeface="+mn-lt"/>
              </a:rPr>
              <a:t>John Hilton III is solely responsible </a:t>
            </a:r>
            <a:br>
              <a:rPr lang="en-US" sz="3600" dirty="0">
                <a:solidFill>
                  <a:schemeClr val="bg1"/>
                </a:solidFill>
                <a:latin typeface="+mn-lt"/>
              </a:rPr>
            </a:br>
            <a:r>
              <a:rPr lang="en-US" sz="3600" dirty="0">
                <a:solidFill>
                  <a:schemeClr val="bg1"/>
                </a:solidFill>
                <a:latin typeface="+mn-lt"/>
              </a:rPr>
              <a:t>for its contents</a:t>
            </a:r>
            <a:endParaRPr lang="en-US" sz="2800" u="sng" dirty="0">
              <a:solidFill>
                <a:schemeClr val="bg1"/>
              </a:solidFill>
              <a:latin typeface="+mn-lt"/>
            </a:endParaRPr>
          </a:p>
        </p:txBody>
      </p:sp>
      <p:sp>
        <p:nvSpPr>
          <p:cNvPr id="6" name="Title 1">
            <a:extLst>
              <a:ext uri="{FF2B5EF4-FFF2-40B4-BE49-F238E27FC236}">
                <a16:creationId xmlns:a16="http://schemas.microsoft.com/office/drawing/2014/main" id="{44FF3EB3-AF6E-AFD7-A217-7E43094988D0}"/>
              </a:ext>
            </a:extLst>
          </p:cNvPr>
          <p:cNvSpPr txBox="1">
            <a:spLocks/>
          </p:cNvSpPr>
          <p:nvPr/>
        </p:nvSpPr>
        <p:spPr>
          <a:xfrm>
            <a:off x="256572" y="841614"/>
            <a:ext cx="11678856" cy="24747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rPr>
              <a:t>Insights from, discussions with, and resources authored by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rPr>
              <a:t>John Clark, Wade Miller, Matthew </a:t>
            </a:r>
            <a:r>
              <a:rPr kumimoji="0" lang="en-US" sz="3200" b="0" i="0" u="none" strike="noStrike" kern="1200" cap="none" spc="0" normalizeH="0" baseline="0" noProof="0">
                <a:ln>
                  <a:noFill/>
                </a:ln>
                <a:solidFill>
                  <a:prstClr val="white"/>
                </a:solidFill>
                <a:effectLst/>
                <a:uLnTx/>
                <a:uFillTx/>
                <a:latin typeface="Calibri" panose="020F0502020204030204"/>
                <a:ea typeface="+mj-ea"/>
                <a:cs typeface="+mj-cs"/>
              </a:rPr>
              <a:t>Roper, Stephan </a:t>
            </a:r>
            <a:r>
              <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rPr>
              <a:t>Taeger and Scott Woodward were used in the creation of this video.  See further acknowledgements at </a:t>
            </a:r>
            <a:r>
              <a:rPr kumimoji="0" lang="en-US" sz="3200" b="0" i="0" u="sng" strike="noStrike" kern="1200" cap="none" spc="0" normalizeH="0" baseline="0" noProof="0" dirty="0">
                <a:ln>
                  <a:noFill/>
                </a:ln>
                <a:solidFill>
                  <a:prstClr val="white"/>
                </a:solidFill>
                <a:effectLst/>
                <a:uLnTx/>
                <a:uFillTx/>
                <a:latin typeface="Calibri" panose="020F0502020204030204"/>
                <a:ea typeface="+mj-ea"/>
                <a:cs typeface="+mj-cs"/>
              </a:rPr>
              <a:t>https://johnhiltoniii.com/thebookofmormon</a:t>
            </a:r>
          </a:p>
        </p:txBody>
      </p:sp>
    </p:spTree>
    <p:extLst>
      <p:ext uri="{BB962C8B-B14F-4D97-AF65-F5344CB8AC3E}">
        <p14:creationId xmlns:p14="http://schemas.microsoft.com/office/powerpoint/2010/main" val="2250813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02" y="0"/>
            <a:ext cx="4910667" cy="6965198"/>
          </a:xfrm>
          <a:prstGeom prst="rect">
            <a:avLst/>
          </a:prstGeom>
          <a:ln>
            <a:noFill/>
          </a:ln>
          <a:effectLst>
            <a:outerShdw blurRad="292100" dist="139700" dir="2700000" algn="tl" rotWithShape="0">
              <a:srgbClr val="333333">
                <a:alpha val="65000"/>
              </a:srgbClr>
            </a:outerShdw>
          </a:effectLst>
        </p:spPr>
      </p:pic>
      <p:pic>
        <p:nvPicPr>
          <p:cNvPr id="4" name="Picture 3" descr="David Whitmer.gif">
            <a:hlinkClick r:id="rId3"/>
          </p:cNvPr>
          <p:cNvPicPr>
            <a:picLocks noChangeAspect="1"/>
          </p:cNvPicPr>
          <p:nvPr/>
        </p:nvPicPr>
        <p:blipFill>
          <a:blip r:embed="rId4" cstate="print"/>
          <a:srcRect l="5556" b="7722"/>
          <a:stretch>
            <a:fillRect/>
          </a:stretch>
        </p:blipFill>
        <p:spPr>
          <a:xfrm>
            <a:off x="8385006" y="2722952"/>
            <a:ext cx="3276599" cy="4047564"/>
          </a:xfrm>
          <a:prstGeom prst="rect">
            <a:avLst/>
          </a:prstGeom>
          <a:ln>
            <a:noFill/>
          </a:ln>
          <a:effectLst>
            <a:softEdge rad="112500"/>
          </a:effectLst>
        </p:spPr>
      </p:pic>
      <p:sp>
        <p:nvSpPr>
          <p:cNvPr id="5" name="TextBox 4"/>
          <p:cNvSpPr txBox="1"/>
          <p:nvPr/>
        </p:nvSpPr>
        <p:spPr>
          <a:xfrm>
            <a:off x="6118742" y="1602471"/>
            <a:ext cx="2819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David Whitmer</a:t>
            </a:r>
          </a:p>
        </p:txBody>
      </p:sp>
      <p:pic>
        <p:nvPicPr>
          <p:cNvPr id="3" name="Picture 2"/>
          <p:cNvPicPr>
            <a:picLocks noChangeAspect="1" noChangeArrowheads="1"/>
          </p:cNvPicPr>
          <p:nvPr/>
        </p:nvPicPr>
        <p:blipFill rotWithShape="1">
          <a:blip r:embed="rId2" cstate="print"/>
          <a:srcRect t="29945" b="43157"/>
          <a:stretch/>
        </p:blipFill>
        <p:spPr bwMode="auto">
          <a:xfrm>
            <a:off x="1927743" y="2270"/>
            <a:ext cx="7807521" cy="2978728"/>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5141278" y="157300"/>
            <a:ext cx="3429000" cy="762000"/>
          </a:xfrm>
          <a:prstGeom prst="rect">
            <a:avLst/>
          </a:prstGeom>
          <a:solidFill>
            <a:srgbClr val="FFFF00">
              <a:alpha val="4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389364" y="770838"/>
            <a:ext cx="1519578" cy="689264"/>
          </a:xfrm>
          <a:prstGeom prst="rect">
            <a:avLst/>
          </a:prstGeom>
          <a:solidFill>
            <a:srgbClr val="FFFF00">
              <a:alpha val="4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77A9B91-839E-ED83-932A-0B46E7CE97A7}"/>
              </a:ext>
            </a:extLst>
          </p:cNvPr>
          <p:cNvSpPr txBox="1"/>
          <p:nvPr/>
        </p:nvSpPr>
        <p:spPr>
          <a:xfrm>
            <a:off x="5238837" y="5940295"/>
            <a:ext cx="2819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David Whitmer</a:t>
            </a:r>
          </a:p>
        </p:txBody>
      </p:sp>
    </p:spTree>
    <p:extLst>
      <p:ext uri="{BB962C8B-B14F-4D97-AF65-F5344CB8AC3E}">
        <p14:creationId xmlns:p14="http://schemas.microsoft.com/office/powerpoint/2010/main" val="1558365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02" y="0"/>
            <a:ext cx="4910667" cy="6965198"/>
          </a:xfrm>
          <a:prstGeom prst="rect">
            <a:avLst/>
          </a:prstGeom>
          <a:ln>
            <a:noFill/>
          </a:ln>
          <a:effectLst>
            <a:outerShdw blurRad="292100" dist="139700" dir="2700000" algn="tl" rotWithShape="0">
              <a:srgbClr val="333333">
                <a:alpha val="65000"/>
              </a:srgbClr>
            </a:outerShdw>
          </a:effectLst>
        </p:spPr>
      </p:pic>
      <p:pic>
        <p:nvPicPr>
          <p:cNvPr id="4" name="Picture 3" descr="David Whitmer.gif">
            <a:hlinkClick r:id="rId3"/>
          </p:cNvPr>
          <p:cNvPicPr>
            <a:picLocks noChangeAspect="1"/>
          </p:cNvPicPr>
          <p:nvPr/>
        </p:nvPicPr>
        <p:blipFill>
          <a:blip r:embed="rId4" cstate="print"/>
          <a:srcRect l="5556" b="7722"/>
          <a:stretch>
            <a:fillRect/>
          </a:stretch>
        </p:blipFill>
        <p:spPr>
          <a:xfrm>
            <a:off x="8385006" y="2722952"/>
            <a:ext cx="3276599" cy="4047564"/>
          </a:xfrm>
          <a:prstGeom prst="rect">
            <a:avLst/>
          </a:prstGeom>
          <a:ln>
            <a:noFill/>
          </a:ln>
          <a:effectLst>
            <a:softEdge rad="112500"/>
          </a:effectLst>
        </p:spPr>
      </p:pic>
      <p:sp>
        <p:nvSpPr>
          <p:cNvPr id="5" name="TextBox 4"/>
          <p:cNvSpPr txBox="1"/>
          <p:nvPr/>
        </p:nvSpPr>
        <p:spPr>
          <a:xfrm>
            <a:off x="6118742" y="1602471"/>
            <a:ext cx="2819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David Whitmer</a:t>
            </a:r>
          </a:p>
        </p:txBody>
      </p:sp>
      <p:pic>
        <p:nvPicPr>
          <p:cNvPr id="3" name="Picture 2"/>
          <p:cNvPicPr>
            <a:picLocks noChangeAspect="1" noChangeArrowheads="1"/>
          </p:cNvPicPr>
          <p:nvPr/>
        </p:nvPicPr>
        <p:blipFill rotWithShape="1">
          <a:blip r:embed="rId2" cstate="print"/>
          <a:srcRect t="29945" b="43157"/>
          <a:stretch/>
        </p:blipFill>
        <p:spPr bwMode="auto">
          <a:xfrm>
            <a:off x="1927743" y="2270"/>
            <a:ext cx="7807521" cy="2978728"/>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5141278" y="157300"/>
            <a:ext cx="3429000" cy="762000"/>
          </a:xfrm>
          <a:prstGeom prst="rect">
            <a:avLst/>
          </a:prstGeom>
          <a:solidFill>
            <a:srgbClr val="FFFF00">
              <a:alpha val="4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389364" y="770838"/>
            <a:ext cx="1519578" cy="689264"/>
          </a:xfrm>
          <a:prstGeom prst="rect">
            <a:avLst/>
          </a:prstGeom>
          <a:solidFill>
            <a:srgbClr val="FFFF00">
              <a:alpha val="4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5997874" y="1768006"/>
            <a:ext cx="3276600" cy="701566"/>
          </a:xfrm>
          <a:prstGeom prst="rect">
            <a:avLst/>
          </a:prstGeom>
          <a:solidFill>
            <a:srgbClr val="FFFF00">
              <a:alpha val="4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2573296" y="2224372"/>
            <a:ext cx="1183246" cy="689264"/>
          </a:xfrm>
          <a:prstGeom prst="rect">
            <a:avLst/>
          </a:prstGeom>
          <a:solidFill>
            <a:srgbClr val="FFFF00">
              <a:alpha val="4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8108389-324E-E2DB-7362-7A23FFF3F445}"/>
              </a:ext>
            </a:extLst>
          </p:cNvPr>
          <p:cNvSpPr txBox="1"/>
          <p:nvPr/>
        </p:nvSpPr>
        <p:spPr>
          <a:xfrm>
            <a:off x="5238837" y="5940295"/>
            <a:ext cx="2819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David Whitmer</a:t>
            </a:r>
          </a:p>
        </p:txBody>
      </p:sp>
    </p:spTree>
    <p:extLst>
      <p:ext uri="{BB962C8B-B14F-4D97-AF65-F5344CB8AC3E}">
        <p14:creationId xmlns:p14="http://schemas.microsoft.com/office/powerpoint/2010/main" val="403107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3844</TotalTime>
  <Words>3997</Words>
  <Application>Microsoft Office PowerPoint</Application>
  <PresentationFormat>Widescreen</PresentationFormat>
  <Paragraphs>450</Paragraphs>
  <Slides>70</Slides>
  <Notes>60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70</vt:i4>
      </vt:variant>
    </vt:vector>
  </HeadingPairs>
  <TitlesOfParts>
    <vt:vector size="77" baseType="lpstr">
      <vt:lpstr>Aptos</vt:lpstr>
      <vt:lpstr>Arial</vt:lpstr>
      <vt:lpstr>Calibri</vt:lpstr>
      <vt:lpstr>Calibri Light</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free resources related to this video, please visit https://johnhiltoniii.com/TheBookofMormon </vt:lpstr>
      <vt:lpstr>https://johnhiltoniii.com/SeekingJesus</vt:lpstr>
      <vt:lpstr>This video is not produced or endorsed by Brigham Young University or the Church of Jesus Christ of Latter-day Saints.  John Hilton III is solely responsible  for its contents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Skinner</dc:creator>
  <cp:lastModifiedBy>John Hilton</cp:lastModifiedBy>
  <cp:revision>34</cp:revision>
  <dcterms:created xsi:type="dcterms:W3CDTF">2024-03-29T22:13:15Z</dcterms:created>
  <dcterms:modified xsi:type="dcterms:W3CDTF">2024-07-26T01:15:37Z</dcterms:modified>
</cp:coreProperties>
</file>